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5"/>
  </p:sldMasterIdLst>
  <p:notesMasterIdLst>
    <p:notesMasterId r:id="rId8"/>
  </p:notesMasterIdLst>
  <p:handoutMasterIdLst>
    <p:handoutMasterId r:id="rId9"/>
  </p:handoutMasterIdLst>
  <p:sldIdLst>
    <p:sldId id="698" r:id="rId6"/>
    <p:sldId id="696" r:id="rId7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erventional" id="{DE923FF4-5119-41EA-98A0-FCA908D26757}">
          <p14:sldIdLst>
            <p14:sldId id="698"/>
          </p14:sldIdLst>
        </p14:section>
        <p14:section name=" Observational/Non-Interventional" id="{68A371C1-EC5C-459B-ABD9-8AF0C2BEEFE8}">
          <p14:sldIdLst>
            <p14:sldId id="69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29F5D3D-14A5-483D-FE40-E3A0368ECA34}" name="Hall, Linda" initials="LMH" userId="Hall, Linda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sa Boyes" initials="LB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4444"/>
    <a:srgbClr val="68D2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79387" autoAdjust="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26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tags" Target="../tags/tag6.xml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83131E8-FB12-410D-BF61-66026F4B99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F84DA3-B4E6-4214-A070-882C7BF7CE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FD0D9C-4FB5-4727-9E3D-4B02106E0BF8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B9E54A-6E6E-45BD-A700-6E2757729EC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E95B-A9AE-4EB9-81E6-ECFE9C38ED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5E8E-A04D-4A46-9BA0-C3F696754EF8}" type="slidenum">
              <a:rPr lang="en-US" smtClean="0"/>
              <a:t>‹#›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8587000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203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203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/>
            </a:lvl1pPr>
          </a:lstStyle>
          <a:p>
            <a:fld id="{8336942B-E6A5-475C-AB1E-005DE3D92BF2}" type="datetimeFigureOut">
              <a:rPr lang="en-GB" smtClean="0"/>
              <a:pPr/>
              <a:t>23/03/2026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498" y="299584"/>
            <a:ext cx="5157004" cy="290081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6114" y="3296783"/>
            <a:ext cx="6625772" cy="5629503"/>
          </a:xfrm>
          <a:prstGeom prst="rect">
            <a:avLst/>
          </a:prstGeom>
        </p:spPr>
        <p:txBody>
          <a:bodyPr vert="horz" lIns="0" tIns="0" rIns="0" bIns="0" numCol="1" spcCol="36000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69829"/>
            <a:ext cx="2971800" cy="1741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969829"/>
            <a:ext cx="2971800" cy="1741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/>
            </a:lvl1pPr>
          </a:lstStyle>
          <a:p>
            <a:fld id="{48857A81-DEF9-4B57-AC08-20326D7F815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97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spcAft>
        <a:spcPts val="200"/>
      </a:spcAft>
      <a:buFont typeface="Arial" panose="020B0604020202020204" pitchFamily="34" charset="0"/>
      <a:buNone/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52000" indent="-108000" algn="l" defTabSz="914400" rtl="0" eaLnBrk="1" latinLnBrk="0" hangingPunct="1">
      <a:spcAft>
        <a:spcPts val="200"/>
      </a:spcAft>
      <a:buFont typeface="Arial" panose="020B0604020202020204" pitchFamily="34" charset="0"/>
      <a:buChar char="•"/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396000" indent="-108000" algn="l" defTabSz="914400" rtl="0" eaLnBrk="1" latinLnBrk="0" hangingPunct="1">
      <a:spcAft>
        <a:spcPts val="200"/>
      </a:spcAft>
      <a:buFont typeface="Arial" panose="020B0604020202020204" pitchFamily="34" charset="0"/>
      <a:buChar char="•"/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540000" indent="-108000" algn="l" defTabSz="914400" rtl="0" eaLnBrk="1" latinLnBrk="0" hangingPunct="1">
      <a:spcAft>
        <a:spcPts val="200"/>
      </a:spcAft>
      <a:buFont typeface="Arial" panose="020B0604020202020204" pitchFamily="34" charset="0"/>
      <a:buChar char="•"/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684000" indent="-108000" algn="l" defTabSz="914400" rtl="0" eaLnBrk="1" latinLnBrk="0" hangingPunct="1">
      <a:spcAft>
        <a:spcPts val="200"/>
      </a:spcAft>
      <a:buFont typeface="Arial" panose="020B0604020202020204" pitchFamily="34" charset="0"/>
      <a:buChar char="•"/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131946-B39F-F879-B1D5-8893AC69A2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7" y="1486304"/>
            <a:ext cx="5185093" cy="264913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>
              <a:lnSpc>
                <a:spcPct val="10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141BFEEC-4375-4A50-4FF0-EC26A608134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188475" y="0"/>
            <a:ext cx="6004761" cy="6865200"/>
          </a:xfrm>
          <a:custGeom>
            <a:avLst/>
            <a:gdLst>
              <a:gd name="connsiteX0" fmla="*/ 1547827 w 6004761"/>
              <a:gd name="connsiteY0" fmla="*/ 0 h 6864096"/>
              <a:gd name="connsiteX1" fmla="*/ 6004760 w 6004761"/>
              <a:gd name="connsiteY1" fmla="*/ 0 h 6864096"/>
              <a:gd name="connsiteX2" fmla="*/ 6004761 w 6004761"/>
              <a:gd name="connsiteY2" fmla="*/ 6864096 h 6864096"/>
              <a:gd name="connsiteX3" fmla="*/ 1554450 w 6004761"/>
              <a:gd name="connsiteY3" fmla="*/ 6864096 h 6864096"/>
              <a:gd name="connsiteX4" fmla="*/ 1379124 w 6004761"/>
              <a:gd name="connsiteY4" fmla="*/ 6702826 h 6864096"/>
              <a:gd name="connsiteX5" fmla="*/ 0 w 6004761"/>
              <a:gd name="connsiteY5" fmla="*/ 3429001 h 6864096"/>
              <a:gd name="connsiteX6" fmla="*/ 1379124 w 6004761"/>
              <a:gd name="connsiteY6" fmla="*/ 155178 h 686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04761" h="6864096">
                <a:moveTo>
                  <a:pt x="1547827" y="0"/>
                </a:moveTo>
                <a:lnTo>
                  <a:pt x="6004760" y="0"/>
                </a:lnTo>
                <a:lnTo>
                  <a:pt x="6004761" y="6864096"/>
                </a:lnTo>
                <a:lnTo>
                  <a:pt x="1554450" y="6864096"/>
                </a:lnTo>
                <a:lnTo>
                  <a:pt x="1379124" y="6702826"/>
                </a:lnTo>
                <a:cubicBezTo>
                  <a:pt x="528239" y="5871990"/>
                  <a:pt x="0" y="4712184"/>
                  <a:pt x="0" y="3429001"/>
                </a:cubicBezTo>
                <a:cubicBezTo>
                  <a:pt x="0" y="2145819"/>
                  <a:pt x="528239" y="986013"/>
                  <a:pt x="1379124" y="155178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tIns="429768" bIns="649224" anchor="ctr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_______________________________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To add an image here: </a:t>
            </a:r>
            <a:br>
              <a:rPr lang="en-US" dirty="0"/>
            </a:br>
            <a:r>
              <a:rPr lang="en-US" dirty="0"/>
              <a:t>Click the icon and select Brand Pictures, </a:t>
            </a:r>
            <a:br>
              <a:rPr lang="en-US" dirty="0"/>
            </a:br>
            <a:r>
              <a:rPr lang="en-US" dirty="0"/>
              <a:t>or insert a file from your computer.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The image can then be scaled within </a:t>
            </a:r>
            <a:br>
              <a:rPr lang="en-US" dirty="0"/>
            </a:br>
            <a:r>
              <a:rPr lang="en-US" dirty="0"/>
              <a:t>the frame by using the Crop feature in </a:t>
            </a:r>
            <a:br>
              <a:rPr lang="en-US" dirty="0"/>
            </a:br>
            <a:r>
              <a:rPr lang="en-US" dirty="0"/>
              <a:t>the Picture Format tab of the ribbon.</a:t>
            </a:r>
            <a:br>
              <a:rPr lang="en-US" dirty="0"/>
            </a:br>
            <a:r>
              <a:rPr lang="en-US" dirty="0"/>
              <a:t>_______________________________</a:t>
            </a:r>
          </a:p>
        </p:txBody>
      </p:sp>
      <p:pic>
        <p:nvPicPr>
          <p:cNvPr id="7" name="Picture 2" descr="Image result for ASTRAZENECA LOGO">
            <a:extLst>
              <a:ext uri="{FF2B5EF4-FFF2-40B4-BE49-F238E27FC236}">
                <a16:creationId xmlns:a16="http://schemas.microsoft.com/office/drawing/2014/main" id="{866CE52A-B6BF-02A7-6954-FE7B294FEB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276" y="576767"/>
            <a:ext cx="2405987" cy="651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5D20E957-6217-9916-82E5-368DCA146EB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7988" y="4328932"/>
            <a:ext cx="5184775" cy="1203767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subtitle / presenter name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55FDDF1-56E8-14C6-D749-92EEF2301D15}"/>
              </a:ext>
            </a:extLst>
          </p:cNvPr>
          <p:cNvSpPr/>
          <p:nvPr userDrawn="1"/>
        </p:nvSpPr>
        <p:spPr>
          <a:xfrm>
            <a:off x="342900" y="404813"/>
            <a:ext cx="2794000" cy="92048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en-US" sz="2400" err="1">
              <a:latin typeface="+mj-lt"/>
            </a:endParaRPr>
          </a:p>
        </p:txBody>
      </p:sp>
      <p:sp>
        <p:nvSpPr>
          <p:cNvPr id="10" name="Date Placeholder 2">
            <a:extLst>
              <a:ext uri="{FF2B5EF4-FFF2-40B4-BE49-F238E27FC236}">
                <a16:creationId xmlns:a16="http://schemas.microsoft.com/office/drawing/2014/main" id="{276A7FED-8B4B-85CB-7D2D-603B85146F32}"/>
              </a:ext>
            </a:extLst>
          </p:cNvPr>
          <p:cNvSpPr>
            <a:spLocks noGrp="1"/>
          </p:cNvSpPr>
          <p:nvPr>
            <p:ph type="dt" sz="half" idx="26"/>
          </p:nvPr>
        </p:nvSpPr>
        <p:spPr>
          <a:xfrm>
            <a:off x="407987" y="5887668"/>
            <a:ext cx="1279358" cy="309145"/>
          </a:xfrm>
        </p:spPr>
        <p:txBody>
          <a:bodyPr lIns="0"/>
          <a:lstStyle>
            <a:lvl1pPr algn="l">
              <a:lnSpc>
                <a:spcPct val="100000"/>
              </a:lnSpc>
              <a:defRPr/>
            </a:lvl1pPr>
          </a:lstStyle>
          <a:p>
            <a:endParaRPr lang="en-GB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CFB47AB-C56C-CA4B-B1E2-27B75DDF313B}"/>
              </a:ext>
            </a:extLst>
          </p:cNvPr>
          <p:cNvSpPr/>
          <p:nvPr userDrawn="1"/>
        </p:nvSpPr>
        <p:spPr>
          <a:xfrm>
            <a:off x="-2087955" y="1"/>
            <a:ext cx="2064161" cy="6858000"/>
          </a:xfrm>
          <a:custGeom>
            <a:avLst/>
            <a:gdLst>
              <a:gd name="connsiteX0" fmla="*/ 0 w 2064161"/>
              <a:gd name="connsiteY0" fmla="*/ 0 h 6858000"/>
              <a:gd name="connsiteX1" fmla="*/ 2002971 w 2064161"/>
              <a:gd name="connsiteY1" fmla="*/ 0 h 6858000"/>
              <a:gd name="connsiteX2" fmla="*/ 2002971 w 2064161"/>
              <a:gd name="connsiteY2" fmla="*/ 6447122 h 6858000"/>
              <a:gd name="connsiteX3" fmla="*/ 2064161 w 2064161"/>
              <a:gd name="connsiteY3" fmla="*/ 6538118 h 6858000"/>
              <a:gd name="connsiteX4" fmla="*/ 2002971 w 2064161"/>
              <a:gd name="connsiteY4" fmla="*/ 6629114 h 6858000"/>
              <a:gd name="connsiteX5" fmla="*/ 2002971 w 2064161"/>
              <a:gd name="connsiteY5" fmla="*/ 6858000 h 6858000"/>
              <a:gd name="connsiteX6" fmla="*/ 0 w 206416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64161" h="6858000">
                <a:moveTo>
                  <a:pt x="0" y="0"/>
                </a:moveTo>
                <a:lnTo>
                  <a:pt x="2002971" y="0"/>
                </a:lnTo>
                <a:lnTo>
                  <a:pt x="2002971" y="6447122"/>
                </a:lnTo>
                <a:lnTo>
                  <a:pt x="2064161" y="6538118"/>
                </a:lnTo>
                <a:lnTo>
                  <a:pt x="2002971" y="6629114"/>
                </a:lnTo>
                <a:lnTo>
                  <a:pt x="200297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rIns="144000" bIns="216000" rtlCol="0" anchor="b" anchorCtr="0"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sz="1400">
                <a:solidFill>
                  <a:schemeClr val="tx1"/>
                </a:solidFill>
              </a:rPr>
              <a:t>Please ensure you have added the correct confidentiality statement.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sz="1400">
                <a:solidFill>
                  <a:schemeClr val="tx1"/>
                </a:solidFill>
              </a:rPr>
              <a:t>Type the correct statement: </a:t>
            </a:r>
            <a:br>
              <a:rPr lang="en-GB" sz="1400">
                <a:solidFill>
                  <a:schemeClr val="accent1"/>
                </a:solidFill>
              </a:rPr>
            </a:br>
            <a:r>
              <a:rPr lang="en-GB" sz="1400">
                <a:solidFill>
                  <a:schemeClr val="accent1"/>
                </a:solidFill>
              </a:rPr>
              <a:t>‘</a:t>
            </a:r>
            <a:r>
              <a:rPr lang="en-GB" sz="1400" b="1" i="1">
                <a:solidFill>
                  <a:schemeClr val="accent1"/>
                </a:solidFill>
              </a:rPr>
              <a:t>Company Restricted’ </a:t>
            </a:r>
            <a:r>
              <a:rPr lang="en-GB" sz="1400" b="0">
                <a:solidFill>
                  <a:schemeClr val="tx1"/>
                </a:solidFill>
              </a:rPr>
              <a:t>or</a:t>
            </a:r>
            <a:r>
              <a:rPr lang="en-GB" sz="1400" b="1">
                <a:solidFill>
                  <a:schemeClr val="accent1"/>
                </a:solidFill>
              </a:rPr>
              <a:t> ‘</a:t>
            </a:r>
            <a:r>
              <a:rPr lang="en-GB" sz="1400" b="1" i="1">
                <a:solidFill>
                  <a:schemeClr val="accent1"/>
                </a:solidFill>
              </a:rPr>
              <a:t>Strictly Confidential’ </a:t>
            </a:r>
            <a:r>
              <a:rPr lang="en-GB" sz="1400" b="0" i="1">
                <a:solidFill>
                  <a:schemeClr val="tx1"/>
                </a:solidFill>
              </a:rPr>
              <a:t>.</a:t>
            </a:r>
            <a:r>
              <a:rPr lang="en-GB" sz="1400" b="1" i="1">
                <a:solidFill>
                  <a:schemeClr val="accent1"/>
                </a:solidFill>
              </a:rPr>
              <a:t> </a:t>
            </a:r>
            <a:r>
              <a:rPr lang="en-GB" sz="1400" b="0" i="0">
                <a:solidFill>
                  <a:schemeClr val="tx1"/>
                </a:solidFill>
              </a:rPr>
              <a:t>No statement is needed </a:t>
            </a:r>
            <a:br>
              <a:rPr lang="en-GB" sz="1400" b="0" i="0">
                <a:solidFill>
                  <a:schemeClr val="tx1"/>
                </a:solidFill>
              </a:rPr>
            </a:br>
            <a:r>
              <a:rPr lang="en-GB" sz="1400" b="0" i="0">
                <a:solidFill>
                  <a:schemeClr val="tx1"/>
                </a:solidFill>
              </a:rPr>
              <a:t>for public information. </a:t>
            </a:r>
            <a:endParaRPr lang="en-GB" sz="1400" b="0">
              <a:solidFill>
                <a:schemeClr val="tx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25BF5C7-CA7B-2403-1E9D-CCC610A4F857}"/>
              </a:ext>
            </a:extLst>
          </p:cNvPr>
          <p:cNvSpPr/>
          <p:nvPr userDrawn="1"/>
        </p:nvSpPr>
        <p:spPr>
          <a:xfrm>
            <a:off x="-1944694" y="3878333"/>
            <a:ext cx="419968" cy="41996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2400" b="1">
                <a:solidFill>
                  <a:schemeClr val="bg1"/>
                </a:solidFill>
                <a:latin typeface="+mn-lt"/>
              </a:rPr>
              <a:t>!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FB9C039-1DF0-7F01-3AF2-BF890B5BCC7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7988" y="6420976"/>
            <a:ext cx="5184775" cy="234286"/>
          </a:xfrm>
          <a:prstGeom prst="rect">
            <a:avLst/>
          </a:prstGeom>
        </p:spPr>
        <p:txBody>
          <a:bodyPr lIns="0" tIns="36000" rIns="0" bIns="36000" anchor="ctr" anchorCtr="0">
            <a:spAutoFit/>
          </a:bodyPr>
          <a:lstStyle>
            <a:lvl1pPr marL="0" indent="0">
              <a:lnSpc>
                <a:spcPct val="100000"/>
              </a:lnSpc>
              <a:buNone/>
              <a:defRPr sz="1050"/>
            </a:lvl1pPr>
            <a:lvl2pPr marL="432000" indent="0">
              <a:buNone/>
              <a:defRPr sz="1050"/>
            </a:lvl2pPr>
            <a:lvl3pPr marL="684000" indent="0">
              <a:buNone/>
              <a:defRPr sz="1050"/>
            </a:lvl3pPr>
            <a:lvl4pPr marL="828000" indent="0">
              <a:buNone/>
              <a:defRPr sz="1050"/>
            </a:lvl4pPr>
            <a:lvl5pPr marL="959400" indent="0">
              <a:buNone/>
              <a:defRPr sz="1050"/>
            </a:lvl5pPr>
          </a:lstStyle>
          <a:p>
            <a:pPr lvl="0"/>
            <a:r>
              <a:rPr lang="en-US" dirty="0"/>
              <a:t>Click to add confidentiality statement here</a:t>
            </a:r>
          </a:p>
        </p:txBody>
      </p:sp>
    </p:spTree>
    <p:extLst>
      <p:ext uri="{BB962C8B-B14F-4D97-AF65-F5344CB8AC3E}">
        <p14:creationId xmlns:p14="http://schemas.microsoft.com/office/powerpoint/2010/main" val="289847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9A77974F-FF01-4E3F-957B-CC5A44F8CE16}"/>
              </a:ext>
            </a:extLst>
          </p:cNvPr>
          <p:cNvSpPr txBox="1">
            <a:spLocks/>
          </p:cNvSpPr>
          <p:nvPr userDrawn="1"/>
        </p:nvSpPr>
        <p:spPr>
          <a:xfrm>
            <a:off x="11597151" y="6303999"/>
            <a:ext cx="294812" cy="35509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/>
              <a:t> 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41CC83E6-E70E-43EE-817C-4F68FB75EFD9}"/>
              </a:ext>
            </a:extLst>
          </p:cNvPr>
          <p:cNvSpPr>
            <a:spLocks noGrp="1"/>
          </p:cNvSpPr>
          <p:nvPr>
            <p:ph type="dt" sz="half" idx="35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3" name="Title 12">
            <a:extLst>
              <a:ext uri="{FF2B5EF4-FFF2-40B4-BE49-F238E27FC236}">
                <a16:creationId xmlns:a16="http://schemas.microsoft.com/office/drawing/2014/main" id="{5E760C91-1D32-FDA3-7458-58DF69F7F5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5" y="-4617"/>
            <a:ext cx="5562601" cy="6858000"/>
          </a:xfrm>
          <a:custGeom>
            <a:avLst/>
            <a:gdLst>
              <a:gd name="connsiteX0" fmla="*/ 0 w 5562601"/>
              <a:gd name="connsiteY0" fmla="*/ 0 h 6858000"/>
              <a:gd name="connsiteX1" fmla="*/ 3124199 w 5562601"/>
              <a:gd name="connsiteY1" fmla="*/ 0 h 6858000"/>
              <a:gd name="connsiteX2" fmla="*/ 3694793 w 5562601"/>
              <a:gd name="connsiteY2" fmla="*/ 0 h 6858000"/>
              <a:gd name="connsiteX3" fmla="*/ 3762493 w 5562601"/>
              <a:gd name="connsiteY3" fmla="*/ 43402 h 6858000"/>
              <a:gd name="connsiteX4" fmla="*/ 5562601 w 5562601"/>
              <a:gd name="connsiteY4" fmla="*/ 3429000 h 6858000"/>
              <a:gd name="connsiteX5" fmla="*/ 3762493 w 5562601"/>
              <a:gd name="connsiteY5" fmla="*/ 6814598 h 6858000"/>
              <a:gd name="connsiteX6" fmla="*/ 3694792 w 5562601"/>
              <a:gd name="connsiteY6" fmla="*/ 6858000 h 6858000"/>
              <a:gd name="connsiteX7" fmla="*/ 0 w 5562601"/>
              <a:gd name="connsiteY7" fmla="*/ 6858000 h 6858000"/>
              <a:gd name="connsiteX8" fmla="*/ 0 w 5562601"/>
              <a:gd name="connsiteY8" fmla="*/ 260168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562601" h="6858000">
                <a:moveTo>
                  <a:pt x="0" y="0"/>
                </a:moveTo>
                <a:lnTo>
                  <a:pt x="3124199" y="0"/>
                </a:lnTo>
                <a:lnTo>
                  <a:pt x="3694793" y="0"/>
                </a:lnTo>
                <a:lnTo>
                  <a:pt x="3762493" y="43402"/>
                </a:lnTo>
                <a:cubicBezTo>
                  <a:pt x="4848549" y="777127"/>
                  <a:pt x="5562601" y="2019676"/>
                  <a:pt x="5562601" y="3429000"/>
                </a:cubicBezTo>
                <a:cubicBezTo>
                  <a:pt x="5562601" y="4838325"/>
                  <a:pt x="4848549" y="6080873"/>
                  <a:pt x="3762493" y="6814598"/>
                </a:cubicBezTo>
                <a:lnTo>
                  <a:pt x="3694792" y="6858000"/>
                </a:lnTo>
                <a:lnTo>
                  <a:pt x="0" y="6858000"/>
                </a:lnTo>
                <a:lnTo>
                  <a:pt x="0" y="2601686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lIns="396000" tIns="2160000" bIns="2880000" anchor="b" anchorCtr="0">
            <a:normAutofit/>
          </a:bodyPr>
          <a:lstStyle>
            <a:lvl1pPr>
              <a:lnSpc>
                <a:spcPct val="10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</a:t>
            </a:r>
            <a:br>
              <a:rPr lang="en-US" dirty="0"/>
            </a:br>
            <a:r>
              <a:rPr lang="en-US" dirty="0"/>
              <a:t>section title here</a:t>
            </a:r>
            <a:endParaRPr lang="en-GB" dirty="0"/>
          </a:p>
        </p:txBody>
      </p:sp>
      <p:sp>
        <p:nvSpPr>
          <p:cNvPr id="4" name="Text Placeholder 30">
            <a:extLst>
              <a:ext uri="{FF2B5EF4-FFF2-40B4-BE49-F238E27FC236}">
                <a16:creationId xmlns:a16="http://schemas.microsoft.com/office/drawing/2014/main" id="{2A700BBA-BD8F-52F2-4177-F959D29DA7C4}"/>
              </a:ext>
            </a:extLst>
          </p:cNvPr>
          <p:cNvSpPr txBox="1">
            <a:spLocks/>
          </p:cNvSpPr>
          <p:nvPr userDrawn="1"/>
        </p:nvSpPr>
        <p:spPr>
          <a:xfrm>
            <a:off x="11601775" y="6299382"/>
            <a:ext cx="294812" cy="35509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/>
              <a:t> 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6FB5BDED-AC01-EC58-F33B-FAAE7FA3D69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32719" y="859150"/>
            <a:ext cx="1203158" cy="1203158"/>
          </a:xfrm>
          <a:prstGeom prst="ellipse">
            <a:avLst/>
          </a:prstGeom>
          <a:solidFill>
            <a:schemeClr val="bg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6000" b="1"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08657C79-F673-8AAA-ED6C-B2215BEA702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33250" y="4262583"/>
            <a:ext cx="3678918" cy="1896645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Click to add subtitle / presenter name(s)</a:t>
            </a:r>
          </a:p>
        </p:txBody>
      </p:sp>
      <p:sp>
        <p:nvSpPr>
          <p:cNvPr id="9" name="Picture Placeholder 21">
            <a:extLst>
              <a:ext uri="{FF2B5EF4-FFF2-40B4-BE49-F238E27FC236}">
                <a16:creationId xmlns:a16="http://schemas.microsoft.com/office/drawing/2014/main" id="{263FC301-E439-A177-1506-2BAC19413968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3699416" y="-4618"/>
            <a:ext cx="8497208" cy="6858001"/>
          </a:xfrm>
          <a:custGeom>
            <a:avLst/>
            <a:gdLst>
              <a:gd name="connsiteX0" fmla="*/ 8001617 w 8497208"/>
              <a:gd name="connsiteY0" fmla="*/ 6414717 h 6858001"/>
              <a:gd name="connsiteX1" fmla="*/ 7980570 w 8497208"/>
              <a:gd name="connsiteY1" fmla="*/ 6439539 h 6858001"/>
              <a:gd name="connsiteX2" fmla="*/ 8034470 w 8497208"/>
              <a:gd name="connsiteY2" fmla="*/ 6517076 h 6858001"/>
              <a:gd name="connsiteX3" fmla="*/ 8090937 w 8497208"/>
              <a:gd name="connsiteY3" fmla="*/ 6510166 h 6858001"/>
              <a:gd name="connsiteX4" fmla="*/ 8091707 w 8497208"/>
              <a:gd name="connsiteY4" fmla="*/ 6506072 h 6858001"/>
              <a:gd name="connsiteX5" fmla="*/ 8095814 w 8497208"/>
              <a:gd name="connsiteY5" fmla="*/ 6478435 h 6858001"/>
              <a:gd name="connsiteX6" fmla="*/ 8062447 w 8497208"/>
              <a:gd name="connsiteY6" fmla="*/ 6464105 h 6858001"/>
              <a:gd name="connsiteX7" fmla="*/ 8064757 w 8497208"/>
              <a:gd name="connsiteY7" fmla="*/ 6499675 h 6858001"/>
              <a:gd name="connsiteX8" fmla="*/ 8064757 w 8497208"/>
              <a:gd name="connsiteY8" fmla="*/ 6504025 h 6858001"/>
              <a:gd name="connsiteX9" fmla="*/ 8048330 w 8497208"/>
              <a:gd name="connsiteY9" fmla="*/ 6515029 h 6858001"/>
              <a:gd name="connsiteX10" fmla="*/ 7993147 w 8497208"/>
              <a:gd name="connsiteY10" fmla="*/ 6433142 h 6858001"/>
              <a:gd name="connsiteX11" fmla="*/ 7994430 w 8497208"/>
              <a:gd name="connsiteY11" fmla="*/ 6431862 h 6858001"/>
              <a:gd name="connsiteX12" fmla="*/ 7995200 w 8497208"/>
              <a:gd name="connsiteY12" fmla="*/ 6432374 h 6858001"/>
              <a:gd name="connsiteX13" fmla="*/ 7995457 w 8497208"/>
              <a:gd name="connsiteY13" fmla="*/ 6432374 h 6858001"/>
              <a:gd name="connsiteX14" fmla="*/ 8062190 w 8497208"/>
              <a:gd name="connsiteY14" fmla="*/ 6459499 h 6858001"/>
              <a:gd name="connsiteX15" fmla="*/ 8096071 w 8497208"/>
              <a:gd name="connsiteY15" fmla="*/ 6474085 h 6858001"/>
              <a:gd name="connsiteX16" fmla="*/ 8122764 w 8497208"/>
              <a:gd name="connsiteY16" fmla="*/ 6486880 h 6858001"/>
              <a:gd name="connsiteX17" fmla="*/ 8134828 w 8497208"/>
              <a:gd name="connsiteY17" fmla="*/ 6503513 h 6858001"/>
              <a:gd name="connsiteX18" fmla="*/ 7984933 w 8497208"/>
              <a:gd name="connsiteY18" fmla="*/ 6615084 h 6858001"/>
              <a:gd name="connsiteX19" fmla="*/ 7984420 w 8497208"/>
              <a:gd name="connsiteY19" fmla="*/ 6615596 h 6858001"/>
              <a:gd name="connsiteX20" fmla="*/ 7983393 w 8497208"/>
              <a:gd name="connsiteY20" fmla="*/ 6617131 h 6858001"/>
              <a:gd name="connsiteX21" fmla="*/ 7983137 w 8497208"/>
              <a:gd name="connsiteY21" fmla="*/ 6617643 h 6858001"/>
              <a:gd name="connsiteX22" fmla="*/ 7978517 w 8497208"/>
              <a:gd name="connsiteY22" fmla="*/ 6631717 h 6858001"/>
              <a:gd name="connsiteX23" fmla="*/ 7997253 w 8497208"/>
              <a:gd name="connsiteY23" fmla="*/ 6655260 h 6858001"/>
              <a:gd name="connsiteX24" fmla="*/ 8009830 w 8497208"/>
              <a:gd name="connsiteY24" fmla="*/ 6657563 h 6858001"/>
              <a:gd name="connsiteX25" fmla="*/ 8012397 w 8497208"/>
              <a:gd name="connsiteY25" fmla="*/ 6657819 h 6858001"/>
              <a:gd name="connsiteX26" fmla="*/ 8136881 w 8497208"/>
              <a:gd name="connsiteY26" fmla="*/ 6633253 h 6858001"/>
              <a:gd name="connsiteX27" fmla="*/ 8146378 w 8497208"/>
              <a:gd name="connsiteY27" fmla="*/ 6607407 h 6858001"/>
              <a:gd name="connsiteX28" fmla="*/ 8103001 w 8497208"/>
              <a:gd name="connsiteY28" fmla="*/ 6582073 h 6858001"/>
              <a:gd name="connsiteX29" fmla="*/ 8093761 w 8497208"/>
              <a:gd name="connsiteY29" fmla="*/ 6588215 h 6858001"/>
              <a:gd name="connsiteX30" fmla="*/ 8128411 w 8497208"/>
              <a:gd name="connsiteY30" fmla="*/ 6611246 h 6858001"/>
              <a:gd name="connsiteX31" fmla="*/ 8126614 w 8497208"/>
              <a:gd name="connsiteY31" fmla="*/ 6614828 h 6858001"/>
              <a:gd name="connsiteX32" fmla="*/ 8124304 w 8497208"/>
              <a:gd name="connsiteY32" fmla="*/ 6614828 h 6858001"/>
              <a:gd name="connsiteX33" fmla="*/ 8047817 w 8497208"/>
              <a:gd name="connsiteY33" fmla="*/ 6619946 h 6858001"/>
              <a:gd name="connsiteX34" fmla="*/ 8040630 w 8497208"/>
              <a:gd name="connsiteY34" fmla="*/ 6620202 h 6858001"/>
              <a:gd name="connsiteX35" fmla="*/ 8052437 w 8497208"/>
              <a:gd name="connsiteY35" fmla="*/ 6610734 h 6858001"/>
              <a:gd name="connsiteX36" fmla="*/ 8173841 w 8497208"/>
              <a:gd name="connsiteY36" fmla="*/ 6529615 h 6858001"/>
              <a:gd name="connsiteX37" fmla="*/ 8144068 w 8497208"/>
              <a:gd name="connsiteY37" fmla="*/ 6452334 h 6858001"/>
              <a:gd name="connsiteX38" fmla="*/ 8001617 w 8497208"/>
              <a:gd name="connsiteY38" fmla="*/ 6414717 h 6858001"/>
              <a:gd name="connsiteX39" fmla="*/ 8063182 w 8497208"/>
              <a:gd name="connsiteY39" fmla="*/ 6306559 h 6858001"/>
              <a:gd name="connsiteX40" fmla="*/ 7947246 w 8497208"/>
              <a:gd name="connsiteY40" fmla="*/ 6409920 h 6858001"/>
              <a:gd name="connsiteX41" fmla="*/ 7903898 w 8497208"/>
              <a:gd name="connsiteY41" fmla="*/ 6477718 h 6858001"/>
              <a:gd name="connsiteX42" fmla="*/ 7922109 w 8497208"/>
              <a:gd name="connsiteY42" fmla="*/ 6498186 h 6858001"/>
              <a:gd name="connsiteX43" fmla="*/ 8041380 w 8497208"/>
              <a:gd name="connsiteY43" fmla="*/ 6559844 h 6858001"/>
              <a:gd name="connsiteX44" fmla="*/ 8050870 w 8497208"/>
              <a:gd name="connsiteY44" fmla="*/ 6553960 h 6858001"/>
              <a:gd name="connsiteX45" fmla="*/ 7945194 w 8497208"/>
              <a:gd name="connsiteY45" fmla="*/ 6495627 h 6858001"/>
              <a:gd name="connsiteX46" fmla="*/ 7928778 w 8497208"/>
              <a:gd name="connsiteY46" fmla="*/ 6480277 h 6858001"/>
              <a:gd name="connsiteX47" fmla="*/ 7958019 w 8497208"/>
              <a:gd name="connsiteY47" fmla="*/ 6449575 h 6858001"/>
              <a:gd name="connsiteX48" fmla="*/ 7974178 w 8497208"/>
              <a:gd name="connsiteY48" fmla="*/ 6433457 h 6858001"/>
              <a:gd name="connsiteX49" fmla="*/ 7976230 w 8497208"/>
              <a:gd name="connsiteY49" fmla="*/ 6416827 h 6858001"/>
              <a:gd name="connsiteX50" fmla="*/ 7997263 w 8497208"/>
              <a:gd name="connsiteY50" fmla="*/ 6410176 h 6858001"/>
              <a:gd name="connsiteX51" fmla="*/ 8024964 w 8497208"/>
              <a:gd name="connsiteY51" fmla="*/ 6382289 h 6858001"/>
              <a:gd name="connsiteX52" fmla="*/ 8047536 w 8497208"/>
              <a:gd name="connsiteY52" fmla="*/ 6364635 h 6858001"/>
              <a:gd name="connsiteX53" fmla="*/ 8053948 w 8497208"/>
              <a:gd name="connsiteY53" fmla="*/ 6376916 h 6858001"/>
              <a:gd name="connsiteX54" fmla="*/ 8058822 w 8497208"/>
              <a:gd name="connsiteY54" fmla="*/ 6421688 h 6858001"/>
              <a:gd name="connsiteX55" fmla="*/ 8097296 w 8497208"/>
              <a:gd name="connsiteY55" fmla="*/ 6432434 h 6858001"/>
              <a:gd name="connsiteX56" fmla="*/ 8063182 w 8497208"/>
              <a:gd name="connsiteY56" fmla="*/ 6306559 h 6858001"/>
              <a:gd name="connsiteX57" fmla="*/ 4802415 w 8497208"/>
              <a:gd name="connsiteY57" fmla="*/ 0 h 6858001"/>
              <a:gd name="connsiteX58" fmla="*/ 5373009 w 8497208"/>
              <a:gd name="connsiteY58" fmla="*/ 0 h 6858001"/>
              <a:gd name="connsiteX59" fmla="*/ 8497208 w 8497208"/>
              <a:gd name="connsiteY59" fmla="*/ 0 h 6858001"/>
              <a:gd name="connsiteX60" fmla="*/ 8497208 w 8497208"/>
              <a:gd name="connsiteY60" fmla="*/ 1 h 6858001"/>
              <a:gd name="connsiteX61" fmla="*/ 8497208 w 8497208"/>
              <a:gd name="connsiteY61" fmla="*/ 2601686 h 6858001"/>
              <a:gd name="connsiteX62" fmla="*/ 8497208 w 8497208"/>
              <a:gd name="connsiteY62" fmla="*/ 6858000 h 6858001"/>
              <a:gd name="connsiteX63" fmla="*/ 8497208 w 8497208"/>
              <a:gd name="connsiteY63" fmla="*/ 6858001 h 6858001"/>
              <a:gd name="connsiteX64" fmla="*/ 0 w 8497208"/>
              <a:gd name="connsiteY64" fmla="*/ 6858001 h 6858001"/>
              <a:gd name="connsiteX65" fmla="*/ 67701 w 8497208"/>
              <a:gd name="connsiteY65" fmla="*/ 6814599 h 6858001"/>
              <a:gd name="connsiteX66" fmla="*/ 1867809 w 8497208"/>
              <a:gd name="connsiteY66" fmla="*/ 3429001 h 6858001"/>
              <a:gd name="connsiteX67" fmla="*/ 67701 w 8497208"/>
              <a:gd name="connsiteY67" fmla="*/ 43403 h 6858001"/>
              <a:gd name="connsiteX68" fmla="*/ 1 w 8497208"/>
              <a:gd name="connsiteY68" fmla="*/ 1 h 6858001"/>
              <a:gd name="connsiteX69" fmla="*/ 4802413 w 8497208"/>
              <a:gd name="connsiteY69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8497208" h="6858001">
                <a:moveTo>
                  <a:pt x="8001617" y="6414717"/>
                </a:moveTo>
                <a:cubicBezTo>
                  <a:pt x="7980570" y="6411902"/>
                  <a:pt x="7972100" y="6419579"/>
                  <a:pt x="7980570" y="6439539"/>
                </a:cubicBezTo>
                <a:cubicBezTo>
                  <a:pt x="7989297" y="6459243"/>
                  <a:pt x="8011370" y="6492254"/>
                  <a:pt x="8034470" y="6517076"/>
                </a:cubicBezTo>
                <a:cubicBezTo>
                  <a:pt x="8057827" y="6541642"/>
                  <a:pt x="8082981" y="6548551"/>
                  <a:pt x="8090937" y="6510166"/>
                </a:cubicBezTo>
                <a:cubicBezTo>
                  <a:pt x="8091194" y="6508887"/>
                  <a:pt x="8091451" y="6507608"/>
                  <a:pt x="8091707" y="6506072"/>
                </a:cubicBezTo>
                <a:cubicBezTo>
                  <a:pt x="8093504" y="6496348"/>
                  <a:pt x="8095044" y="6486880"/>
                  <a:pt x="8095814" y="6478435"/>
                </a:cubicBezTo>
                <a:cubicBezTo>
                  <a:pt x="8085547" y="6473829"/>
                  <a:pt x="8073997" y="6468967"/>
                  <a:pt x="8062447" y="6464105"/>
                </a:cubicBezTo>
                <a:cubicBezTo>
                  <a:pt x="8063217" y="6472806"/>
                  <a:pt x="8064244" y="6487904"/>
                  <a:pt x="8064757" y="6499675"/>
                </a:cubicBezTo>
                <a:cubicBezTo>
                  <a:pt x="8064757" y="6500954"/>
                  <a:pt x="8064757" y="6502490"/>
                  <a:pt x="8064757" y="6504025"/>
                </a:cubicBezTo>
                <a:cubicBezTo>
                  <a:pt x="8065527" y="6522705"/>
                  <a:pt x="8059110" y="6522705"/>
                  <a:pt x="8048330" y="6515029"/>
                </a:cubicBezTo>
                <a:cubicBezTo>
                  <a:pt x="8035754" y="6506072"/>
                  <a:pt x="7997510" y="6455661"/>
                  <a:pt x="7993147" y="6433142"/>
                </a:cubicBezTo>
                <a:cubicBezTo>
                  <a:pt x="7992890" y="6431862"/>
                  <a:pt x="7993660" y="6431606"/>
                  <a:pt x="7994430" y="6431862"/>
                </a:cubicBezTo>
                <a:cubicBezTo>
                  <a:pt x="7994687" y="6432118"/>
                  <a:pt x="7994943" y="6432118"/>
                  <a:pt x="7995200" y="6432374"/>
                </a:cubicBezTo>
                <a:cubicBezTo>
                  <a:pt x="7995200" y="6432374"/>
                  <a:pt x="7995200" y="6432374"/>
                  <a:pt x="7995457" y="6432374"/>
                </a:cubicBezTo>
                <a:cubicBezTo>
                  <a:pt x="8003927" y="6435701"/>
                  <a:pt x="8032930" y="6447216"/>
                  <a:pt x="8062190" y="6459499"/>
                </a:cubicBezTo>
                <a:cubicBezTo>
                  <a:pt x="8073741" y="6464361"/>
                  <a:pt x="8085547" y="6469479"/>
                  <a:pt x="8096071" y="6474085"/>
                </a:cubicBezTo>
                <a:cubicBezTo>
                  <a:pt x="8106594" y="6478691"/>
                  <a:pt x="8115834" y="6483297"/>
                  <a:pt x="8122764" y="6486880"/>
                </a:cubicBezTo>
                <a:cubicBezTo>
                  <a:pt x="8135341" y="6493533"/>
                  <a:pt x="8140218" y="6498139"/>
                  <a:pt x="8134828" y="6503513"/>
                </a:cubicBezTo>
                <a:cubicBezTo>
                  <a:pt x="8108647" y="6530382"/>
                  <a:pt x="8016504" y="6568255"/>
                  <a:pt x="7984933" y="6615084"/>
                </a:cubicBezTo>
                <a:cubicBezTo>
                  <a:pt x="7984933" y="6615084"/>
                  <a:pt x="7984677" y="6615340"/>
                  <a:pt x="7984420" y="6615596"/>
                </a:cubicBezTo>
                <a:cubicBezTo>
                  <a:pt x="7984163" y="6616108"/>
                  <a:pt x="7983650" y="6616619"/>
                  <a:pt x="7983393" y="6617131"/>
                </a:cubicBezTo>
                <a:cubicBezTo>
                  <a:pt x="7983393" y="6617387"/>
                  <a:pt x="7983393" y="6617643"/>
                  <a:pt x="7983137" y="6617643"/>
                </a:cubicBezTo>
                <a:cubicBezTo>
                  <a:pt x="7981597" y="6620714"/>
                  <a:pt x="7979287" y="6625576"/>
                  <a:pt x="7978517" y="6631717"/>
                </a:cubicBezTo>
                <a:cubicBezTo>
                  <a:pt x="7977233" y="6641953"/>
                  <a:pt x="7982623" y="6651421"/>
                  <a:pt x="7997253" y="6655260"/>
                </a:cubicBezTo>
                <a:cubicBezTo>
                  <a:pt x="8001103" y="6656283"/>
                  <a:pt x="8005210" y="6657051"/>
                  <a:pt x="8009830" y="6657563"/>
                </a:cubicBezTo>
                <a:cubicBezTo>
                  <a:pt x="8010600" y="6657819"/>
                  <a:pt x="8011627" y="6657819"/>
                  <a:pt x="8012397" y="6657819"/>
                </a:cubicBezTo>
                <a:cubicBezTo>
                  <a:pt x="8040887" y="6659098"/>
                  <a:pt x="8114551" y="6642977"/>
                  <a:pt x="8136881" y="6633253"/>
                </a:cubicBezTo>
                <a:cubicBezTo>
                  <a:pt x="8159981" y="6623017"/>
                  <a:pt x="8153051" y="6612781"/>
                  <a:pt x="8146378" y="6607407"/>
                </a:cubicBezTo>
                <a:cubicBezTo>
                  <a:pt x="8141244" y="6603313"/>
                  <a:pt x="8115577" y="6588983"/>
                  <a:pt x="8103001" y="6582073"/>
                </a:cubicBezTo>
                <a:cubicBezTo>
                  <a:pt x="8099664" y="6584376"/>
                  <a:pt x="8097097" y="6585912"/>
                  <a:pt x="8093761" y="6588215"/>
                </a:cubicBezTo>
                <a:cubicBezTo>
                  <a:pt x="8115064" y="6601010"/>
                  <a:pt x="8123534" y="6607407"/>
                  <a:pt x="8128411" y="6611246"/>
                </a:cubicBezTo>
                <a:cubicBezTo>
                  <a:pt x="8130464" y="6612781"/>
                  <a:pt x="8129438" y="6614572"/>
                  <a:pt x="8126614" y="6614828"/>
                </a:cubicBezTo>
                <a:cubicBezTo>
                  <a:pt x="8125844" y="6614828"/>
                  <a:pt x="8125074" y="6614828"/>
                  <a:pt x="8124304" y="6614828"/>
                </a:cubicBezTo>
                <a:cubicBezTo>
                  <a:pt x="8104027" y="6616364"/>
                  <a:pt x="8065784" y="6618922"/>
                  <a:pt x="8047817" y="6619946"/>
                </a:cubicBezTo>
                <a:cubicBezTo>
                  <a:pt x="8045250" y="6620202"/>
                  <a:pt x="8042170" y="6620202"/>
                  <a:pt x="8040630" y="6620202"/>
                </a:cubicBezTo>
                <a:cubicBezTo>
                  <a:pt x="8044994" y="6616108"/>
                  <a:pt x="8049870" y="6612525"/>
                  <a:pt x="8052437" y="6610734"/>
                </a:cubicBezTo>
                <a:cubicBezTo>
                  <a:pt x="8090937" y="6583609"/>
                  <a:pt x="8154848" y="6545736"/>
                  <a:pt x="8173841" y="6529615"/>
                </a:cubicBezTo>
                <a:cubicBezTo>
                  <a:pt x="8187701" y="6517587"/>
                  <a:pt x="8225688" y="6480994"/>
                  <a:pt x="8144068" y="6452334"/>
                </a:cubicBezTo>
                <a:cubicBezTo>
                  <a:pt x="8120711" y="6444401"/>
                  <a:pt x="8062704" y="6422906"/>
                  <a:pt x="8001617" y="6414717"/>
                </a:cubicBezTo>
                <a:close/>
                <a:moveTo>
                  <a:pt x="8063182" y="6306559"/>
                </a:moveTo>
                <a:cubicBezTo>
                  <a:pt x="8043432" y="6304000"/>
                  <a:pt x="8013678" y="6328817"/>
                  <a:pt x="7947246" y="6409920"/>
                </a:cubicBezTo>
                <a:cubicBezTo>
                  <a:pt x="7934934" y="6424759"/>
                  <a:pt x="7906206" y="6461088"/>
                  <a:pt x="7903898" y="6477718"/>
                </a:cubicBezTo>
                <a:cubicBezTo>
                  <a:pt x="7902359" y="6489487"/>
                  <a:pt x="7914927" y="6494604"/>
                  <a:pt x="7922109" y="6498186"/>
                </a:cubicBezTo>
                <a:cubicBezTo>
                  <a:pt x="7928778" y="6501768"/>
                  <a:pt x="8005727" y="6539888"/>
                  <a:pt x="8041380" y="6559844"/>
                </a:cubicBezTo>
                <a:cubicBezTo>
                  <a:pt x="8044458" y="6557797"/>
                  <a:pt x="8047536" y="6555751"/>
                  <a:pt x="8050870" y="6553960"/>
                </a:cubicBezTo>
                <a:cubicBezTo>
                  <a:pt x="8029581" y="6542447"/>
                  <a:pt x="7969561" y="6510211"/>
                  <a:pt x="7945194" y="6495627"/>
                </a:cubicBezTo>
                <a:cubicBezTo>
                  <a:pt x="7935190" y="6489743"/>
                  <a:pt x="7928265" y="6484882"/>
                  <a:pt x="7928778" y="6480277"/>
                </a:cubicBezTo>
                <a:cubicBezTo>
                  <a:pt x="7929548" y="6474648"/>
                  <a:pt x="7944168" y="6463391"/>
                  <a:pt x="7958019" y="6449575"/>
                </a:cubicBezTo>
                <a:cubicBezTo>
                  <a:pt x="7961610" y="6445994"/>
                  <a:pt x="7967509" y="6440109"/>
                  <a:pt x="7974178" y="6433457"/>
                </a:cubicBezTo>
                <a:cubicBezTo>
                  <a:pt x="7972382" y="6426550"/>
                  <a:pt x="7973152" y="6420921"/>
                  <a:pt x="7976230" y="6416827"/>
                </a:cubicBezTo>
                <a:cubicBezTo>
                  <a:pt x="7980077" y="6411711"/>
                  <a:pt x="7987003" y="6409664"/>
                  <a:pt x="7997263" y="6410176"/>
                </a:cubicBezTo>
                <a:cubicBezTo>
                  <a:pt x="8009831" y="6397639"/>
                  <a:pt x="8021117" y="6386382"/>
                  <a:pt x="8024964" y="6382289"/>
                </a:cubicBezTo>
                <a:cubicBezTo>
                  <a:pt x="8033941" y="6373334"/>
                  <a:pt x="8043432" y="6364124"/>
                  <a:pt x="8047536" y="6364635"/>
                </a:cubicBezTo>
                <a:cubicBezTo>
                  <a:pt x="8050870" y="6365147"/>
                  <a:pt x="8052666" y="6368217"/>
                  <a:pt x="8053948" y="6376916"/>
                </a:cubicBezTo>
                <a:cubicBezTo>
                  <a:pt x="8054974" y="6384591"/>
                  <a:pt x="8057539" y="6406850"/>
                  <a:pt x="8058822" y="6421688"/>
                </a:cubicBezTo>
                <a:cubicBezTo>
                  <a:pt x="8072672" y="6425014"/>
                  <a:pt x="8085497" y="6428852"/>
                  <a:pt x="8097296" y="6432434"/>
                </a:cubicBezTo>
                <a:cubicBezTo>
                  <a:pt x="8095757" y="6330864"/>
                  <a:pt x="8084215" y="6309373"/>
                  <a:pt x="8063182" y="6306559"/>
                </a:cubicBezTo>
                <a:close/>
                <a:moveTo>
                  <a:pt x="4802415" y="0"/>
                </a:moveTo>
                <a:lnTo>
                  <a:pt x="5373009" y="0"/>
                </a:lnTo>
                <a:lnTo>
                  <a:pt x="8497208" y="0"/>
                </a:lnTo>
                <a:lnTo>
                  <a:pt x="8497208" y="1"/>
                </a:lnTo>
                <a:lnTo>
                  <a:pt x="8497208" y="2601686"/>
                </a:lnTo>
                <a:lnTo>
                  <a:pt x="8497208" y="6858000"/>
                </a:lnTo>
                <a:lnTo>
                  <a:pt x="8497208" y="6858001"/>
                </a:lnTo>
                <a:lnTo>
                  <a:pt x="0" y="6858001"/>
                </a:lnTo>
                <a:lnTo>
                  <a:pt x="67701" y="6814599"/>
                </a:lnTo>
                <a:cubicBezTo>
                  <a:pt x="1153758" y="6080874"/>
                  <a:pt x="1867809" y="4838326"/>
                  <a:pt x="1867809" y="3429001"/>
                </a:cubicBezTo>
                <a:cubicBezTo>
                  <a:pt x="1867809" y="2019677"/>
                  <a:pt x="1153758" y="777128"/>
                  <a:pt x="67701" y="43403"/>
                </a:cubicBezTo>
                <a:lnTo>
                  <a:pt x="1" y="1"/>
                </a:lnTo>
                <a:lnTo>
                  <a:pt x="4802413" y="1"/>
                </a:lnTo>
                <a:close/>
              </a:path>
            </a:pathLst>
          </a:custGeom>
        </p:spPr>
        <p:txBody>
          <a:bodyPr wrap="square" tIns="360000" bIns="640080" anchor="ctr" anchorCtr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/>
            </a:lvl1pPr>
          </a:lstStyle>
          <a:p>
            <a:r>
              <a:rPr lang="en-US" dirty="0"/>
              <a:t>_______________________________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To add an image here: </a:t>
            </a:r>
            <a:br>
              <a:rPr lang="en-US" dirty="0"/>
            </a:br>
            <a:r>
              <a:rPr lang="en-US" dirty="0"/>
              <a:t>Click the icon and select Brand Pictures, </a:t>
            </a:r>
            <a:br>
              <a:rPr lang="en-US" dirty="0"/>
            </a:br>
            <a:r>
              <a:rPr lang="en-US" dirty="0"/>
              <a:t>or insert a file from your computer.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The image can then be scaled within </a:t>
            </a:r>
            <a:br>
              <a:rPr lang="en-US" dirty="0"/>
            </a:br>
            <a:r>
              <a:rPr lang="en-US" dirty="0"/>
              <a:t>the frame by using the Crop feature in </a:t>
            </a:r>
            <a:br>
              <a:rPr lang="en-US" dirty="0"/>
            </a:br>
            <a:r>
              <a:rPr lang="en-US" dirty="0"/>
              <a:t>the Picture Format tab of the ribbon.</a:t>
            </a:r>
            <a:br>
              <a:rPr lang="en-US" dirty="0"/>
            </a:br>
            <a:r>
              <a:rPr lang="en-US" dirty="0"/>
              <a:t>_______________________________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157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B7BDE27-EB67-7019-4828-3989B6C080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7" y="404812"/>
            <a:ext cx="11376025" cy="10074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F0F3D178-2C95-16FD-506C-24D64B6FBDB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07988" y="1567815"/>
            <a:ext cx="11376024" cy="460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lvl1pPr>
            <a:lvl2pPr marL="460800" indent="-228600"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text here. </a:t>
            </a:r>
            <a:br>
              <a:rPr lang="en-US" dirty="0"/>
            </a:br>
            <a:r>
              <a:rPr lang="en-US" dirty="0"/>
              <a:t>When pasting copy from other slides, be sure to right-click and choose ‘Keep text only’.</a:t>
            </a:r>
            <a:br>
              <a:rPr lang="en-US" dirty="0"/>
            </a:br>
            <a:r>
              <a:rPr lang="en-US" dirty="0"/>
              <a:t>To increase bullet level, select your text and press Tab.</a:t>
            </a:r>
            <a:br>
              <a:rPr lang="en-US" dirty="0"/>
            </a:br>
            <a:r>
              <a:rPr lang="en-US" dirty="0"/>
              <a:t>To decrease bullet level, select your bullet text and press Shift + Tab.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3844C5-3EAC-821A-63ED-84FFE472CA5E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10137663" y="6456258"/>
            <a:ext cx="1279358" cy="309145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F066787-5792-8877-F4F6-38C66A429FC2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0" y="6456258"/>
            <a:ext cx="407988" cy="309145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96">
            <a:extLst>
              <a:ext uri="{FF2B5EF4-FFF2-40B4-BE49-F238E27FC236}">
                <a16:creationId xmlns:a16="http://schemas.microsoft.com/office/drawing/2014/main" id="{DF2F8538-02E8-F82C-A823-A7C01E3E94E0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07988" y="6200774"/>
            <a:ext cx="9729787" cy="657225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3651685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ventional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6">
            <a:extLst>
              <a:ext uri="{FF2B5EF4-FFF2-40B4-BE49-F238E27FC236}">
                <a16:creationId xmlns:a16="http://schemas.microsoft.com/office/drawing/2014/main" id="{83906B4F-593A-7150-E8BD-23C5B12604A8}"/>
              </a:ext>
            </a:extLst>
          </p:cNvPr>
          <p:cNvSpPr>
            <a:spLocks noGrp="1"/>
          </p:cNvSpPr>
          <p:nvPr>
            <p:ph type="body" sz="quarter" idx="112" hasCustomPrompt="1"/>
          </p:nvPr>
        </p:nvSpPr>
        <p:spPr>
          <a:xfrm>
            <a:off x="408102" y="1428614"/>
            <a:ext cx="1162117" cy="379562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spcAft>
                <a:spcPts val="300"/>
              </a:spcAft>
              <a:buNone/>
              <a:defRPr sz="1100">
                <a:solidFill>
                  <a:srgbClr val="3F4444"/>
                </a:solidFill>
              </a:defRPr>
            </a:lvl1pPr>
          </a:lstStyle>
          <a:p>
            <a:pPr lvl="0"/>
            <a:r>
              <a:rPr lang="en-US" noProof="0" dirty="0"/>
              <a:t>ESR Tracking Number</a:t>
            </a:r>
          </a:p>
        </p:txBody>
      </p:sp>
      <p:sp>
        <p:nvSpPr>
          <p:cNvPr id="3" name="Text Placeholder 96">
            <a:extLst>
              <a:ext uri="{FF2B5EF4-FFF2-40B4-BE49-F238E27FC236}">
                <a16:creationId xmlns:a16="http://schemas.microsoft.com/office/drawing/2014/main" id="{5ED775AA-5BB5-6BA6-B08C-07D3195122CD}"/>
              </a:ext>
            </a:extLst>
          </p:cNvPr>
          <p:cNvSpPr>
            <a:spLocks noGrp="1"/>
          </p:cNvSpPr>
          <p:nvPr>
            <p:ph type="body" sz="quarter" idx="113" hasCustomPrompt="1"/>
          </p:nvPr>
        </p:nvSpPr>
        <p:spPr>
          <a:xfrm>
            <a:off x="1616439" y="1429689"/>
            <a:ext cx="1552089" cy="37956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en-US" sz="1100" noProof="0" dirty="0">
                <a:solidFill>
                  <a:srgbClr val="3F4444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PI Name</a:t>
            </a:r>
          </a:p>
        </p:txBody>
      </p:sp>
      <p:sp>
        <p:nvSpPr>
          <p:cNvPr id="4" name="Text Placeholder 96">
            <a:extLst>
              <a:ext uri="{FF2B5EF4-FFF2-40B4-BE49-F238E27FC236}">
                <a16:creationId xmlns:a16="http://schemas.microsoft.com/office/drawing/2014/main" id="{2EC41CCA-CDE6-574C-E087-EB1199859185}"/>
              </a:ext>
            </a:extLst>
          </p:cNvPr>
          <p:cNvSpPr>
            <a:spLocks noGrp="1"/>
          </p:cNvSpPr>
          <p:nvPr>
            <p:ph type="body" sz="quarter" idx="114" hasCustomPrompt="1"/>
          </p:nvPr>
        </p:nvSpPr>
        <p:spPr>
          <a:xfrm>
            <a:off x="3260967" y="1433039"/>
            <a:ext cx="1552089" cy="37621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en-US" sz="1100" noProof="0" dirty="0">
                <a:solidFill>
                  <a:srgbClr val="3F4444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Country</a:t>
            </a:r>
          </a:p>
        </p:txBody>
      </p:sp>
      <p:sp>
        <p:nvSpPr>
          <p:cNvPr id="6" name="Text Placeholder 96">
            <a:extLst>
              <a:ext uri="{FF2B5EF4-FFF2-40B4-BE49-F238E27FC236}">
                <a16:creationId xmlns:a16="http://schemas.microsoft.com/office/drawing/2014/main" id="{75B64F76-961F-494C-367C-E62217CA2398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4890799" y="1428614"/>
            <a:ext cx="4271675" cy="3795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ctr">
              <a:defRPr lang="en-US" sz="1100" noProof="0" dirty="0">
                <a:solidFill>
                  <a:srgbClr val="3F4444"/>
                </a:solidFill>
              </a:defRPr>
            </a:lvl1pPr>
          </a:lstStyle>
          <a:p>
            <a:pPr marL="0" lvl="0" indent="0" algn="ctr">
              <a:spcAft>
                <a:spcPts val="300"/>
              </a:spcAft>
              <a:buNone/>
            </a:pPr>
            <a:r>
              <a:rPr lang="en-US" noProof="0" dirty="0"/>
              <a:t>Lead Institution Name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6451A79F-90A0-DAE8-7581-F12F5BFFA68C}"/>
              </a:ext>
            </a:extLst>
          </p:cNvPr>
          <p:cNvSpPr txBox="1">
            <a:spLocks/>
          </p:cNvSpPr>
          <p:nvPr userDrawn="1"/>
        </p:nvSpPr>
        <p:spPr>
          <a:xfrm>
            <a:off x="407989" y="629777"/>
            <a:ext cx="1116012" cy="328950"/>
          </a:xfrm>
          <a:prstGeom prst="rect">
            <a:avLst/>
          </a:prstGeom>
        </p:spPr>
        <p:txBody>
          <a:bodyPr lIns="91440"/>
          <a:lstStyle>
            <a:lvl1pPr marL="0" indent="0" algn="l" defTabSz="814969" rtl="0" eaLnBrk="1" latinLnBrk="0" hangingPunct="1">
              <a:lnSpc>
                <a:spcPct val="95000"/>
              </a:lnSpc>
              <a:spcBef>
                <a:spcPts val="675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000" kern="120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376" indent="-167634" algn="l" defTabSz="814969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9614" indent="-127188" algn="l" defTabSz="814969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6819" indent="-127188" algn="l" defTabSz="814969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2776" indent="-175951" algn="l" defTabSz="814969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41180" indent="-203726" algn="l" defTabSz="81496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48638" indent="-203726" algn="l" defTabSz="81496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56137" indent="-203726" algn="l" defTabSz="81496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63633" indent="-203726" algn="l" defTabSz="81496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3F4444"/>
                </a:solidFill>
              </a:rPr>
              <a:t>ESR Title:</a:t>
            </a:r>
          </a:p>
        </p:txBody>
      </p:sp>
      <p:sp>
        <p:nvSpPr>
          <p:cNvPr id="14" name="Text Placeholder 96">
            <a:extLst>
              <a:ext uri="{FF2B5EF4-FFF2-40B4-BE49-F238E27FC236}">
                <a16:creationId xmlns:a16="http://schemas.microsoft.com/office/drawing/2014/main" id="{21030B2C-CCB2-0986-52BC-BDC60C1E75B0}"/>
              </a:ext>
            </a:extLst>
          </p:cNvPr>
          <p:cNvSpPr>
            <a:spLocks noGrp="1"/>
          </p:cNvSpPr>
          <p:nvPr>
            <p:ph type="body" sz="quarter" idx="117" hasCustomPrompt="1"/>
          </p:nvPr>
        </p:nvSpPr>
        <p:spPr>
          <a:xfrm>
            <a:off x="1616439" y="454561"/>
            <a:ext cx="7546035" cy="92683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ctr">
              <a:buNone/>
              <a:defRPr lang="en-US" sz="1100" noProof="0" dirty="0">
                <a:solidFill>
                  <a:srgbClr val="3F4444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Click to add text</a:t>
            </a:r>
          </a:p>
        </p:txBody>
      </p:sp>
      <p:sp>
        <p:nvSpPr>
          <p:cNvPr id="7" name="Graphic 3">
            <a:extLst>
              <a:ext uri="{FF2B5EF4-FFF2-40B4-BE49-F238E27FC236}">
                <a16:creationId xmlns:a16="http://schemas.microsoft.com/office/drawing/2014/main" id="{992D519F-6D82-E9B2-A027-6572281D1F20}"/>
              </a:ext>
            </a:extLst>
          </p:cNvPr>
          <p:cNvSpPr/>
          <p:nvPr userDrawn="1"/>
        </p:nvSpPr>
        <p:spPr>
          <a:xfrm>
            <a:off x="2" y="0"/>
            <a:ext cx="12191998" cy="6802825"/>
          </a:xfrm>
          <a:custGeom>
            <a:avLst/>
            <a:gdLst>
              <a:gd name="connsiteX0" fmla="*/ 12054338 w 12094099"/>
              <a:gd name="connsiteY0" fmla="*/ 862135 h 6617218"/>
              <a:gd name="connsiteX1" fmla="*/ 12094099 w 12094099"/>
              <a:gd name="connsiteY1" fmla="*/ 780573 h 6617218"/>
              <a:gd name="connsiteX2" fmla="*/ 12094099 w 12094099"/>
              <a:gd name="connsiteY2" fmla="*/ 181220 h 6617218"/>
              <a:gd name="connsiteX3" fmla="*/ 11973286 w 12094099"/>
              <a:gd name="connsiteY3" fmla="*/ 70857 h 6617218"/>
              <a:gd name="connsiteX4" fmla="*/ 11923966 w 12094099"/>
              <a:gd name="connsiteY4" fmla="*/ 63848 h 6617218"/>
              <a:gd name="connsiteX5" fmla="*/ 11856805 w 12094099"/>
              <a:gd name="connsiteY5" fmla="*/ 0 h 6617218"/>
              <a:gd name="connsiteX6" fmla="*/ 11790154 w 12094099"/>
              <a:gd name="connsiteY6" fmla="*/ 57348 h 6617218"/>
              <a:gd name="connsiteX7" fmla="*/ 361294 w 12094099"/>
              <a:gd name="connsiteY7" fmla="*/ 57348 h 6617218"/>
              <a:gd name="connsiteX8" fmla="*/ 249911 w 12094099"/>
              <a:gd name="connsiteY8" fmla="*/ 187592 h 6617218"/>
              <a:gd name="connsiteX9" fmla="*/ 183514 w 12094099"/>
              <a:gd name="connsiteY9" fmla="*/ 192053 h 6617218"/>
              <a:gd name="connsiteX10" fmla="*/ 0 w 12094099"/>
              <a:gd name="connsiteY10" fmla="*/ 404369 h 6617218"/>
              <a:gd name="connsiteX11" fmla="*/ 0 w 12094099"/>
              <a:gd name="connsiteY11" fmla="*/ 721950 h 6617218"/>
              <a:gd name="connsiteX12" fmla="*/ 47790 w 12094099"/>
              <a:gd name="connsiteY12" fmla="*/ 768976 h 6617218"/>
              <a:gd name="connsiteX13" fmla="*/ 47790 w 12094099"/>
              <a:gd name="connsiteY13" fmla="*/ 1652138 h 6617218"/>
              <a:gd name="connsiteX14" fmla="*/ 302289 w 12094099"/>
              <a:gd name="connsiteY14" fmla="*/ 1950986 h 6617218"/>
              <a:gd name="connsiteX15" fmla="*/ 302289 w 12094099"/>
              <a:gd name="connsiteY15" fmla="*/ 2835933 h 6617218"/>
              <a:gd name="connsiteX16" fmla="*/ 47790 w 12094099"/>
              <a:gd name="connsiteY16" fmla="*/ 3145486 h 6617218"/>
              <a:gd name="connsiteX17" fmla="*/ 47790 w 12094099"/>
              <a:gd name="connsiteY17" fmla="*/ 6407197 h 6617218"/>
              <a:gd name="connsiteX18" fmla="*/ 199444 w 12094099"/>
              <a:gd name="connsiteY18" fmla="*/ 6617219 h 6617218"/>
              <a:gd name="connsiteX19" fmla="*/ 11850688 w 12094099"/>
              <a:gd name="connsiteY19" fmla="*/ 6617219 h 6617218"/>
              <a:gd name="connsiteX20" fmla="*/ 12054338 w 12094099"/>
              <a:gd name="connsiteY20" fmla="*/ 6404138 h 6617218"/>
              <a:gd name="connsiteX21" fmla="*/ 12054338 w 12094099"/>
              <a:gd name="connsiteY21" fmla="*/ 4285186 h 6617218"/>
              <a:gd name="connsiteX22" fmla="*/ 12080590 w 12094099"/>
              <a:gd name="connsiteY22" fmla="*/ 4259443 h 6617218"/>
              <a:gd name="connsiteX23" fmla="*/ 12080590 w 12094099"/>
              <a:gd name="connsiteY23" fmla="*/ 3634347 h 6617218"/>
              <a:gd name="connsiteX24" fmla="*/ 12054338 w 12094099"/>
              <a:gd name="connsiteY24" fmla="*/ 3607840 h 6617218"/>
              <a:gd name="connsiteX25" fmla="*/ 12054338 w 12094099"/>
              <a:gd name="connsiteY25" fmla="*/ 862135 h 6617218"/>
              <a:gd name="connsiteX26" fmla="*/ 11840365 w 12094099"/>
              <a:gd name="connsiteY26" fmla="*/ 6593005 h 6617218"/>
              <a:gd name="connsiteX27" fmla="*/ 11840365 w 12094099"/>
              <a:gd name="connsiteY27" fmla="*/ 6593005 h 6617218"/>
              <a:gd name="connsiteX28" fmla="*/ 803257 w 12094099"/>
              <a:gd name="connsiteY28" fmla="*/ 6593005 h 6617218"/>
              <a:gd name="connsiteX29" fmla="*/ 768976 w 12094099"/>
              <a:gd name="connsiteY29" fmla="*/ 6559233 h 6617218"/>
              <a:gd name="connsiteX30" fmla="*/ 249146 w 12094099"/>
              <a:gd name="connsiteY30" fmla="*/ 6559233 h 6617218"/>
              <a:gd name="connsiteX31" fmla="*/ 105903 w 12094099"/>
              <a:gd name="connsiteY31" fmla="*/ 6374317 h 6617218"/>
              <a:gd name="connsiteX32" fmla="*/ 105903 w 12094099"/>
              <a:gd name="connsiteY32" fmla="*/ 5757888 h 6617218"/>
              <a:gd name="connsiteX33" fmla="*/ 73023 w 12094099"/>
              <a:gd name="connsiteY33" fmla="*/ 5723861 h 6617218"/>
              <a:gd name="connsiteX34" fmla="*/ 72131 w 12094099"/>
              <a:gd name="connsiteY34" fmla="*/ 6399423 h 6617218"/>
              <a:gd name="connsiteX35" fmla="*/ 72131 w 12094099"/>
              <a:gd name="connsiteY35" fmla="*/ 3157975 h 6617218"/>
              <a:gd name="connsiteX36" fmla="*/ 302161 w 12094099"/>
              <a:gd name="connsiteY36" fmla="*/ 2871743 h 6617218"/>
              <a:gd name="connsiteX37" fmla="*/ 326502 w 12094099"/>
              <a:gd name="connsiteY37" fmla="*/ 2841540 h 6617218"/>
              <a:gd name="connsiteX38" fmla="*/ 326502 w 12094099"/>
              <a:gd name="connsiteY38" fmla="*/ 1938115 h 6617218"/>
              <a:gd name="connsiteX39" fmla="*/ 72004 w 12094099"/>
              <a:gd name="connsiteY39" fmla="*/ 1639267 h 6617218"/>
              <a:gd name="connsiteX40" fmla="*/ 72004 w 12094099"/>
              <a:gd name="connsiteY40" fmla="*/ 432788 h 6617218"/>
              <a:gd name="connsiteX41" fmla="*/ 372636 w 12094099"/>
              <a:gd name="connsiteY41" fmla="*/ 81307 h 6617218"/>
              <a:gd name="connsiteX42" fmla="*/ 11791300 w 12094099"/>
              <a:gd name="connsiteY42" fmla="*/ 81307 h 6617218"/>
              <a:gd name="connsiteX43" fmla="*/ 11856805 w 12094099"/>
              <a:gd name="connsiteY43" fmla="*/ 132411 h 6617218"/>
              <a:gd name="connsiteX44" fmla="*/ 11904212 w 12094099"/>
              <a:gd name="connsiteY44" fmla="*/ 113040 h 6617218"/>
              <a:gd name="connsiteX45" fmla="*/ 12029742 w 12094099"/>
              <a:gd name="connsiteY45" fmla="*/ 224040 h 6617218"/>
              <a:gd name="connsiteX46" fmla="*/ 12029742 w 12094099"/>
              <a:gd name="connsiteY46" fmla="*/ 6400570 h 6617218"/>
              <a:gd name="connsiteX47" fmla="*/ 11840110 w 12094099"/>
              <a:gd name="connsiteY47" fmla="*/ 6593132 h 6617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2094099" h="6617218">
                <a:moveTo>
                  <a:pt x="12054338" y="862135"/>
                </a:moveTo>
                <a:lnTo>
                  <a:pt x="12094099" y="780573"/>
                </a:lnTo>
                <a:lnTo>
                  <a:pt x="12094099" y="181220"/>
                </a:lnTo>
                <a:lnTo>
                  <a:pt x="11973286" y="70857"/>
                </a:lnTo>
                <a:lnTo>
                  <a:pt x="11923966" y="63848"/>
                </a:lnTo>
                <a:cubicBezTo>
                  <a:pt x="11922691" y="28419"/>
                  <a:pt x="11893125" y="0"/>
                  <a:pt x="11856805" y="0"/>
                </a:cubicBezTo>
                <a:cubicBezTo>
                  <a:pt x="11822779" y="0"/>
                  <a:pt x="11794614" y="24978"/>
                  <a:pt x="11790154" y="57348"/>
                </a:cubicBezTo>
                <a:lnTo>
                  <a:pt x="361294" y="57348"/>
                </a:lnTo>
                <a:lnTo>
                  <a:pt x="249911" y="187592"/>
                </a:lnTo>
                <a:lnTo>
                  <a:pt x="183514" y="192053"/>
                </a:lnTo>
                <a:lnTo>
                  <a:pt x="0" y="404369"/>
                </a:lnTo>
                <a:lnTo>
                  <a:pt x="0" y="721950"/>
                </a:lnTo>
                <a:lnTo>
                  <a:pt x="47790" y="768976"/>
                </a:lnTo>
                <a:lnTo>
                  <a:pt x="47790" y="1652138"/>
                </a:lnTo>
                <a:lnTo>
                  <a:pt x="302289" y="1950986"/>
                </a:lnTo>
                <a:lnTo>
                  <a:pt x="302289" y="2835933"/>
                </a:lnTo>
                <a:lnTo>
                  <a:pt x="47790" y="3145486"/>
                </a:lnTo>
                <a:lnTo>
                  <a:pt x="47790" y="6407197"/>
                </a:lnTo>
                <a:lnTo>
                  <a:pt x="199444" y="6617219"/>
                </a:lnTo>
                <a:lnTo>
                  <a:pt x="11850688" y="6617219"/>
                </a:lnTo>
                <a:lnTo>
                  <a:pt x="12054338" y="6404138"/>
                </a:lnTo>
                <a:lnTo>
                  <a:pt x="12054338" y="4285186"/>
                </a:lnTo>
                <a:cubicBezTo>
                  <a:pt x="12054338" y="4285186"/>
                  <a:pt x="12080590" y="4259443"/>
                  <a:pt x="12080590" y="4259443"/>
                </a:cubicBezTo>
                <a:lnTo>
                  <a:pt x="12080590" y="3634347"/>
                </a:lnTo>
                <a:lnTo>
                  <a:pt x="12054338" y="3607840"/>
                </a:lnTo>
                <a:lnTo>
                  <a:pt x="12054338" y="862135"/>
                </a:lnTo>
                <a:close/>
                <a:moveTo>
                  <a:pt x="11840365" y="6593005"/>
                </a:moveTo>
                <a:lnTo>
                  <a:pt x="11840365" y="6593005"/>
                </a:lnTo>
                <a:cubicBezTo>
                  <a:pt x="11840365" y="6593005"/>
                  <a:pt x="803257" y="6593005"/>
                  <a:pt x="803257" y="6593005"/>
                </a:cubicBezTo>
                <a:lnTo>
                  <a:pt x="768976" y="6559233"/>
                </a:lnTo>
                <a:lnTo>
                  <a:pt x="249146" y="6559233"/>
                </a:lnTo>
                <a:lnTo>
                  <a:pt x="105903" y="6374317"/>
                </a:lnTo>
                <a:lnTo>
                  <a:pt x="105903" y="5757888"/>
                </a:lnTo>
                <a:lnTo>
                  <a:pt x="73023" y="5723861"/>
                </a:lnTo>
                <a:lnTo>
                  <a:pt x="72131" y="6399423"/>
                </a:lnTo>
                <a:lnTo>
                  <a:pt x="72131" y="3157975"/>
                </a:lnTo>
                <a:lnTo>
                  <a:pt x="302161" y="2871743"/>
                </a:lnTo>
                <a:lnTo>
                  <a:pt x="326502" y="2841540"/>
                </a:lnTo>
                <a:lnTo>
                  <a:pt x="326502" y="1938115"/>
                </a:lnTo>
                <a:lnTo>
                  <a:pt x="72004" y="1639267"/>
                </a:lnTo>
                <a:lnTo>
                  <a:pt x="72004" y="432788"/>
                </a:lnTo>
                <a:lnTo>
                  <a:pt x="372636" y="81307"/>
                </a:lnTo>
                <a:lnTo>
                  <a:pt x="11791300" y="81307"/>
                </a:lnTo>
                <a:cubicBezTo>
                  <a:pt x="11798309" y="110618"/>
                  <a:pt x="11824945" y="132411"/>
                  <a:pt x="11856805" y="132411"/>
                </a:cubicBezTo>
                <a:cubicBezTo>
                  <a:pt x="11875412" y="132411"/>
                  <a:pt x="11892106" y="125019"/>
                  <a:pt x="11904212" y="113040"/>
                </a:cubicBezTo>
                <a:lnTo>
                  <a:pt x="12029742" y="224040"/>
                </a:lnTo>
                <a:lnTo>
                  <a:pt x="12029742" y="6400570"/>
                </a:lnTo>
                <a:lnTo>
                  <a:pt x="11840110" y="6593132"/>
                </a:lnTo>
                <a:close/>
              </a:path>
            </a:pathLst>
          </a:custGeom>
          <a:solidFill>
            <a:schemeClr val="accent1"/>
          </a:solidFill>
          <a:ln w="19050" cap="flat">
            <a:solidFill>
              <a:schemeClr val="folHlink"/>
            </a:solidFill>
            <a:prstDash val="solid"/>
            <a:miter/>
          </a:ln>
          <a:effectLst>
            <a:glow rad="101600">
              <a:srgbClr val="C3EDF2">
                <a:alpha val="60000"/>
              </a:srgbClr>
            </a:glo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81F62D-FD4E-0B2A-33CD-101A11C9462A}"/>
              </a:ext>
            </a:extLst>
          </p:cNvPr>
          <p:cNvSpPr/>
          <p:nvPr userDrawn="1"/>
        </p:nvSpPr>
        <p:spPr>
          <a:xfrm>
            <a:off x="407988" y="314036"/>
            <a:ext cx="11376024" cy="960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0AA70E4-7E58-DB2D-68B4-C35BFB47CBB6}"/>
              </a:ext>
            </a:extLst>
          </p:cNvPr>
          <p:cNvSpPr/>
          <p:nvPr userDrawn="1"/>
        </p:nvSpPr>
        <p:spPr>
          <a:xfrm>
            <a:off x="637310" y="2004290"/>
            <a:ext cx="8525164" cy="453967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sp>
        <p:nvSpPr>
          <p:cNvPr id="16" name="Rectangle: Single Corner Rounded 15">
            <a:extLst>
              <a:ext uri="{FF2B5EF4-FFF2-40B4-BE49-F238E27FC236}">
                <a16:creationId xmlns:a16="http://schemas.microsoft.com/office/drawing/2014/main" id="{A058BD56-9806-ADFF-B107-C2824C3E1E7B}"/>
              </a:ext>
            </a:extLst>
          </p:cNvPr>
          <p:cNvSpPr/>
          <p:nvPr userDrawn="1"/>
        </p:nvSpPr>
        <p:spPr>
          <a:xfrm>
            <a:off x="9324826" y="437860"/>
            <a:ext cx="2508393" cy="146304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1FE5E01-059C-DE3E-D85B-317EF5494AE7}"/>
              </a:ext>
            </a:extLst>
          </p:cNvPr>
          <p:cNvSpPr txBox="1"/>
          <p:nvPr userDrawn="1"/>
        </p:nvSpPr>
        <p:spPr>
          <a:xfrm>
            <a:off x="9324827" y="454561"/>
            <a:ext cx="2508392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1200" dirty="0">
                <a:solidFill>
                  <a:schemeClr val="bg1"/>
                </a:solidFill>
              </a:rPr>
              <a:t>Primary objective:</a:t>
            </a:r>
          </a:p>
        </p:txBody>
      </p:sp>
      <p:sp>
        <p:nvSpPr>
          <p:cNvPr id="19" name="Text Placeholder 96">
            <a:extLst>
              <a:ext uri="{FF2B5EF4-FFF2-40B4-BE49-F238E27FC236}">
                <a16:creationId xmlns:a16="http://schemas.microsoft.com/office/drawing/2014/main" id="{51CB3CFA-BA5B-4EE2-1155-EF368E3ABD56}"/>
              </a:ext>
            </a:extLst>
          </p:cNvPr>
          <p:cNvSpPr>
            <a:spLocks noGrp="1"/>
          </p:cNvSpPr>
          <p:nvPr>
            <p:ph type="body" sz="quarter" idx="119" hasCustomPrompt="1"/>
          </p:nvPr>
        </p:nvSpPr>
        <p:spPr>
          <a:xfrm>
            <a:off x="9324826" y="694623"/>
            <a:ext cx="2508393" cy="1206278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Char char="•"/>
              <a:defRPr lang="en-US" sz="1100" noProof="0" dirty="0">
                <a:solidFill>
                  <a:schemeClr val="bg1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Click to add text</a:t>
            </a:r>
          </a:p>
        </p:txBody>
      </p:sp>
      <p:sp>
        <p:nvSpPr>
          <p:cNvPr id="21" name="Rectangle: Single Corner Rounded 20">
            <a:extLst>
              <a:ext uri="{FF2B5EF4-FFF2-40B4-BE49-F238E27FC236}">
                <a16:creationId xmlns:a16="http://schemas.microsoft.com/office/drawing/2014/main" id="{0C9F4D66-2329-44D2-8289-E6D6D2BACF06}"/>
              </a:ext>
            </a:extLst>
          </p:cNvPr>
          <p:cNvSpPr/>
          <p:nvPr userDrawn="1"/>
        </p:nvSpPr>
        <p:spPr>
          <a:xfrm>
            <a:off x="9324825" y="1984619"/>
            <a:ext cx="2508393" cy="146304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B1CC401-134B-17BF-EBE7-BA1D55C1582C}"/>
              </a:ext>
            </a:extLst>
          </p:cNvPr>
          <p:cNvSpPr txBox="1"/>
          <p:nvPr userDrawn="1"/>
        </p:nvSpPr>
        <p:spPr>
          <a:xfrm>
            <a:off x="9324826" y="2001319"/>
            <a:ext cx="2508392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1200" dirty="0">
                <a:solidFill>
                  <a:schemeClr val="bg1"/>
                </a:solidFill>
              </a:rPr>
              <a:t>Secondary objectives:</a:t>
            </a:r>
          </a:p>
        </p:txBody>
      </p:sp>
      <p:sp>
        <p:nvSpPr>
          <p:cNvPr id="23" name="Text Placeholder 96">
            <a:extLst>
              <a:ext uri="{FF2B5EF4-FFF2-40B4-BE49-F238E27FC236}">
                <a16:creationId xmlns:a16="http://schemas.microsoft.com/office/drawing/2014/main" id="{E755F32F-792B-289B-5062-1748B7CB2EB8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9319482" y="2241380"/>
            <a:ext cx="2508393" cy="1206279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Char char="•"/>
              <a:defRPr lang="en-US" sz="1100" noProof="0" dirty="0">
                <a:solidFill>
                  <a:schemeClr val="bg1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Click to add text</a:t>
            </a:r>
          </a:p>
        </p:txBody>
      </p:sp>
      <p:sp>
        <p:nvSpPr>
          <p:cNvPr id="24" name="Rectangle: Single Corner Rounded 23">
            <a:extLst>
              <a:ext uri="{FF2B5EF4-FFF2-40B4-BE49-F238E27FC236}">
                <a16:creationId xmlns:a16="http://schemas.microsoft.com/office/drawing/2014/main" id="{F6E0C2F5-0991-0621-BFF4-EACCBC9E6066}"/>
              </a:ext>
            </a:extLst>
          </p:cNvPr>
          <p:cNvSpPr/>
          <p:nvPr userDrawn="1"/>
        </p:nvSpPr>
        <p:spPr>
          <a:xfrm>
            <a:off x="9346236" y="3523569"/>
            <a:ext cx="2508393" cy="146304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4BD003A-11EE-C3DB-8D4C-3C9BC2C979B2}"/>
              </a:ext>
            </a:extLst>
          </p:cNvPr>
          <p:cNvSpPr txBox="1"/>
          <p:nvPr userDrawn="1"/>
        </p:nvSpPr>
        <p:spPr>
          <a:xfrm>
            <a:off x="9346237" y="3540269"/>
            <a:ext cx="2508392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1200" dirty="0">
                <a:solidFill>
                  <a:schemeClr val="bg1"/>
                </a:solidFill>
              </a:rPr>
              <a:t>Exploratory objectives:</a:t>
            </a:r>
          </a:p>
        </p:txBody>
      </p:sp>
      <p:sp>
        <p:nvSpPr>
          <p:cNvPr id="26" name="Text Placeholder 96">
            <a:extLst>
              <a:ext uri="{FF2B5EF4-FFF2-40B4-BE49-F238E27FC236}">
                <a16:creationId xmlns:a16="http://schemas.microsoft.com/office/drawing/2014/main" id="{173ECAC4-DFDC-365A-ABE2-4FA8EF05480B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9346237" y="3780330"/>
            <a:ext cx="2508392" cy="1206279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Char char="•"/>
              <a:defRPr lang="en-US" sz="1100" noProof="0" dirty="0">
                <a:solidFill>
                  <a:schemeClr val="bg1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Click to add text</a:t>
            </a:r>
          </a:p>
        </p:txBody>
      </p:sp>
      <p:sp>
        <p:nvSpPr>
          <p:cNvPr id="27" name="Rectangle: Single Corner Rounded 26">
            <a:extLst>
              <a:ext uri="{FF2B5EF4-FFF2-40B4-BE49-F238E27FC236}">
                <a16:creationId xmlns:a16="http://schemas.microsoft.com/office/drawing/2014/main" id="{72CE70BA-81CA-179D-3390-0B416BC176F1}"/>
              </a:ext>
            </a:extLst>
          </p:cNvPr>
          <p:cNvSpPr/>
          <p:nvPr userDrawn="1"/>
        </p:nvSpPr>
        <p:spPr>
          <a:xfrm>
            <a:off x="9324826" y="5062519"/>
            <a:ext cx="2508393" cy="146304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0981676-BA8D-5823-5820-79004915A82F}"/>
              </a:ext>
            </a:extLst>
          </p:cNvPr>
          <p:cNvSpPr txBox="1"/>
          <p:nvPr userDrawn="1"/>
        </p:nvSpPr>
        <p:spPr>
          <a:xfrm>
            <a:off x="9324827" y="5079219"/>
            <a:ext cx="2508392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1200" dirty="0">
                <a:solidFill>
                  <a:schemeClr val="bg1"/>
                </a:solidFill>
              </a:rPr>
              <a:t>Scientific objective:</a:t>
            </a:r>
          </a:p>
        </p:txBody>
      </p:sp>
      <p:sp>
        <p:nvSpPr>
          <p:cNvPr id="29" name="Text Placeholder 96">
            <a:extLst>
              <a:ext uri="{FF2B5EF4-FFF2-40B4-BE49-F238E27FC236}">
                <a16:creationId xmlns:a16="http://schemas.microsoft.com/office/drawing/2014/main" id="{CD58AACD-A02D-423C-E881-E9C7DBE08F5E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9324826" y="5319280"/>
            <a:ext cx="2508393" cy="1189699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Char char="•"/>
              <a:defRPr lang="en-US" sz="1100" noProof="0" dirty="0">
                <a:solidFill>
                  <a:schemeClr val="bg1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Click to add text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C7D45255-6A2B-96B2-9724-3D29AAE20264}"/>
              </a:ext>
            </a:extLst>
          </p:cNvPr>
          <p:cNvSpPr txBox="1">
            <a:spLocks/>
          </p:cNvSpPr>
          <p:nvPr userDrawn="1"/>
        </p:nvSpPr>
        <p:spPr>
          <a:xfrm>
            <a:off x="840509" y="2068991"/>
            <a:ext cx="1264663" cy="533558"/>
          </a:xfrm>
          <a:prstGeom prst="rect">
            <a:avLst/>
          </a:prstGeom>
        </p:spPr>
        <p:txBody>
          <a:bodyPr lIns="91440" anchor="ctr"/>
          <a:lstStyle>
            <a:lvl1pPr marL="0" indent="0" algn="l" defTabSz="814969" rtl="0" eaLnBrk="1" latinLnBrk="0" hangingPunct="1">
              <a:lnSpc>
                <a:spcPct val="95000"/>
              </a:lnSpc>
              <a:spcBef>
                <a:spcPts val="675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000" kern="120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376" indent="-167634" algn="l" defTabSz="814969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9614" indent="-127188" algn="l" defTabSz="814969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6819" indent="-127188" algn="l" defTabSz="814969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2776" indent="-175951" algn="l" defTabSz="814969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41180" indent="-203726" algn="l" defTabSz="81496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48638" indent="-203726" algn="l" defTabSz="81496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56137" indent="-203726" algn="l" defTabSz="81496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63633" indent="-203726" algn="l" defTabSz="81496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rgbClr val="3F4444"/>
                </a:solidFill>
              </a:rPr>
              <a:t>Study design:</a:t>
            </a:r>
          </a:p>
        </p:txBody>
      </p:sp>
      <p:sp>
        <p:nvSpPr>
          <p:cNvPr id="34" name="Text Placeholder 96">
            <a:extLst>
              <a:ext uri="{FF2B5EF4-FFF2-40B4-BE49-F238E27FC236}">
                <a16:creationId xmlns:a16="http://schemas.microsoft.com/office/drawing/2014/main" id="{87608620-BFC4-5C40-6297-D419AA6ABEBF}"/>
              </a:ext>
            </a:extLst>
          </p:cNvPr>
          <p:cNvSpPr>
            <a:spLocks noGrp="1"/>
          </p:cNvSpPr>
          <p:nvPr>
            <p:ph type="body" sz="quarter" idx="125" hasCustomPrompt="1"/>
          </p:nvPr>
        </p:nvSpPr>
        <p:spPr>
          <a:xfrm>
            <a:off x="1966435" y="2068991"/>
            <a:ext cx="6697274" cy="533558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>
              <a:buNone/>
              <a:defRPr lang="en-US" sz="1100" noProof="0" dirty="0">
                <a:solidFill>
                  <a:srgbClr val="3F4444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e.g., Randomized, multi-center ,double-blind, Phase X study (N=190)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73642BA1-876B-47E5-8001-2942C249C6E4}"/>
              </a:ext>
            </a:extLst>
          </p:cNvPr>
          <p:cNvSpPr/>
          <p:nvPr userDrawn="1"/>
        </p:nvSpPr>
        <p:spPr>
          <a:xfrm>
            <a:off x="840508" y="2844265"/>
            <a:ext cx="1662545" cy="1866086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BC81F5C0-E477-B48A-E017-94C7F4AF6352}"/>
              </a:ext>
            </a:extLst>
          </p:cNvPr>
          <p:cNvGrpSpPr/>
          <p:nvPr userDrawn="1"/>
        </p:nvGrpSpPr>
        <p:grpSpPr>
          <a:xfrm>
            <a:off x="891453" y="5267960"/>
            <a:ext cx="7998691" cy="243609"/>
            <a:chOff x="891453" y="5231014"/>
            <a:chExt cx="7998691" cy="243609"/>
          </a:xfrm>
        </p:grpSpPr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E33BA041-01D0-1A24-BB77-3549152EC82B}"/>
                </a:ext>
              </a:extLst>
            </p:cNvPr>
            <p:cNvCxnSpPr/>
            <p:nvPr userDrawn="1"/>
          </p:nvCxnSpPr>
          <p:spPr>
            <a:xfrm>
              <a:off x="891453" y="5352819"/>
              <a:ext cx="7998691" cy="0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C101011-E0CB-F64B-8D5B-F4E4625050DE}"/>
                </a:ext>
              </a:extLst>
            </p:cNvPr>
            <p:cNvCxnSpPr/>
            <p:nvPr userDrawn="1"/>
          </p:nvCxnSpPr>
          <p:spPr>
            <a:xfrm>
              <a:off x="891453" y="5231014"/>
              <a:ext cx="0" cy="243609"/>
            </a:xfrm>
            <a:prstGeom prst="line">
              <a:avLst/>
            </a:prstGeom>
            <a:ln w="381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267D811D-8827-8A3B-7550-E15499E42B5D}"/>
              </a:ext>
            </a:extLst>
          </p:cNvPr>
          <p:cNvSpPr txBox="1"/>
          <p:nvPr userDrawn="1"/>
        </p:nvSpPr>
        <p:spPr>
          <a:xfrm>
            <a:off x="850976" y="2944823"/>
            <a:ext cx="1652078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50000"/>
              </a:lnSpc>
              <a:spcAft>
                <a:spcPts val="600"/>
              </a:spcAft>
            </a:pPr>
            <a:r>
              <a:rPr lang="en-US" sz="1200" dirty="0">
                <a:solidFill>
                  <a:schemeClr val="bg1"/>
                </a:solidFill>
              </a:rPr>
              <a:t>Key Inclusion Criteria/</a:t>
            </a:r>
          </a:p>
          <a:p>
            <a:pPr algn="ctr">
              <a:lnSpc>
                <a:spcPct val="50000"/>
              </a:lnSpc>
              <a:spcAft>
                <a:spcPts val="600"/>
              </a:spcAft>
            </a:pPr>
            <a:r>
              <a:rPr lang="en-US" sz="1200" dirty="0">
                <a:solidFill>
                  <a:schemeClr val="bg1"/>
                </a:solidFill>
              </a:rPr>
              <a:t>Therapy Line</a:t>
            </a:r>
          </a:p>
        </p:txBody>
      </p:sp>
      <p:sp>
        <p:nvSpPr>
          <p:cNvPr id="56" name="Text Placeholder 96">
            <a:extLst>
              <a:ext uri="{FF2B5EF4-FFF2-40B4-BE49-F238E27FC236}">
                <a16:creationId xmlns:a16="http://schemas.microsoft.com/office/drawing/2014/main" id="{430BB1B2-53F4-9E62-B697-A9E952EB2919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850975" y="3328197"/>
            <a:ext cx="1652079" cy="138215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Char char="•"/>
              <a:defRPr lang="en-US" sz="1100" noProof="0" dirty="0">
                <a:solidFill>
                  <a:schemeClr val="bg1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Click to add text</a:t>
            </a:r>
          </a:p>
        </p:txBody>
      </p:sp>
      <p:sp>
        <p:nvSpPr>
          <p:cNvPr id="59" name="Text Placeholder 96">
            <a:extLst>
              <a:ext uri="{FF2B5EF4-FFF2-40B4-BE49-F238E27FC236}">
                <a16:creationId xmlns:a16="http://schemas.microsoft.com/office/drawing/2014/main" id="{CB18BABA-A15F-1A98-2024-900B16836D52}"/>
              </a:ext>
            </a:extLst>
          </p:cNvPr>
          <p:cNvSpPr>
            <a:spLocks noGrp="1"/>
          </p:cNvSpPr>
          <p:nvPr>
            <p:ph type="body" sz="quarter" idx="127" hasCustomPrompt="1"/>
          </p:nvPr>
        </p:nvSpPr>
        <p:spPr>
          <a:xfrm>
            <a:off x="2890981" y="3600005"/>
            <a:ext cx="1089891" cy="368819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Char char="•"/>
              <a:defRPr lang="en-US" sz="1100" noProof="0" dirty="0">
                <a:solidFill>
                  <a:schemeClr val="bg1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R (e.g., 2:1)</a:t>
            </a:r>
          </a:p>
        </p:txBody>
      </p:sp>
      <p:sp>
        <p:nvSpPr>
          <p:cNvPr id="61" name="Text Placeholder 96">
            <a:extLst>
              <a:ext uri="{FF2B5EF4-FFF2-40B4-BE49-F238E27FC236}">
                <a16:creationId xmlns:a16="http://schemas.microsoft.com/office/drawing/2014/main" id="{53F93CA3-6E27-6AA9-36EC-977241878660}"/>
              </a:ext>
            </a:extLst>
          </p:cNvPr>
          <p:cNvSpPr>
            <a:spLocks noGrp="1"/>
          </p:cNvSpPr>
          <p:nvPr>
            <p:ph type="body" sz="quarter" idx="129" hasCustomPrompt="1"/>
          </p:nvPr>
        </p:nvSpPr>
        <p:spPr>
          <a:xfrm>
            <a:off x="4541149" y="4327771"/>
            <a:ext cx="1089891" cy="368819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1100" noProof="0" dirty="0">
                <a:solidFill>
                  <a:schemeClr val="bg1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Cohort description</a:t>
            </a:r>
          </a:p>
        </p:txBody>
      </p:sp>
      <p:sp>
        <p:nvSpPr>
          <p:cNvPr id="74" name="Text Placeholder 96">
            <a:extLst>
              <a:ext uri="{FF2B5EF4-FFF2-40B4-BE49-F238E27FC236}">
                <a16:creationId xmlns:a16="http://schemas.microsoft.com/office/drawing/2014/main" id="{9A543505-68D4-E76D-90BC-E4F73AAFB9E3}"/>
              </a:ext>
            </a:extLst>
          </p:cNvPr>
          <p:cNvSpPr>
            <a:spLocks noGrp="1"/>
          </p:cNvSpPr>
          <p:nvPr>
            <p:ph type="body" sz="quarter" idx="132" hasCustomPrompt="1"/>
          </p:nvPr>
        </p:nvSpPr>
        <p:spPr>
          <a:xfrm>
            <a:off x="4541149" y="3671613"/>
            <a:ext cx="1089891" cy="368819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1100" noProof="0" dirty="0">
                <a:solidFill>
                  <a:schemeClr val="bg1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Cohort description</a:t>
            </a:r>
          </a:p>
        </p:txBody>
      </p:sp>
      <p:sp>
        <p:nvSpPr>
          <p:cNvPr id="75" name="Text Placeholder 96">
            <a:extLst>
              <a:ext uri="{FF2B5EF4-FFF2-40B4-BE49-F238E27FC236}">
                <a16:creationId xmlns:a16="http://schemas.microsoft.com/office/drawing/2014/main" id="{AF8659BC-C0CC-5122-8051-12D00F52E1B9}"/>
              </a:ext>
            </a:extLst>
          </p:cNvPr>
          <p:cNvSpPr>
            <a:spLocks noGrp="1"/>
          </p:cNvSpPr>
          <p:nvPr>
            <p:ph type="body" sz="quarter" idx="133" hasCustomPrompt="1"/>
          </p:nvPr>
        </p:nvSpPr>
        <p:spPr>
          <a:xfrm>
            <a:off x="4541149" y="3015456"/>
            <a:ext cx="1089891" cy="368819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1100" noProof="0" dirty="0">
                <a:solidFill>
                  <a:schemeClr val="bg1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Cohort description</a:t>
            </a:r>
          </a:p>
        </p:txBody>
      </p:sp>
      <p:sp>
        <p:nvSpPr>
          <p:cNvPr id="60" name="Text Placeholder 96">
            <a:extLst>
              <a:ext uri="{FF2B5EF4-FFF2-40B4-BE49-F238E27FC236}">
                <a16:creationId xmlns:a16="http://schemas.microsoft.com/office/drawing/2014/main" id="{72AFB29A-3305-6803-B669-6B7FCE888D70}"/>
              </a:ext>
            </a:extLst>
          </p:cNvPr>
          <p:cNvSpPr>
            <a:spLocks noGrp="1"/>
          </p:cNvSpPr>
          <p:nvPr>
            <p:ph type="body" sz="quarter" idx="128" hasCustomPrompt="1"/>
          </p:nvPr>
        </p:nvSpPr>
        <p:spPr>
          <a:xfrm>
            <a:off x="6331052" y="3573940"/>
            <a:ext cx="1649165" cy="636328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1100" noProof="0" dirty="0">
                <a:solidFill>
                  <a:schemeClr val="bg1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LTFU description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20C90B2-DED8-0D1E-DA40-9961C19530DA}"/>
              </a:ext>
            </a:extLst>
          </p:cNvPr>
          <p:cNvSpPr txBox="1"/>
          <p:nvPr/>
        </p:nvSpPr>
        <p:spPr>
          <a:xfrm>
            <a:off x="1022027" y="5446668"/>
            <a:ext cx="670376" cy="2169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900" dirty="0">
                <a:solidFill>
                  <a:srgbClr val="3F4444"/>
                </a:solidFill>
              </a:rPr>
              <a:t>Screening</a:t>
            </a:r>
          </a:p>
        </p:txBody>
      </p:sp>
      <p:sp>
        <p:nvSpPr>
          <p:cNvPr id="81" name="Text Placeholder 96">
            <a:extLst>
              <a:ext uri="{FF2B5EF4-FFF2-40B4-BE49-F238E27FC236}">
                <a16:creationId xmlns:a16="http://schemas.microsoft.com/office/drawing/2014/main" id="{6200CA57-DFD0-0295-99F8-8D34DEEDDB58}"/>
              </a:ext>
            </a:extLst>
          </p:cNvPr>
          <p:cNvSpPr>
            <a:spLocks noGrp="1"/>
          </p:cNvSpPr>
          <p:nvPr userDrawn="1">
            <p:ph type="body" sz="quarter" idx="134" hasCustomPrompt="1"/>
          </p:nvPr>
        </p:nvSpPr>
        <p:spPr>
          <a:xfrm>
            <a:off x="1557194" y="5446668"/>
            <a:ext cx="761747" cy="2169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buNone/>
              <a:defRPr lang="en-US" sz="900" noProof="0" dirty="0"/>
            </a:lvl1pPr>
          </a:lstStyle>
          <a:p>
            <a:pPr marL="0" lvl="0">
              <a:lnSpc>
                <a:spcPct val="90000"/>
              </a:lnSpc>
            </a:pPr>
            <a:r>
              <a:rPr lang="en-US" noProof="0" dirty="0"/>
              <a:t>Specify time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0866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 Observational/Non-interventional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6">
            <a:extLst>
              <a:ext uri="{FF2B5EF4-FFF2-40B4-BE49-F238E27FC236}">
                <a16:creationId xmlns:a16="http://schemas.microsoft.com/office/drawing/2014/main" id="{83906B4F-593A-7150-E8BD-23C5B12604A8}"/>
              </a:ext>
            </a:extLst>
          </p:cNvPr>
          <p:cNvSpPr>
            <a:spLocks noGrp="1"/>
          </p:cNvSpPr>
          <p:nvPr>
            <p:ph type="body" sz="quarter" idx="112" hasCustomPrompt="1"/>
          </p:nvPr>
        </p:nvSpPr>
        <p:spPr>
          <a:xfrm>
            <a:off x="408102" y="1428614"/>
            <a:ext cx="1162117" cy="379562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spcAft>
                <a:spcPts val="300"/>
              </a:spcAft>
              <a:buNone/>
              <a:defRPr sz="1100">
                <a:solidFill>
                  <a:srgbClr val="3F4444"/>
                </a:solidFill>
              </a:defRPr>
            </a:lvl1pPr>
          </a:lstStyle>
          <a:p>
            <a:pPr lvl="0"/>
            <a:r>
              <a:rPr lang="en-US" noProof="0" dirty="0"/>
              <a:t>ESR Tracking Number</a:t>
            </a:r>
          </a:p>
        </p:txBody>
      </p:sp>
      <p:sp>
        <p:nvSpPr>
          <p:cNvPr id="3" name="Text Placeholder 96">
            <a:extLst>
              <a:ext uri="{FF2B5EF4-FFF2-40B4-BE49-F238E27FC236}">
                <a16:creationId xmlns:a16="http://schemas.microsoft.com/office/drawing/2014/main" id="{5ED775AA-5BB5-6BA6-B08C-07D3195122CD}"/>
              </a:ext>
            </a:extLst>
          </p:cNvPr>
          <p:cNvSpPr>
            <a:spLocks noGrp="1"/>
          </p:cNvSpPr>
          <p:nvPr>
            <p:ph type="body" sz="quarter" idx="113" hasCustomPrompt="1"/>
          </p:nvPr>
        </p:nvSpPr>
        <p:spPr>
          <a:xfrm>
            <a:off x="1616439" y="1429689"/>
            <a:ext cx="1552089" cy="37956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en-US" sz="1100" noProof="0" dirty="0">
                <a:solidFill>
                  <a:srgbClr val="3F4444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PI Name</a:t>
            </a:r>
          </a:p>
        </p:txBody>
      </p:sp>
      <p:sp>
        <p:nvSpPr>
          <p:cNvPr id="4" name="Text Placeholder 96">
            <a:extLst>
              <a:ext uri="{FF2B5EF4-FFF2-40B4-BE49-F238E27FC236}">
                <a16:creationId xmlns:a16="http://schemas.microsoft.com/office/drawing/2014/main" id="{2EC41CCA-CDE6-574C-E087-EB1199859185}"/>
              </a:ext>
            </a:extLst>
          </p:cNvPr>
          <p:cNvSpPr>
            <a:spLocks noGrp="1"/>
          </p:cNvSpPr>
          <p:nvPr>
            <p:ph type="body" sz="quarter" idx="114" hasCustomPrompt="1"/>
          </p:nvPr>
        </p:nvSpPr>
        <p:spPr>
          <a:xfrm>
            <a:off x="3260967" y="1433039"/>
            <a:ext cx="1552089" cy="37621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en-US" sz="1100" noProof="0" dirty="0">
                <a:solidFill>
                  <a:srgbClr val="3F4444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Country</a:t>
            </a:r>
          </a:p>
        </p:txBody>
      </p:sp>
      <p:sp>
        <p:nvSpPr>
          <p:cNvPr id="6" name="Text Placeholder 96">
            <a:extLst>
              <a:ext uri="{FF2B5EF4-FFF2-40B4-BE49-F238E27FC236}">
                <a16:creationId xmlns:a16="http://schemas.microsoft.com/office/drawing/2014/main" id="{75B64F76-961F-494C-367C-E62217CA2398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4890799" y="1428614"/>
            <a:ext cx="4271675" cy="3795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ctr">
              <a:defRPr lang="en-US" sz="1100" noProof="0" dirty="0">
                <a:solidFill>
                  <a:srgbClr val="3F4444"/>
                </a:solidFill>
              </a:defRPr>
            </a:lvl1pPr>
          </a:lstStyle>
          <a:p>
            <a:pPr marL="0" lvl="0" indent="0" algn="ctr">
              <a:spcAft>
                <a:spcPts val="300"/>
              </a:spcAft>
              <a:buNone/>
            </a:pPr>
            <a:r>
              <a:rPr lang="en-US" noProof="0" dirty="0"/>
              <a:t>Lead Institution Name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6451A79F-90A0-DAE8-7581-F12F5BFFA68C}"/>
              </a:ext>
            </a:extLst>
          </p:cNvPr>
          <p:cNvSpPr txBox="1">
            <a:spLocks/>
          </p:cNvSpPr>
          <p:nvPr userDrawn="1"/>
        </p:nvSpPr>
        <p:spPr>
          <a:xfrm>
            <a:off x="407989" y="629777"/>
            <a:ext cx="1116012" cy="328950"/>
          </a:xfrm>
          <a:prstGeom prst="rect">
            <a:avLst/>
          </a:prstGeom>
        </p:spPr>
        <p:txBody>
          <a:bodyPr lIns="91440"/>
          <a:lstStyle>
            <a:lvl1pPr marL="0" indent="0" algn="l" defTabSz="814969" rtl="0" eaLnBrk="1" latinLnBrk="0" hangingPunct="1">
              <a:lnSpc>
                <a:spcPct val="95000"/>
              </a:lnSpc>
              <a:spcBef>
                <a:spcPts val="675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000" kern="120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376" indent="-167634" algn="l" defTabSz="814969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9614" indent="-127188" algn="l" defTabSz="814969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6819" indent="-127188" algn="l" defTabSz="814969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2776" indent="-175951" algn="l" defTabSz="814969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41180" indent="-203726" algn="l" defTabSz="81496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48638" indent="-203726" algn="l" defTabSz="81496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56137" indent="-203726" algn="l" defTabSz="81496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63633" indent="-203726" algn="l" defTabSz="81496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3F4444"/>
                </a:solidFill>
              </a:rPr>
              <a:t>ESR Title:</a:t>
            </a:r>
          </a:p>
        </p:txBody>
      </p:sp>
      <p:sp>
        <p:nvSpPr>
          <p:cNvPr id="14" name="Text Placeholder 96">
            <a:extLst>
              <a:ext uri="{FF2B5EF4-FFF2-40B4-BE49-F238E27FC236}">
                <a16:creationId xmlns:a16="http://schemas.microsoft.com/office/drawing/2014/main" id="{21030B2C-CCB2-0986-52BC-BDC60C1E75B0}"/>
              </a:ext>
            </a:extLst>
          </p:cNvPr>
          <p:cNvSpPr>
            <a:spLocks noGrp="1"/>
          </p:cNvSpPr>
          <p:nvPr>
            <p:ph type="body" sz="quarter" idx="117" hasCustomPrompt="1"/>
          </p:nvPr>
        </p:nvSpPr>
        <p:spPr>
          <a:xfrm>
            <a:off x="1616439" y="454561"/>
            <a:ext cx="7546035" cy="926835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marL="0" indent="0" algn="ctr">
              <a:buNone/>
              <a:defRPr lang="en-US" sz="1100" noProof="0" dirty="0">
                <a:solidFill>
                  <a:srgbClr val="3F4444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Click to add text</a:t>
            </a:r>
          </a:p>
        </p:txBody>
      </p:sp>
      <p:sp>
        <p:nvSpPr>
          <p:cNvPr id="7" name="Graphic 3">
            <a:extLst>
              <a:ext uri="{FF2B5EF4-FFF2-40B4-BE49-F238E27FC236}">
                <a16:creationId xmlns:a16="http://schemas.microsoft.com/office/drawing/2014/main" id="{992D519F-6D82-E9B2-A027-6572281D1F20}"/>
              </a:ext>
            </a:extLst>
          </p:cNvPr>
          <p:cNvSpPr/>
          <p:nvPr userDrawn="1"/>
        </p:nvSpPr>
        <p:spPr>
          <a:xfrm>
            <a:off x="2" y="0"/>
            <a:ext cx="12191998" cy="6802825"/>
          </a:xfrm>
          <a:custGeom>
            <a:avLst/>
            <a:gdLst>
              <a:gd name="connsiteX0" fmla="*/ 12054338 w 12094099"/>
              <a:gd name="connsiteY0" fmla="*/ 862135 h 6617218"/>
              <a:gd name="connsiteX1" fmla="*/ 12094099 w 12094099"/>
              <a:gd name="connsiteY1" fmla="*/ 780573 h 6617218"/>
              <a:gd name="connsiteX2" fmla="*/ 12094099 w 12094099"/>
              <a:gd name="connsiteY2" fmla="*/ 181220 h 6617218"/>
              <a:gd name="connsiteX3" fmla="*/ 11973286 w 12094099"/>
              <a:gd name="connsiteY3" fmla="*/ 70857 h 6617218"/>
              <a:gd name="connsiteX4" fmla="*/ 11923966 w 12094099"/>
              <a:gd name="connsiteY4" fmla="*/ 63848 h 6617218"/>
              <a:gd name="connsiteX5" fmla="*/ 11856805 w 12094099"/>
              <a:gd name="connsiteY5" fmla="*/ 0 h 6617218"/>
              <a:gd name="connsiteX6" fmla="*/ 11790154 w 12094099"/>
              <a:gd name="connsiteY6" fmla="*/ 57348 h 6617218"/>
              <a:gd name="connsiteX7" fmla="*/ 361294 w 12094099"/>
              <a:gd name="connsiteY7" fmla="*/ 57348 h 6617218"/>
              <a:gd name="connsiteX8" fmla="*/ 249911 w 12094099"/>
              <a:gd name="connsiteY8" fmla="*/ 187592 h 6617218"/>
              <a:gd name="connsiteX9" fmla="*/ 183514 w 12094099"/>
              <a:gd name="connsiteY9" fmla="*/ 192053 h 6617218"/>
              <a:gd name="connsiteX10" fmla="*/ 0 w 12094099"/>
              <a:gd name="connsiteY10" fmla="*/ 404369 h 6617218"/>
              <a:gd name="connsiteX11" fmla="*/ 0 w 12094099"/>
              <a:gd name="connsiteY11" fmla="*/ 721950 h 6617218"/>
              <a:gd name="connsiteX12" fmla="*/ 47790 w 12094099"/>
              <a:gd name="connsiteY12" fmla="*/ 768976 h 6617218"/>
              <a:gd name="connsiteX13" fmla="*/ 47790 w 12094099"/>
              <a:gd name="connsiteY13" fmla="*/ 1652138 h 6617218"/>
              <a:gd name="connsiteX14" fmla="*/ 302289 w 12094099"/>
              <a:gd name="connsiteY14" fmla="*/ 1950986 h 6617218"/>
              <a:gd name="connsiteX15" fmla="*/ 302289 w 12094099"/>
              <a:gd name="connsiteY15" fmla="*/ 2835933 h 6617218"/>
              <a:gd name="connsiteX16" fmla="*/ 47790 w 12094099"/>
              <a:gd name="connsiteY16" fmla="*/ 3145486 h 6617218"/>
              <a:gd name="connsiteX17" fmla="*/ 47790 w 12094099"/>
              <a:gd name="connsiteY17" fmla="*/ 6407197 h 6617218"/>
              <a:gd name="connsiteX18" fmla="*/ 199444 w 12094099"/>
              <a:gd name="connsiteY18" fmla="*/ 6617219 h 6617218"/>
              <a:gd name="connsiteX19" fmla="*/ 11850688 w 12094099"/>
              <a:gd name="connsiteY19" fmla="*/ 6617219 h 6617218"/>
              <a:gd name="connsiteX20" fmla="*/ 12054338 w 12094099"/>
              <a:gd name="connsiteY20" fmla="*/ 6404138 h 6617218"/>
              <a:gd name="connsiteX21" fmla="*/ 12054338 w 12094099"/>
              <a:gd name="connsiteY21" fmla="*/ 4285186 h 6617218"/>
              <a:gd name="connsiteX22" fmla="*/ 12080590 w 12094099"/>
              <a:gd name="connsiteY22" fmla="*/ 4259443 h 6617218"/>
              <a:gd name="connsiteX23" fmla="*/ 12080590 w 12094099"/>
              <a:gd name="connsiteY23" fmla="*/ 3634347 h 6617218"/>
              <a:gd name="connsiteX24" fmla="*/ 12054338 w 12094099"/>
              <a:gd name="connsiteY24" fmla="*/ 3607840 h 6617218"/>
              <a:gd name="connsiteX25" fmla="*/ 12054338 w 12094099"/>
              <a:gd name="connsiteY25" fmla="*/ 862135 h 6617218"/>
              <a:gd name="connsiteX26" fmla="*/ 11840365 w 12094099"/>
              <a:gd name="connsiteY26" fmla="*/ 6593005 h 6617218"/>
              <a:gd name="connsiteX27" fmla="*/ 11840365 w 12094099"/>
              <a:gd name="connsiteY27" fmla="*/ 6593005 h 6617218"/>
              <a:gd name="connsiteX28" fmla="*/ 803257 w 12094099"/>
              <a:gd name="connsiteY28" fmla="*/ 6593005 h 6617218"/>
              <a:gd name="connsiteX29" fmla="*/ 768976 w 12094099"/>
              <a:gd name="connsiteY29" fmla="*/ 6559233 h 6617218"/>
              <a:gd name="connsiteX30" fmla="*/ 249146 w 12094099"/>
              <a:gd name="connsiteY30" fmla="*/ 6559233 h 6617218"/>
              <a:gd name="connsiteX31" fmla="*/ 105903 w 12094099"/>
              <a:gd name="connsiteY31" fmla="*/ 6374317 h 6617218"/>
              <a:gd name="connsiteX32" fmla="*/ 105903 w 12094099"/>
              <a:gd name="connsiteY32" fmla="*/ 5757888 h 6617218"/>
              <a:gd name="connsiteX33" fmla="*/ 73023 w 12094099"/>
              <a:gd name="connsiteY33" fmla="*/ 5723861 h 6617218"/>
              <a:gd name="connsiteX34" fmla="*/ 72131 w 12094099"/>
              <a:gd name="connsiteY34" fmla="*/ 6399423 h 6617218"/>
              <a:gd name="connsiteX35" fmla="*/ 72131 w 12094099"/>
              <a:gd name="connsiteY35" fmla="*/ 3157975 h 6617218"/>
              <a:gd name="connsiteX36" fmla="*/ 302161 w 12094099"/>
              <a:gd name="connsiteY36" fmla="*/ 2871743 h 6617218"/>
              <a:gd name="connsiteX37" fmla="*/ 326502 w 12094099"/>
              <a:gd name="connsiteY37" fmla="*/ 2841540 h 6617218"/>
              <a:gd name="connsiteX38" fmla="*/ 326502 w 12094099"/>
              <a:gd name="connsiteY38" fmla="*/ 1938115 h 6617218"/>
              <a:gd name="connsiteX39" fmla="*/ 72004 w 12094099"/>
              <a:gd name="connsiteY39" fmla="*/ 1639267 h 6617218"/>
              <a:gd name="connsiteX40" fmla="*/ 72004 w 12094099"/>
              <a:gd name="connsiteY40" fmla="*/ 432788 h 6617218"/>
              <a:gd name="connsiteX41" fmla="*/ 372636 w 12094099"/>
              <a:gd name="connsiteY41" fmla="*/ 81307 h 6617218"/>
              <a:gd name="connsiteX42" fmla="*/ 11791300 w 12094099"/>
              <a:gd name="connsiteY42" fmla="*/ 81307 h 6617218"/>
              <a:gd name="connsiteX43" fmla="*/ 11856805 w 12094099"/>
              <a:gd name="connsiteY43" fmla="*/ 132411 h 6617218"/>
              <a:gd name="connsiteX44" fmla="*/ 11904212 w 12094099"/>
              <a:gd name="connsiteY44" fmla="*/ 113040 h 6617218"/>
              <a:gd name="connsiteX45" fmla="*/ 12029742 w 12094099"/>
              <a:gd name="connsiteY45" fmla="*/ 224040 h 6617218"/>
              <a:gd name="connsiteX46" fmla="*/ 12029742 w 12094099"/>
              <a:gd name="connsiteY46" fmla="*/ 6400570 h 6617218"/>
              <a:gd name="connsiteX47" fmla="*/ 11840110 w 12094099"/>
              <a:gd name="connsiteY47" fmla="*/ 6593132 h 6617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2094099" h="6617218">
                <a:moveTo>
                  <a:pt x="12054338" y="862135"/>
                </a:moveTo>
                <a:lnTo>
                  <a:pt x="12094099" y="780573"/>
                </a:lnTo>
                <a:lnTo>
                  <a:pt x="12094099" y="181220"/>
                </a:lnTo>
                <a:lnTo>
                  <a:pt x="11973286" y="70857"/>
                </a:lnTo>
                <a:lnTo>
                  <a:pt x="11923966" y="63848"/>
                </a:lnTo>
                <a:cubicBezTo>
                  <a:pt x="11922691" y="28419"/>
                  <a:pt x="11893125" y="0"/>
                  <a:pt x="11856805" y="0"/>
                </a:cubicBezTo>
                <a:cubicBezTo>
                  <a:pt x="11822779" y="0"/>
                  <a:pt x="11794614" y="24978"/>
                  <a:pt x="11790154" y="57348"/>
                </a:cubicBezTo>
                <a:lnTo>
                  <a:pt x="361294" y="57348"/>
                </a:lnTo>
                <a:lnTo>
                  <a:pt x="249911" y="187592"/>
                </a:lnTo>
                <a:lnTo>
                  <a:pt x="183514" y="192053"/>
                </a:lnTo>
                <a:lnTo>
                  <a:pt x="0" y="404369"/>
                </a:lnTo>
                <a:lnTo>
                  <a:pt x="0" y="721950"/>
                </a:lnTo>
                <a:lnTo>
                  <a:pt x="47790" y="768976"/>
                </a:lnTo>
                <a:lnTo>
                  <a:pt x="47790" y="1652138"/>
                </a:lnTo>
                <a:lnTo>
                  <a:pt x="302289" y="1950986"/>
                </a:lnTo>
                <a:lnTo>
                  <a:pt x="302289" y="2835933"/>
                </a:lnTo>
                <a:lnTo>
                  <a:pt x="47790" y="3145486"/>
                </a:lnTo>
                <a:lnTo>
                  <a:pt x="47790" y="6407197"/>
                </a:lnTo>
                <a:lnTo>
                  <a:pt x="199444" y="6617219"/>
                </a:lnTo>
                <a:lnTo>
                  <a:pt x="11850688" y="6617219"/>
                </a:lnTo>
                <a:lnTo>
                  <a:pt x="12054338" y="6404138"/>
                </a:lnTo>
                <a:lnTo>
                  <a:pt x="12054338" y="4285186"/>
                </a:lnTo>
                <a:cubicBezTo>
                  <a:pt x="12054338" y="4285186"/>
                  <a:pt x="12080590" y="4259443"/>
                  <a:pt x="12080590" y="4259443"/>
                </a:cubicBezTo>
                <a:lnTo>
                  <a:pt x="12080590" y="3634347"/>
                </a:lnTo>
                <a:lnTo>
                  <a:pt x="12054338" y="3607840"/>
                </a:lnTo>
                <a:lnTo>
                  <a:pt x="12054338" y="862135"/>
                </a:lnTo>
                <a:close/>
                <a:moveTo>
                  <a:pt x="11840365" y="6593005"/>
                </a:moveTo>
                <a:lnTo>
                  <a:pt x="11840365" y="6593005"/>
                </a:lnTo>
                <a:cubicBezTo>
                  <a:pt x="11840365" y="6593005"/>
                  <a:pt x="803257" y="6593005"/>
                  <a:pt x="803257" y="6593005"/>
                </a:cubicBezTo>
                <a:lnTo>
                  <a:pt x="768976" y="6559233"/>
                </a:lnTo>
                <a:lnTo>
                  <a:pt x="249146" y="6559233"/>
                </a:lnTo>
                <a:lnTo>
                  <a:pt x="105903" y="6374317"/>
                </a:lnTo>
                <a:lnTo>
                  <a:pt x="105903" y="5757888"/>
                </a:lnTo>
                <a:lnTo>
                  <a:pt x="73023" y="5723861"/>
                </a:lnTo>
                <a:lnTo>
                  <a:pt x="72131" y="6399423"/>
                </a:lnTo>
                <a:lnTo>
                  <a:pt x="72131" y="3157975"/>
                </a:lnTo>
                <a:lnTo>
                  <a:pt x="302161" y="2871743"/>
                </a:lnTo>
                <a:lnTo>
                  <a:pt x="326502" y="2841540"/>
                </a:lnTo>
                <a:lnTo>
                  <a:pt x="326502" y="1938115"/>
                </a:lnTo>
                <a:lnTo>
                  <a:pt x="72004" y="1639267"/>
                </a:lnTo>
                <a:lnTo>
                  <a:pt x="72004" y="432788"/>
                </a:lnTo>
                <a:lnTo>
                  <a:pt x="372636" y="81307"/>
                </a:lnTo>
                <a:lnTo>
                  <a:pt x="11791300" y="81307"/>
                </a:lnTo>
                <a:cubicBezTo>
                  <a:pt x="11798309" y="110618"/>
                  <a:pt x="11824945" y="132411"/>
                  <a:pt x="11856805" y="132411"/>
                </a:cubicBezTo>
                <a:cubicBezTo>
                  <a:pt x="11875412" y="132411"/>
                  <a:pt x="11892106" y="125019"/>
                  <a:pt x="11904212" y="113040"/>
                </a:cubicBezTo>
                <a:lnTo>
                  <a:pt x="12029742" y="224040"/>
                </a:lnTo>
                <a:lnTo>
                  <a:pt x="12029742" y="6400570"/>
                </a:lnTo>
                <a:lnTo>
                  <a:pt x="11840110" y="6593132"/>
                </a:lnTo>
                <a:close/>
              </a:path>
            </a:pathLst>
          </a:custGeom>
          <a:solidFill>
            <a:schemeClr val="accent1"/>
          </a:solidFill>
          <a:ln w="19050" cap="flat">
            <a:solidFill>
              <a:schemeClr val="folHlink"/>
            </a:solidFill>
            <a:prstDash val="solid"/>
            <a:miter/>
          </a:ln>
          <a:effectLst>
            <a:glow rad="101600">
              <a:srgbClr val="C3EDF2">
                <a:alpha val="60000"/>
              </a:srgbClr>
            </a:glo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81F62D-FD4E-0B2A-33CD-101A11C9462A}"/>
              </a:ext>
            </a:extLst>
          </p:cNvPr>
          <p:cNvSpPr/>
          <p:nvPr userDrawn="1"/>
        </p:nvSpPr>
        <p:spPr>
          <a:xfrm>
            <a:off x="407988" y="314036"/>
            <a:ext cx="11376024" cy="960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0AA70E4-7E58-DB2D-68B4-C35BFB47CBB6}"/>
              </a:ext>
            </a:extLst>
          </p:cNvPr>
          <p:cNvSpPr/>
          <p:nvPr userDrawn="1"/>
        </p:nvSpPr>
        <p:spPr>
          <a:xfrm>
            <a:off x="637310" y="2004290"/>
            <a:ext cx="8525164" cy="453967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sp>
        <p:nvSpPr>
          <p:cNvPr id="16" name="Rectangle: Single Corner Rounded 15">
            <a:extLst>
              <a:ext uri="{FF2B5EF4-FFF2-40B4-BE49-F238E27FC236}">
                <a16:creationId xmlns:a16="http://schemas.microsoft.com/office/drawing/2014/main" id="{A058BD56-9806-ADFF-B107-C2824C3E1E7B}"/>
              </a:ext>
            </a:extLst>
          </p:cNvPr>
          <p:cNvSpPr/>
          <p:nvPr userDrawn="1"/>
        </p:nvSpPr>
        <p:spPr>
          <a:xfrm>
            <a:off x="9324826" y="437860"/>
            <a:ext cx="2508393" cy="146304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1FE5E01-059C-DE3E-D85B-317EF5494AE7}"/>
              </a:ext>
            </a:extLst>
          </p:cNvPr>
          <p:cNvSpPr txBox="1"/>
          <p:nvPr userDrawn="1"/>
        </p:nvSpPr>
        <p:spPr>
          <a:xfrm>
            <a:off x="9324827" y="454561"/>
            <a:ext cx="2508392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1200" dirty="0">
                <a:solidFill>
                  <a:schemeClr val="bg1"/>
                </a:solidFill>
              </a:rPr>
              <a:t>Primary objective:</a:t>
            </a:r>
          </a:p>
        </p:txBody>
      </p:sp>
      <p:sp>
        <p:nvSpPr>
          <p:cNvPr id="19" name="Text Placeholder 96">
            <a:extLst>
              <a:ext uri="{FF2B5EF4-FFF2-40B4-BE49-F238E27FC236}">
                <a16:creationId xmlns:a16="http://schemas.microsoft.com/office/drawing/2014/main" id="{51CB3CFA-BA5B-4EE2-1155-EF368E3ABD56}"/>
              </a:ext>
            </a:extLst>
          </p:cNvPr>
          <p:cNvSpPr>
            <a:spLocks noGrp="1"/>
          </p:cNvSpPr>
          <p:nvPr>
            <p:ph type="body" sz="quarter" idx="119" hasCustomPrompt="1"/>
          </p:nvPr>
        </p:nvSpPr>
        <p:spPr>
          <a:xfrm>
            <a:off x="9324826" y="694623"/>
            <a:ext cx="2508393" cy="1206278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Char char="•"/>
              <a:defRPr lang="en-US" sz="1100" noProof="0" dirty="0">
                <a:solidFill>
                  <a:schemeClr val="bg1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Click to add text</a:t>
            </a:r>
          </a:p>
        </p:txBody>
      </p:sp>
      <p:sp>
        <p:nvSpPr>
          <p:cNvPr id="21" name="Rectangle: Single Corner Rounded 20">
            <a:extLst>
              <a:ext uri="{FF2B5EF4-FFF2-40B4-BE49-F238E27FC236}">
                <a16:creationId xmlns:a16="http://schemas.microsoft.com/office/drawing/2014/main" id="{0C9F4D66-2329-44D2-8289-E6D6D2BACF06}"/>
              </a:ext>
            </a:extLst>
          </p:cNvPr>
          <p:cNvSpPr/>
          <p:nvPr userDrawn="1"/>
        </p:nvSpPr>
        <p:spPr>
          <a:xfrm>
            <a:off x="9324825" y="1984619"/>
            <a:ext cx="2508393" cy="146304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B1CC401-134B-17BF-EBE7-BA1D55C1582C}"/>
              </a:ext>
            </a:extLst>
          </p:cNvPr>
          <p:cNvSpPr txBox="1"/>
          <p:nvPr userDrawn="1"/>
        </p:nvSpPr>
        <p:spPr>
          <a:xfrm>
            <a:off x="9324826" y="2001319"/>
            <a:ext cx="2508392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1200" dirty="0">
                <a:solidFill>
                  <a:schemeClr val="bg1"/>
                </a:solidFill>
              </a:rPr>
              <a:t>Secondary objectives:</a:t>
            </a:r>
          </a:p>
        </p:txBody>
      </p:sp>
      <p:sp>
        <p:nvSpPr>
          <p:cNvPr id="23" name="Text Placeholder 96">
            <a:extLst>
              <a:ext uri="{FF2B5EF4-FFF2-40B4-BE49-F238E27FC236}">
                <a16:creationId xmlns:a16="http://schemas.microsoft.com/office/drawing/2014/main" id="{E755F32F-792B-289B-5062-1748B7CB2EB8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9319482" y="2241380"/>
            <a:ext cx="2508393" cy="1206279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Char char="•"/>
              <a:defRPr lang="en-US" sz="1100" noProof="0" dirty="0">
                <a:solidFill>
                  <a:schemeClr val="bg1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Click to add text</a:t>
            </a:r>
          </a:p>
        </p:txBody>
      </p:sp>
      <p:sp>
        <p:nvSpPr>
          <p:cNvPr id="24" name="Rectangle: Single Corner Rounded 23">
            <a:extLst>
              <a:ext uri="{FF2B5EF4-FFF2-40B4-BE49-F238E27FC236}">
                <a16:creationId xmlns:a16="http://schemas.microsoft.com/office/drawing/2014/main" id="{F6E0C2F5-0991-0621-BFF4-EACCBC9E6066}"/>
              </a:ext>
            </a:extLst>
          </p:cNvPr>
          <p:cNvSpPr/>
          <p:nvPr userDrawn="1"/>
        </p:nvSpPr>
        <p:spPr>
          <a:xfrm>
            <a:off x="9346236" y="3523569"/>
            <a:ext cx="2508393" cy="146304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4BD003A-11EE-C3DB-8D4C-3C9BC2C979B2}"/>
              </a:ext>
            </a:extLst>
          </p:cNvPr>
          <p:cNvSpPr txBox="1"/>
          <p:nvPr userDrawn="1"/>
        </p:nvSpPr>
        <p:spPr>
          <a:xfrm>
            <a:off x="9346237" y="3540269"/>
            <a:ext cx="2508392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1200" dirty="0">
                <a:solidFill>
                  <a:schemeClr val="bg1"/>
                </a:solidFill>
              </a:rPr>
              <a:t>Exploratory objectives:</a:t>
            </a:r>
          </a:p>
        </p:txBody>
      </p:sp>
      <p:sp>
        <p:nvSpPr>
          <p:cNvPr id="26" name="Text Placeholder 96">
            <a:extLst>
              <a:ext uri="{FF2B5EF4-FFF2-40B4-BE49-F238E27FC236}">
                <a16:creationId xmlns:a16="http://schemas.microsoft.com/office/drawing/2014/main" id="{173ECAC4-DFDC-365A-ABE2-4FA8EF05480B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9346237" y="3780330"/>
            <a:ext cx="2508392" cy="1206279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Char char="•"/>
              <a:defRPr lang="en-US" sz="1100" noProof="0" dirty="0">
                <a:solidFill>
                  <a:schemeClr val="bg1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Click to add text</a:t>
            </a:r>
          </a:p>
        </p:txBody>
      </p:sp>
      <p:sp>
        <p:nvSpPr>
          <p:cNvPr id="27" name="Rectangle: Single Corner Rounded 26">
            <a:extLst>
              <a:ext uri="{FF2B5EF4-FFF2-40B4-BE49-F238E27FC236}">
                <a16:creationId xmlns:a16="http://schemas.microsoft.com/office/drawing/2014/main" id="{72CE70BA-81CA-179D-3390-0B416BC176F1}"/>
              </a:ext>
            </a:extLst>
          </p:cNvPr>
          <p:cNvSpPr/>
          <p:nvPr userDrawn="1"/>
        </p:nvSpPr>
        <p:spPr>
          <a:xfrm>
            <a:off x="9324826" y="5062519"/>
            <a:ext cx="2508393" cy="146304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0981676-BA8D-5823-5820-79004915A82F}"/>
              </a:ext>
            </a:extLst>
          </p:cNvPr>
          <p:cNvSpPr txBox="1"/>
          <p:nvPr userDrawn="1"/>
        </p:nvSpPr>
        <p:spPr>
          <a:xfrm>
            <a:off x="9324827" y="5079219"/>
            <a:ext cx="2508392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1200" dirty="0">
                <a:solidFill>
                  <a:schemeClr val="bg1"/>
                </a:solidFill>
              </a:rPr>
              <a:t>Scientific objective:</a:t>
            </a:r>
          </a:p>
        </p:txBody>
      </p:sp>
      <p:sp>
        <p:nvSpPr>
          <p:cNvPr id="29" name="Text Placeholder 96">
            <a:extLst>
              <a:ext uri="{FF2B5EF4-FFF2-40B4-BE49-F238E27FC236}">
                <a16:creationId xmlns:a16="http://schemas.microsoft.com/office/drawing/2014/main" id="{CD58AACD-A02D-423C-E881-E9C7DBE08F5E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9324826" y="5319280"/>
            <a:ext cx="2508393" cy="1189699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Char char="•"/>
              <a:defRPr lang="en-US" sz="1100" noProof="0" dirty="0">
                <a:solidFill>
                  <a:schemeClr val="bg1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Click to add text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C7D45255-6A2B-96B2-9724-3D29AAE20264}"/>
              </a:ext>
            </a:extLst>
          </p:cNvPr>
          <p:cNvSpPr txBox="1">
            <a:spLocks/>
          </p:cNvSpPr>
          <p:nvPr userDrawn="1"/>
        </p:nvSpPr>
        <p:spPr>
          <a:xfrm>
            <a:off x="840509" y="2068991"/>
            <a:ext cx="1264663" cy="533558"/>
          </a:xfrm>
          <a:prstGeom prst="rect">
            <a:avLst/>
          </a:prstGeom>
        </p:spPr>
        <p:txBody>
          <a:bodyPr lIns="91440" anchor="ctr"/>
          <a:lstStyle>
            <a:lvl1pPr marL="0" indent="0" algn="l" defTabSz="814969" rtl="0" eaLnBrk="1" latinLnBrk="0" hangingPunct="1">
              <a:lnSpc>
                <a:spcPct val="95000"/>
              </a:lnSpc>
              <a:spcBef>
                <a:spcPts val="675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000" kern="120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376" indent="-167634" algn="l" defTabSz="814969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9614" indent="-127188" algn="l" defTabSz="814969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6819" indent="-127188" algn="l" defTabSz="814969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2776" indent="-175951" algn="l" defTabSz="814969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41180" indent="-203726" algn="l" defTabSz="81496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48638" indent="-203726" algn="l" defTabSz="81496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56137" indent="-203726" algn="l" defTabSz="81496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63633" indent="-203726" algn="l" defTabSz="814969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rgbClr val="3F4444"/>
                </a:solidFill>
              </a:rPr>
              <a:t>Study design:</a:t>
            </a:r>
          </a:p>
        </p:txBody>
      </p:sp>
      <p:sp>
        <p:nvSpPr>
          <p:cNvPr id="34" name="Text Placeholder 96">
            <a:extLst>
              <a:ext uri="{FF2B5EF4-FFF2-40B4-BE49-F238E27FC236}">
                <a16:creationId xmlns:a16="http://schemas.microsoft.com/office/drawing/2014/main" id="{87608620-BFC4-5C40-6297-D419AA6ABEBF}"/>
              </a:ext>
            </a:extLst>
          </p:cNvPr>
          <p:cNvSpPr>
            <a:spLocks noGrp="1"/>
          </p:cNvSpPr>
          <p:nvPr>
            <p:ph type="body" sz="quarter" idx="125" hasCustomPrompt="1"/>
          </p:nvPr>
        </p:nvSpPr>
        <p:spPr>
          <a:xfrm>
            <a:off x="1966435" y="2068991"/>
            <a:ext cx="6697274" cy="533558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l">
              <a:buNone/>
              <a:defRPr lang="en-US" sz="1100" noProof="0" dirty="0">
                <a:solidFill>
                  <a:srgbClr val="3F4444"/>
                </a:solidFill>
              </a:defRPr>
            </a:lvl1pPr>
          </a:lstStyle>
          <a:p>
            <a:pPr marL="228600" lvl="0" indent="-228600" algn="ctr">
              <a:spcAft>
                <a:spcPts val="300"/>
              </a:spcAft>
            </a:pPr>
            <a:r>
              <a:rPr lang="en-US" noProof="0" dirty="0"/>
              <a:t>e.g., Randomized, multi-center ,double-blind, Phase X study (N=190)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2305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37663" y="6456258"/>
            <a:ext cx="1279358" cy="30914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56258"/>
            <a:ext cx="407988" cy="30914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1597151" y="6303999"/>
            <a:ext cx="294812" cy="355098"/>
          </a:xfrm>
          <a:prstGeom prst="rect">
            <a:avLst/>
          </a:pr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 dirty="0"/>
              <a:t> </a:t>
            </a:r>
          </a:p>
        </p:txBody>
      </p:sp>
    </p:spTree>
    <p:custDataLst>
      <p:tags r:id="rId7"/>
    </p:custDataLst>
    <p:extLst>
      <p:ext uri="{BB962C8B-B14F-4D97-AF65-F5344CB8AC3E}">
        <p14:creationId xmlns:p14="http://schemas.microsoft.com/office/powerpoint/2010/main" val="2125873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4" r:id="rId2"/>
    <p:sldLayoutId id="2147483856" r:id="rId3"/>
    <p:sldLayoutId id="2147483851" r:id="rId4"/>
    <p:sldLayoutId id="2147483858" r:id="rId5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60800" marR="0" indent="-2286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tabLst/>
        <a:defRPr lang="en-US" sz="24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91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21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7" userDrawn="1">
          <p15:clr>
            <a:srgbClr val="C35EA4"/>
          </p15:clr>
        </p15:guide>
        <p15:guide id="2" pos="7423" userDrawn="1">
          <p15:clr>
            <a:srgbClr val="C35EA4"/>
          </p15:clr>
        </p15:guide>
        <p15:guide id="3" orient="horz" pos="3906" userDrawn="1">
          <p15:clr>
            <a:srgbClr val="C35EA4"/>
          </p15:clr>
        </p15:guide>
        <p15:guide id="4" orient="horz" pos="255" userDrawn="1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AFB675-2588-C726-5342-D9BE9C151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329AE8F-7FF7-CC19-737D-5DEA1EC80BE9}"/>
              </a:ext>
            </a:extLst>
          </p:cNvPr>
          <p:cNvSpPr/>
          <p:nvPr/>
        </p:nvSpPr>
        <p:spPr>
          <a:xfrm>
            <a:off x="2884100" y="3698474"/>
            <a:ext cx="1089891" cy="373556"/>
          </a:xfrm>
          <a:prstGeom prst="roundRect">
            <a:avLst/>
          </a:prstGeom>
          <a:solidFill>
            <a:schemeClr val="bg1"/>
          </a:solidFill>
          <a:ln>
            <a:solidFill>
              <a:srgbClr val="4D00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E49D9BC7-93B8-7367-4F80-1BF615200D5E}"/>
              </a:ext>
            </a:extLst>
          </p:cNvPr>
          <p:cNvSpPr/>
          <p:nvPr/>
        </p:nvSpPr>
        <p:spPr>
          <a:xfrm>
            <a:off x="4541149" y="2948299"/>
            <a:ext cx="1163782" cy="546143"/>
          </a:xfrm>
          <a:prstGeom prst="roundRect">
            <a:avLst/>
          </a:prstGeom>
          <a:solidFill>
            <a:schemeClr val="bg1"/>
          </a:solidFill>
          <a:ln>
            <a:solidFill>
              <a:srgbClr val="4D00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B369FEF1-F89D-B4AB-D4E4-7FF229828C67}"/>
              </a:ext>
            </a:extLst>
          </p:cNvPr>
          <p:cNvSpPr/>
          <p:nvPr/>
        </p:nvSpPr>
        <p:spPr>
          <a:xfrm>
            <a:off x="4541149" y="3612542"/>
            <a:ext cx="1163782" cy="546143"/>
          </a:xfrm>
          <a:prstGeom prst="roundRect">
            <a:avLst/>
          </a:prstGeom>
          <a:noFill/>
          <a:ln>
            <a:solidFill>
              <a:srgbClr val="4D003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27DD447-F2A7-DE99-3739-8B580B1AC908}"/>
              </a:ext>
            </a:extLst>
          </p:cNvPr>
          <p:cNvSpPr/>
          <p:nvPr/>
        </p:nvSpPr>
        <p:spPr>
          <a:xfrm>
            <a:off x="4541149" y="4276785"/>
            <a:ext cx="1163782" cy="546143"/>
          </a:xfrm>
          <a:prstGeom prst="roundRect">
            <a:avLst/>
          </a:prstGeom>
          <a:noFill/>
          <a:ln>
            <a:solidFill>
              <a:srgbClr val="4D003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 err="1"/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C754B808-B5DF-0D1A-C7C0-468FB6CFDACC}"/>
              </a:ext>
            </a:extLst>
          </p:cNvPr>
          <p:cNvSpPr/>
          <p:nvPr/>
        </p:nvSpPr>
        <p:spPr>
          <a:xfrm>
            <a:off x="6261021" y="3508660"/>
            <a:ext cx="1804992" cy="744615"/>
          </a:xfrm>
          <a:prstGeom prst="roundRect">
            <a:avLst/>
          </a:prstGeom>
          <a:noFill/>
          <a:ln>
            <a:solidFill>
              <a:srgbClr val="4D003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1100" i="1" dirty="0"/>
          </a:p>
        </p:txBody>
      </p:sp>
      <p:sp>
        <p:nvSpPr>
          <p:cNvPr id="175" name="Text Placeholder 174">
            <a:extLst>
              <a:ext uri="{FF2B5EF4-FFF2-40B4-BE49-F238E27FC236}">
                <a16:creationId xmlns:a16="http://schemas.microsoft.com/office/drawing/2014/main" id="{57481908-3EB9-CC34-9998-58ED61C70A8E}"/>
              </a:ext>
            </a:extLst>
          </p:cNvPr>
          <p:cNvSpPr>
            <a:spLocks noGrp="1"/>
          </p:cNvSpPr>
          <p:nvPr>
            <p:ph type="body" sz="quarter" idx="112"/>
          </p:nvPr>
        </p:nvSpPr>
        <p:spPr/>
        <p:txBody>
          <a:bodyPr>
            <a:normAutofit/>
          </a:bodyPr>
          <a:lstStyle/>
          <a:p>
            <a:endParaRPr lang="en-US" sz="1600" dirty="0"/>
          </a:p>
        </p:txBody>
      </p:sp>
      <p:sp>
        <p:nvSpPr>
          <p:cNvPr id="176" name="Text Placeholder 175">
            <a:extLst>
              <a:ext uri="{FF2B5EF4-FFF2-40B4-BE49-F238E27FC236}">
                <a16:creationId xmlns:a16="http://schemas.microsoft.com/office/drawing/2014/main" id="{E18CD78B-66BF-E648-6F75-54BCFC81E6FE}"/>
              </a:ext>
            </a:extLst>
          </p:cNvPr>
          <p:cNvSpPr>
            <a:spLocks noGrp="1"/>
          </p:cNvSpPr>
          <p:nvPr>
            <p:ph type="body" sz="quarter" idx="113"/>
          </p:nvPr>
        </p:nvSpPr>
        <p:spPr/>
        <p:txBody>
          <a:bodyPr>
            <a:normAutofit/>
          </a:bodyPr>
          <a:lstStyle/>
          <a:p>
            <a:endParaRPr lang="en-US" sz="1600" dirty="0"/>
          </a:p>
        </p:txBody>
      </p:sp>
      <p:sp>
        <p:nvSpPr>
          <p:cNvPr id="177" name="Text Placeholder 176">
            <a:extLst>
              <a:ext uri="{FF2B5EF4-FFF2-40B4-BE49-F238E27FC236}">
                <a16:creationId xmlns:a16="http://schemas.microsoft.com/office/drawing/2014/main" id="{022E09AB-C529-8C76-880E-C90A68BD57BB}"/>
              </a:ext>
            </a:extLst>
          </p:cNvPr>
          <p:cNvSpPr>
            <a:spLocks noGrp="1"/>
          </p:cNvSpPr>
          <p:nvPr>
            <p:ph type="body" sz="quarter" idx="114"/>
          </p:nvPr>
        </p:nvSpPr>
        <p:spPr/>
        <p:txBody>
          <a:bodyPr>
            <a:normAutofit/>
          </a:bodyPr>
          <a:lstStyle/>
          <a:p>
            <a:endParaRPr lang="en-US" sz="1600" dirty="0"/>
          </a:p>
        </p:txBody>
      </p:sp>
      <p:sp>
        <p:nvSpPr>
          <p:cNvPr id="178" name="Text Placeholder 177">
            <a:extLst>
              <a:ext uri="{FF2B5EF4-FFF2-40B4-BE49-F238E27FC236}">
                <a16:creationId xmlns:a16="http://schemas.microsoft.com/office/drawing/2014/main" id="{3AD0D03A-39FB-B808-7063-D20BFF62BF33}"/>
              </a:ext>
            </a:extLst>
          </p:cNvPr>
          <p:cNvSpPr>
            <a:spLocks noGrp="1"/>
          </p:cNvSpPr>
          <p:nvPr>
            <p:ph type="body" sz="quarter" idx="115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179" name="Text Placeholder 178">
            <a:extLst>
              <a:ext uri="{FF2B5EF4-FFF2-40B4-BE49-F238E27FC236}">
                <a16:creationId xmlns:a16="http://schemas.microsoft.com/office/drawing/2014/main" id="{89D94120-DB4C-85CE-DF33-347D2F22404B}"/>
              </a:ext>
            </a:extLst>
          </p:cNvPr>
          <p:cNvSpPr>
            <a:spLocks noGrp="1"/>
          </p:cNvSpPr>
          <p:nvPr>
            <p:ph type="body" sz="quarter" idx="117"/>
          </p:nvPr>
        </p:nvSpPr>
        <p:spPr/>
        <p:txBody>
          <a:bodyPr>
            <a:normAutofit/>
          </a:bodyPr>
          <a:lstStyle/>
          <a:p>
            <a:endParaRPr lang="en-US" sz="1600" dirty="0"/>
          </a:p>
        </p:txBody>
      </p:sp>
      <p:sp>
        <p:nvSpPr>
          <p:cNvPr id="180" name="Text Placeholder 179">
            <a:extLst>
              <a:ext uri="{FF2B5EF4-FFF2-40B4-BE49-F238E27FC236}">
                <a16:creationId xmlns:a16="http://schemas.microsoft.com/office/drawing/2014/main" id="{6343DEF0-B37C-46A5-8832-3A0712E0FBF1}"/>
              </a:ext>
            </a:extLst>
          </p:cNvPr>
          <p:cNvSpPr>
            <a:spLocks noGrp="1"/>
          </p:cNvSpPr>
          <p:nvPr>
            <p:ph type="body" sz="quarter" idx="119"/>
          </p:nvPr>
        </p:nvSpPr>
        <p:spPr>
          <a:xfrm>
            <a:off x="9324826" y="694621"/>
            <a:ext cx="2508393" cy="120627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  <p:sp>
        <p:nvSpPr>
          <p:cNvPr id="181" name="Text Placeholder 180">
            <a:extLst>
              <a:ext uri="{FF2B5EF4-FFF2-40B4-BE49-F238E27FC236}">
                <a16:creationId xmlns:a16="http://schemas.microsoft.com/office/drawing/2014/main" id="{6829A9C4-4A9B-68BA-CD07-7D4F4B928B86}"/>
              </a:ext>
            </a:extLst>
          </p:cNvPr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  <p:sp>
        <p:nvSpPr>
          <p:cNvPr id="182" name="Text Placeholder 181">
            <a:extLst>
              <a:ext uri="{FF2B5EF4-FFF2-40B4-BE49-F238E27FC236}">
                <a16:creationId xmlns:a16="http://schemas.microsoft.com/office/drawing/2014/main" id="{36C94B6A-E6F1-DF93-F0D4-61615485D10D}"/>
              </a:ext>
            </a:extLst>
          </p:cNvPr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183" name="Text Placeholder 182">
            <a:extLst>
              <a:ext uri="{FF2B5EF4-FFF2-40B4-BE49-F238E27FC236}">
                <a16:creationId xmlns:a16="http://schemas.microsoft.com/office/drawing/2014/main" id="{0B2F9FB1-31BD-2C84-20E4-3FE62A7AC9D1}"/>
              </a:ext>
            </a:extLst>
          </p:cNvPr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  <p:sp>
        <p:nvSpPr>
          <p:cNvPr id="186" name="Text Placeholder 185">
            <a:extLst>
              <a:ext uri="{FF2B5EF4-FFF2-40B4-BE49-F238E27FC236}">
                <a16:creationId xmlns:a16="http://schemas.microsoft.com/office/drawing/2014/main" id="{20FA8726-2BCA-7362-5452-58FE1EDA8B3D}"/>
              </a:ext>
            </a:extLst>
          </p:cNvPr>
          <p:cNvSpPr>
            <a:spLocks noGrp="1"/>
          </p:cNvSpPr>
          <p:nvPr>
            <p:ph type="body" sz="quarter" idx="1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7" name="Text Placeholder 186">
            <a:extLst>
              <a:ext uri="{FF2B5EF4-FFF2-40B4-BE49-F238E27FC236}">
                <a16:creationId xmlns:a16="http://schemas.microsoft.com/office/drawing/2014/main" id="{A768DDAF-91F3-29F1-9B1A-4F7E7DE81EB0}"/>
              </a:ext>
            </a:extLst>
          </p:cNvPr>
          <p:cNvSpPr>
            <a:spLocks noGrp="1"/>
          </p:cNvSpPr>
          <p:nvPr>
            <p:ph type="body" sz="quarter" idx="1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8" name="Text Placeholder 187">
            <a:extLst>
              <a:ext uri="{FF2B5EF4-FFF2-40B4-BE49-F238E27FC236}">
                <a16:creationId xmlns:a16="http://schemas.microsoft.com/office/drawing/2014/main" id="{1510ADF4-3667-19E8-7956-137F977E027C}"/>
              </a:ext>
            </a:extLst>
          </p:cNvPr>
          <p:cNvSpPr>
            <a:spLocks noGrp="1"/>
          </p:cNvSpPr>
          <p:nvPr>
            <p:ph type="body" sz="quarter" idx="127"/>
          </p:nvPr>
        </p:nvSpPr>
        <p:spPr>
          <a:xfrm>
            <a:off x="2906312" y="3673471"/>
            <a:ext cx="1089891" cy="387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rgbClr val="4D0030"/>
                </a:solidFill>
              </a14:hiddenLine>
            </a:ext>
          </a:extLst>
        </p:spPr>
        <p:txBody>
          <a:bodyPr/>
          <a:lstStyle/>
          <a:p>
            <a:endParaRPr lang="en-US" dirty="0">
              <a:solidFill>
                <a:srgbClr val="3F4444"/>
              </a:solidFill>
            </a:endParaRPr>
          </a:p>
        </p:txBody>
      </p:sp>
      <p:sp>
        <p:nvSpPr>
          <p:cNvPr id="190" name="Text Placeholder 189">
            <a:extLst>
              <a:ext uri="{FF2B5EF4-FFF2-40B4-BE49-F238E27FC236}">
                <a16:creationId xmlns:a16="http://schemas.microsoft.com/office/drawing/2014/main" id="{FD7ADC72-44EF-85CC-705B-42FD24F2FD06}"/>
              </a:ext>
            </a:extLst>
          </p:cNvPr>
          <p:cNvSpPr>
            <a:spLocks noGrp="1"/>
          </p:cNvSpPr>
          <p:nvPr>
            <p:ph type="body" sz="quarter" idx="129"/>
          </p:nvPr>
        </p:nvSpPr>
        <p:spPr>
          <a:xfrm>
            <a:off x="4541149" y="4316635"/>
            <a:ext cx="1089891" cy="368819"/>
          </a:xfrm>
        </p:spPr>
        <p:txBody>
          <a:bodyPr/>
          <a:lstStyle/>
          <a:p>
            <a:endParaRPr lang="en-US" dirty="0">
              <a:solidFill>
                <a:srgbClr val="3F4444"/>
              </a:solidFill>
            </a:endParaRPr>
          </a:p>
        </p:txBody>
      </p:sp>
      <p:sp>
        <p:nvSpPr>
          <p:cNvPr id="191" name="Text Placeholder 190">
            <a:extLst>
              <a:ext uri="{FF2B5EF4-FFF2-40B4-BE49-F238E27FC236}">
                <a16:creationId xmlns:a16="http://schemas.microsoft.com/office/drawing/2014/main" id="{9BE4AB54-E9E6-C1E3-FB66-619FA79B9B13}"/>
              </a:ext>
            </a:extLst>
          </p:cNvPr>
          <p:cNvSpPr>
            <a:spLocks noGrp="1"/>
          </p:cNvSpPr>
          <p:nvPr>
            <p:ph type="body" sz="quarter" idx="132"/>
          </p:nvPr>
        </p:nvSpPr>
        <p:spPr>
          <a:xfrm>
            <a:off x="4541149" y="3660477"/>
            <a:ext cx="1089891" cy="368819"/>
          </a:xfrm>
        </p:spPr>
        <p:txBody>
          <a:bodyPr/>
          <a:lstStyle/>
          <a:p>
            <a:endParaRPr lang="en-US" dirty="0">
              <a:solidFill>
                <a:srgbClr val="3F4444"/>
              </a:solidFill>
            </a:endParaRPr>
          </a:p>
        </p:txBody>
      </p:sp>
      <p:sp>
        <p:nvSpPr>
          <p:cNvPr id="192" name="Text Placeholder 191">
            <a:extLst>
              <a:ext uri="{FF2B5EF4-FFF2-40B4-BE49-F238E27FC236}">
                <a16:creationId xmlns:a16="http://schemas.microsoft.com/office/drawing/2014/main" id="{58F1D87A-2D88-2A20-044D-1C8E4BFBAD4F}"/>
              </a:ext>
            </a:extLst>
          </p:cNvPr>
          <p:cNvSpPr>
            <a:spLocks noGrp="1"/>
          </p:cNvSpPr>
          <p:nvPr>
            <p:ph type="body" sz="quarter" idx="133"/>
          </p:nvPr>
        </p:nvSpPr>
        <p:spPr>
          <a:xfrm>
            <a:off x="4541149" y="3004320"/>
            <a:ext cx="1089891" cy="368819"/>
          </a:xfrm>
        </p:spPr>
        <p:txBody>
          <a:bodyPr/>
          <a:lstStyle/>
          <a:p>
            <a:endParaRPr lang="en-US" dirty="0">
              <a:solidFill>
                <a:srgbClr val="3F4444"/>
              </a:solidFill>
            </a:endParaRPr>
          </a:p>
        </p:txBody>
      </p:sp>
      <p:sp>
        <p:nvSpPr>
          <p:cNvPr id="189" name="Text Placeholder 188">
            <a:extLst>
              <a:ext uri="{FF2B5EF4-FFF2-40B4-BE49-F238E27FC236}">
                <a16:creationId xmlns:a16="http://schemas.microsoft.com/office/drawing/2014/main" id="{B9F5BD8A-AFA1-6F1A-9C6C-D7492E75B9EE}"/>
              </a:ext>
            </a:extLst>
          </p:cNvPr>
          <p:cNvSpPr>
            <a:spLocks noGrp="1"/>
          </p:cNvSpPr>
          <p:nvPr>
            <p:ph type="body" sz="quarter" idx="128"/>
          </p:nvPr>
        </p:nvSpPr>
        <p:spPr>
          <a:xfrm>
            <a:off x="6331052" y="3562804"/>
            <a:ext cx="1649165" cy="636328"/>
          </a:xfrm>
        </p:spPr>
        <p:txBody>
          <a:bodyPr/>
          <a:lstStyle/>
          <a:p>
            <a:endParaRPr lang="en-US" dirty="0">
              <a:solidFill>
                <a:srgbClr val="3F4444"/>
              </a:solidFill>
            </a:endParaRPr>
          </a:p>
        </p:txBody>
      </p: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0C34ABE2-E741-4A14-D86B-996003273674}"/>
              </a:ext>
            </a:extLst>
          </p:cNvPr>
          <p:cNvCxnSpPr>
            <a:cxnSpLocks/>
            <a:stCxn id="3" idx="3"/>
            <a:endCxn id="40" idx="1"/>
          </p:cNvCxnSpPr>
          <p:nvPr/>
        </p:nvCxnSpPr>
        <p:spPr>
          <a:xfrm flipV="1">
            <a:off x="3973991" y="3221371"/>
            <a:ext cx="567158" cy="663881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5DA42A3F-36E1-BCB5-68E0-F440342EBA31}"/>
              </a:ext>
            </a:extLst>
          </p:cNvPr>
          <p:cNvCxnSpPr>
            <a:cxnSpLocks/>
            <a:stCxn id="3" idx="3"/>
            <a:endCxn id="41" idx="1"/>
          </p:cNvCxnSpPr>
          <p:nvPr/>
        </p:nvCxnSpPr>
        <p:spPr>
          <a:xfrm>
            <a:off x="3973991" y="3885252"/>
            <a:ext cx="567158" cy="362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359C649E-359E-D1F1-3D78-2242382DE7AF}"/>
              </a:ext>
            </a:extLst>
          </p:cNvPr>
          <p:cNvCxnSpPr>
            <a:cxnSpLocks/>
            <a:stCxn id="3" idx="3"/>
            <a:endCxn id="43" idx="1"/>
          </p:cNvCxnSpPr>
          <p:nvPr/>
        </p:nvCxnSpPr>
        <p:spPr>
          <a:xfrm>
            <a:off x="3973991" y="3885252"/>
            <a:ext cx="567158" cy="664605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97B24149-F15C-EECE-4FBD-4FEB106D3464}"/>
              </a:ext>
            </a:extLst>
          </p:cNvPr>
          <p:cNvCxnSpPr>
            <a:cxnSpLocks/>
            <a:stCxn id="40" idx="3"/>
            <a:endCxn id="59" idx="1"/>
          </p:cNvCxnSpPr>
          <p:nvPr/>
        </p:nvCxnSpPr>
        <p:spPr>
          <a:xfrm>
            <a:off x="5704931" y="3221371"/>
            <a:ext cx="556090" cy="659597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or: Elbow 62">
            <a:extLst>
              <a:ext uri="{FF2B5EF4-FFF2-40B4-BE49-F238E27FC236}">
                <a16:creationId xmlns:a16="http://schemas.microsoft.com/office/drawing/2014/main" id="{DC179A0D-0710-EC5E-135B-F66430056B58}"/>
              </a:ext>
            </a:extLst>
          </p:cNvPr>
          <p:cNvCxnSpPr>
            <a:cxnSpLocks/>
            <a:stCxn id="41" idx="3"/>
            <a:endCxn id="59" idx="1"/>
          </p:cNvCxnSpPr>
          <p:nvPr/>
        </p:nvCxnSpPr>
        <p:spPr>
          <a:xfrm flipV="1">
            <a:off x="5704931" y="3880968"/>
            <a:ext cx="556090" cy="4646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or: Elbow 65">
            <a:extLst>
              <a:ext uri="{FF2B5EF4-FFF2-40B4-BE49-F238E27FC236}">
                <a16:creationId xmlns:a16="http://schemas.microsoft.com/office/drawing/2014/main" id="{EA3EDFF1-486D-3BDE-C95B-1B9049A2E99D}"/>
              </a:ext>
            </a:extLst>
          </p:cNvPr>
          <p:cNvCxnSpPr>
            <a:cxnSpLocks/>
            <a:stCxn id="43" idx="3"/>
            <a:endCxn id="59" idx="1"/>
          </p:cNvCxnSpPr>
          <p:nvPr/>
        </p:nvCxnSpPr>
        <p:spPr>
          <a:xfrm flipV="1">
            <a:off x="5704931" y="3880968"/>
            <a:ext cx="556090" cy="668889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4F69D990-3AF1-64F4-770A-F70B979776A7}"/>
              </a:ext>
            </a:extLst>
          </p:cNvPr>
          <p:cNvGrpSpPr/>
          <p:nvPr/>
        </p:nvGrpSpPr>
        <p:grpSpPr>
          <a:xfrm>
            <a:off x="4735266" y="5274694"/>
            <a:ext cx="748923" cy="1103580"/>
            <a:chOff x="4769730" y="5274694"/>
            <a:chExt cx="748923" cy="1103580"/>
          </a:xfrm>
        </p:grpSpPr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8DC49718-CAA5-9A05-1DDD-0CB0DDAC3223}"/>
                </a:ext>
              </a:extLst>
            </p:cNvPr>
            <p:cNvGrpSpPr/>
            <p:nvPr/>
          </p:nvGrpSpPr>
          <p:grpSpPr>
            <a:xfrm>
              <a:off x="4769730" y="5484362"/>
              <a:ext cx="748923" cy="893912"/>
              <a:chOff x="5800435" y="4839855"/>
              <a:chExt cx="748923" cy="893912"/>
            </a:xfrm>
          </p:grpSpPr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ABF67584-4787-6715-FA7A-E04E0D0976D0}"/>
                  </a:ext>
                </a:extLst>
              </p:cNvPr>
              <p:cNvSpPr txBox="1"/>
              <p:nvPr/>
            </p:nvSpPr>
            <p:spPr>
              <a:xfrm>
                <a:off x="5818068" y="4839855"/>
                <a:ext cx="510076" cy="2169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US" sz="900" dirty="0">
                    <a:solidFill>
                      <a:srgbClr val="3F4444"/>
                    </a:solidFill>
                  </a:rPr>
                  <a:t>d/w/m</a:t>
                </a:r>
              </a:p>
            </p:txBody>
          </p:sp>
          <p:sp>
            <p:nvSpPr>
              <p:cNvPr id="153" name="Arrow: Down 152">
                <a:extLst>
                  <a:ext uri="{FF2B5EF4-FFF2-40B4-BE49-F238E27FC236}">
                    <a16:creationId xmlns:a16="http://schemas.microsoft.com/office/drawing/2014/main" id="{12FBE151-0B79-409B-8E37-D113CDB95904}"/>
                  </a:ext>
                </a:extLst>
              </p:cNvPr>
              <p:cNvSpPr/>
              <p:nvPr/>
            </p:nvSpPr>
            <p:spPr>
              <a:xfrm rot="10800000">
                <a:off x="5981667" y="5043055"/>
                <a:ext cx="182880" cy="182880"/>
              </a:xfrm>
              <a:prstGeom prst="downArrow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algn="ctr">
                  <a:lnSpc>
                    <a:spcPct val="90000"/>
                  </a:lnSpc>
                  <a:spcAft>
                    <a:spcPts val="600"/>
                  </a:spcAft>
                </a:pPr>
                <a:endParaRPr lang="en-US" dirty="0" err="1">
                  <a:solidFill>
                    <a:srgbClr val="3F4444"/>
                  </a:solidFill>
                </a:endParaRPr>
              </a:p>
            </p:txBody>
          </p: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5024CDF9-0D44-4713-C0DB-71D6D2BA0BF6}"/>
                  </a:ext>
                </a:extLst>
              </p:cNvPr>
              <p:cNvSpPr txBox="1"/>
              <p:nvPr/>
            </p:nvSpPr>
            <p:spPr>
              <a:xfrm>
                <a:off x="5800435" y="5225936"/>
                <a:ext cx="748923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900" dirty="0">
                    <a:solidFill>
                      <a:srgbClr val="3F4444"/>
                    </a:solidFill>
                  </a:rPr>
                  <a:t>Biopsy:</a:t>
                </a:r>
              </a:p>
              <a:p>
                <a:pPr algn="l"/>
                <a:r>
                  <a:rPr lang="en-US" sz="900" dirty="0">
                    <a:solidFill>
                      <a:srgbClr val="3F4444"/>
                    </a:solidFill>
                  </a:rPr>
                  <a:t>Biomarkers:</a:t>
                </a:r>
              </a:p>
              <a:p>
                <a:pPr algn="l"/>
                <a:r>
                  <a:rPr lang="en-US" sz="900" dirty="0">
                    <a:solidFill>
                      <a:srgbClr val="3F4444"/>
                    </a:solidFill>
                  </a:rPr>
                  <a:t>Diagnostics:</a:t>
                </a:r>
              </a:p>
            </p:txBody>
          </p:sp>
        </p:grp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3CA4139A-65EC-51D9-1B55-66D2F4FADDBC}"/>
                </a:ext>
              </a:extLst>
            </p:cNvPr>
            <p:cNvCxnSpPr>
              <a:cxnSpLocks/>
            </p:cNvCxnSpPr>
            <p:nvPr/>
          </p:nvCxnSpPr>
          <p:spPr>
            <a:xfrm>
              <a:off x="5042401" y="5274694"/>
              <a:ext cx="0" cy="2286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CE78F5F5-AA4B-E5B5-6F0F-B39F3A45664D}"/>
              </a:ext>
            </a:extLst>
          </p:cNvPr>
          <p:cNvGrpSpPr/>
          <p:nvPr/>
        </p:nvGrpSpPr>
        <p:grpSpPr>
          <a:xfrm>
            <a:off x="5908995" y="5274694"/>
            <a:ext cx="748923" cy="1103580"/>
            <a:chOff x="4769730" y="5274694"/>
            <a:chExt cx="748923" cy="1103580"/>
          </a:xfrm>
        </p:grpSpPr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3E39184F-24FA-7150-46B1-3E3218AF3F7F}"/>
                </a:ext>
              </a:extLst>
            </p:cNvPr>
            <p:cNvGrpSpPr/>
            <p:nvPr/>
          </p:nvGrpSpPr>
          <p:grpSpPr>
            <a:xfrm>
              <a:off x="4769730" y="5484362"/>
              <a:ext cx="748923" cy="893912"/>
              <a:chOff x="5800435" y="4839855"/>
              <a:chExt cx="748923" cy="893912"/>
            </a:xfrm>
          </p:grpSpPr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A1063CD5-DA30-572A-45B7-69D7AA5D6274}"/>
                  </a:ext>
                </a:extLst>
              </p:cNvPr>
              <p:cNvSpPr txBox="1"/>
              <p:nvPr/>
            </p:nvSpPr>
            <p:spPr>
              <a:xfrm>
                <a:off x="5818068" y="4839855"/>
                <a:ext cx="527709" cy="2169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US" sz="900" dirty="0">
                    <a:solidFill>
                      <a:srgbClr val="3F4444"/>
                    </a:solidFill>
                  </a:rPr>
                  <a:t>d/w/m</a:t>
                </a:r>
              </a:p>
            </p:txBody>
          </p:sp>
          <p:sp>
            <p:nvSpPr>
              <p:cNvPr id="161" name="Arrow: Down 160">
                <a:extLst>
                  <a:ext uri="{FF2B5EF4-FFF2-40B4-BE49-F238E27FC236}">
                    <a16:creationId xmlns:a16="http://schemas.microsoft.com/office/drawing/2014/main" id="{A22E26C5-1143-0B7D-5DB2-03FB948B7FA3}"/>
                  </a:ext>
                </a:extLst>
              </p:cNvPr>
              <p:cNvSpPr/>
              <p:nvPr/>
            </p:nvSpPr>
            <p:spPr>
              <a:xfrm rot="10800000">
                <a:off x="5981667" y="5043055"/>
                <a:ext cx="182880" cy="182880"/>
              </a:xfrm>
              <a:prstGeom prst="downArrow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algn="ctr">
                  <a:lnSpc>
                    <a:spcPct val="90000"/>
                  </a:lnSpc>
                  <a:spcAft>
                    <a:spcPts val="600"/>
                  </a:spcAft>
                </a:pPr>
                <a:endParaRPr lang="en-US" dirty="0" err="1">
                  <a:solidFill>
                    <a:srgbClr val="3F4444"/>
                  </a:solidFill>
                </a:endParaRPr>
              </a:p>
            </p:txBody>
          </p:sp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4448F9FD-7EF2-5BC2-E617-5A67A6BF1CC5}"/>
                  </a:ext>
                </a:extLst>
              </p:cNvPr>
              <p:cNvSpPr txBox="1"/>
              <p:nvPr/>
            </p:nvSpPr>
            <p:spPr>
              <a:xfrm>
                <a:off x="5800435" y="5225936"/>
                <a:ext cx="748923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900" dirty="0">
                    <a:solidFill>
                      <a:srgbClr val="3F4444"/>
                    </a:solidFill>
                  </a:rPr>
                  <a:t>Biopsy:</a:t>
                </a:r>
              </a:p>
              <a:p>
                <a:pPr algn="l"/>
                <a:r>
                  <a:rPr lang="en-US" sz="900" dirty="0">
                    <a:solidFill>
                      <a:srgbClr val="3F4444"/>
                    </a:solidFill>
                  </a:rPr>
                  <a:t>Biomarkers:</a:t>
                </a:r>
              </a:p>
              <a:p>
                <a:pPr algn="l"/>
                <a:r>
                  <a:rPr lang="en-US" sz="900" dirty="0">
                    <a:solidFill>
                      <a:srgbClr val="3F4444"/>
                    </a:solidFill>
                  </a:rPr>
                  <a:t>Diagnostics:</a:t>
                </a:r>
              </a:p>
            </p:txBody>
          </p:sp>
        </p:grp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33E783D9-ABB0-1DE5-0320-E4D88D997097}"/>
                </a:ext>
              </a:extLst>
            </p:cNvPr>
            <p:cNvCxnSpPr>
              <a:cxnSpLocks/>
            </p:cNvCxnSpPr>
            <p:nvPr/>
          </p:nvCxnSpPr>
          <p:spPr>
            <a:xfrm>
              <a:off x="5042401" y="5274694"/>
              <a:ext cx="0" cy="2286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4A20680B-AB2A-54F8-880E-80F283CC49B4}"/>
              </a:ext>
            </a:extLst>
          </p:cNvPr>
          <p:cNvGrpSpPr/>
          <p:nvPr/>
        </p:nvGrpSpPr>
        <p:grpSpPr>
          <a:xfrm>
            <a:off x="7980217" y="5260238"/>
            <a:ext cx="748923" cy="1103580"/>
            <a:chOff x="4769730" y="5274694"/>
            <a:chExt cx="748923" cy="1103580"/>
          </a:xfrm>
        </p:grpSpPr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A52C8CC4-6CC7-EAEA-71C2-A0F1064B30A1}"/>
                </a:ext>
              </a:extLst>
            </p:cNvPr>
            <p:cNvGrpSpPr/>
            <p:nvPr/>
          </p:nvGrpSpPr>
          <p:grpSpPr>
            <a:xfrm>
              <a:off x="4769730" y="5484362"/>
              <a:ext cx="748923" cy="893912"/>
              <a:chOff x="5800435" y="4839855"/>
              <a:chExt cx="748923" cy="893912"/>
            </a:xfrm>
          </p:grpSpPr>
          <p:sp>
            <p:nvSpPr>
              <p:cNvPr id="166" name="TextBox 165">
                <a:extLst>
                  <a:ext uri="{FF2B5EF4-FFF2-40B4-BE49-F238E27FC236}">
                    <a16:creationId xmlns:a16="http://schemas.microsoft.com/office/drawing/2014/main" id="{42490307-C196-D07F-FEB7-A5A626C93BF1}"/>
                  </a:ext>
                </a:extLst>
              </p:cNvPr>
              <p:cNvSpPr txBox="1"/>
              <p:nvPr/>
            </p:nvSpPr>
            <p:spPr>
              <a:xfrm>
                <a:off x="5818068" y="4839855"/>
                <a:ext cx="527709" cy="2169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US" sz="900" dirty="0">
                    <a:solidFill>
                      <a:srgbClr val="3F4444"/>
                    </a:solidFill>
                  </a:rPr>
                  <a:t>d/w/m</a:t>
                </a:r>
              </a:p>
            </p:txBody>
          </p:sp>
          <p:sp>
            <p:nvSpPr>
              <p:cNvPr id="167" name="Arrow: Down 166">
                <a:extLst>
                  <a:ext uri="{FF2B5EF4-FFF2-40B4-BE49-F238E27FC236}">
                    <a16:creationId xmlns:a16="http://schemas.microsoft.com/office/drawing/2014/main" id="{F57344EA-E5ED-E4A4-267D-AC32053A381B}"/>
                  </a:ext>
                </a:extLst>
              </p:cNvPr>
              <p:cNvSpPr/>
              <p:nvPr/>
            </p:nvSpPr>
            <p:spPr>
              <a:xfrm rot="10800000">
                <a:off x="5981667" y="5043055"/>
                <a:ext cx="182880" cy="182880"/>
              </a:xfrm>
              <a:prstGeom prst="downArrow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algn="ctr">
                  <a:lnSpc>
                    <a:spcPct val="90000"/>
                  </a:lnSpc>
                  <a:spcAft>
                    <a:spcPts val="600"/>
                  </a:spcAft>
                </a:pPr>
                <a:endParaRPr lang="en-US" dirty="0" err="1">
                  <a:solidFill>
                    <a:srgbClr val="3F4444"/>
                  </a:solidFill>
                </a:endParaRPr>
              </a:p>
            </p:txBody>
          </p:sp>
          <p:sp>
            <p:nvSpPr>
              <p:cNvPr id="168" name="TextBox 167">
                <a:extLst>
                  <a:ext uri="{FF2B5EF4-FFF2-40B4-BE49-F238E27FC236}">
                    <a16:creationId xmlns:a16="http://schemas.microsoft.com/office/drawing/2014/main" id="{1AD05067-30D2-3334-9E6B-649551016DE2}"/>
                  </a:ext>
                </a:extLst>
              </p:cNvPr>
              <p:cNvSpPr txBox="1"/>
              <p:nvPr/>
            </p:nvSpPr>
            <p:spPr>
              <a:xfrm>
                <a:off x="5800435" y="5225936"/>
                <a:ext cx="748923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900" dirty="0">
                    <a:solidFill>
                      <a:srgbClr val="3F4444"/>
                    </a:solidFill>
                  </a:rPr>
                  <a:t>Biopsy:</a:t>
                </a:r>
              </a:p>
              <a:p>
                <a:pPr algn="l"/>
                <a:r>
                  <a:rPr lang="en-US" sz="900" dirty="0">
                    <a:solidFill>
                      <a:srgbClr val="3F4444"/>
                    </a:solidFill>
                  </a:rPr>
                  <a:t>Biomarkers:</a:t>
                </a:r>
              </a:p>
              <a:p>
                <a:pPr algn="l"/>
                <a:r>
                  <a:rPr lang="en-US" sz="900" dirty="0">
                    <a:solidFill>
                      <a:srgbClr val="3F4444"/>
                    </a:solidFill>
                  </a:rPr>
                  <a:t>Diagnostics:</a:t>
                </a:r>
              </a:p>
            </p:txBody>
          </p: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AEA86D7A-18BC-5418-EA35-14BA6B4EB75D}"/>
                </a:ext>
              </a:extLst>
            </p:cNvPr>
            <p:cNvCxnSpPr>
              <a:cxnSpLocks/>
            </p:cNvCxnSpPr>
            <p:nvPr/>
          </p:nvCxnSpPr>
          <p:spPr>
            <a:xfrm>
              <a:off x="5042401" y="5274694"/>
              <a:ext cx="0" cy="2286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9A58D00-3157-7A1D-70B8-893FD94D7392}"/>
              </a:ext>
            </a:extLst>
          </p:cNvPr>
          <p:cNvSpPr/>
          <p:nvPr/>
        </p:nvSpPr>
        <p:spPr>
          <a:xfrm>
            <a:off x="2706251" y="2844311"/>
            <a:ext cx="1445591" cy="533558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accent5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100" dirty="0">
                <a:solidFill>
                  <a:schemeClr val="tx1"/>
                </a:solidFill>
              </a:rPr>
              <a:t>Stratification Factor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4B0281A-69B2-CE8F-FC4D-71EC77317104}"/>
              </a:ext>
            </a:extLst>
          </p:cNvPr>
          <p:cNvGrpSpPr/>
          <p:nvPr/>
        </p:nvGrpSpPr>
        <p:grpSpPr>
          <a:xfrm>
            <a:off x="1505039" y="5688663"/>
            <a:ext cx="748923" cy="690712"/>
            <a:chOff x="5800435" y="5043055"/>
            <a:chExt cx="748923" cy="690712"/>
          </a:xfrm>
        </p:grpSpPr>
        <p:sp>
          <p:nvSpPr>
            <p:cNvPr id="12" name="Arrow: Down 11">
              <a:extLst>
                <a:ext uri="{FF2B5EF4-FFF2-40B4-BE49-F238E27FC236}">
                  <a16:creationId xmlns:a16="http://schemas.microsoft.com/office/drawing/2014/main" id="{B110EDA7-5A16-18BC-5028-9FDDB79511E1}"/>
                </a:ext>
              </a:extLst>
            </p:cNvPr>
            <p:cNvSpPr/>
            <p:nvPr/>
          </p:nvSpPr>
          <p:spPr>
            <a:xfrm rot="10800000">
              <a:off x="5981667" y="5043055"/>
              <a:ext cx="182880" cy="182880"/>
            </a:xfrm>
            <a:prstGeom prst="downArrow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25000" lnSpcReduction="20000"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endParaRPr lang="en-US" dirty="0" err="1">
                <a:solidFill>
                  <a:srgbClr val="3F4444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3CDAE1B-22DC-DAE3-4C18-B739D1EFA8EC}"/>
                </a:ext>
              </a:extLst>
            </p:cNvPr>
            <p:cNvSpPr txBox="1"/>
            <p:nvPr/>
          </p:nvSpPr>
          <p:spPr>
            <a:xfrm>
              <a:off x="5800435" y="5225936"/>
              <a:ext cx="748923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900" dirty="0">
                  <a:solidFill>
                    <a:srgbClr val="3F4444"/>
                  </a:solidFill>
                </a:rPr>
                <a:t>Biopsy:</a:t>
              </a:r>
            </a:p>
            <a:p>
              <a:pPr algn="l"/>
              <a:r>
                <a:rPr lang="en-US" sz="900" dirty="0">
                  <a:solidFill>
                    <a:srgbClr val="3F4444"/>
                  </a:solidFill>
                </a:rPr>
                <a:t>Biomarkers:</a:t>
              </a:r>
            </a:p>
            <a:p>
              <a:pPr algn="l"/>
              <a:r>
                <a:rPr lang="en-US" sz="900" dirty="0">
                  <a:solidFill>
                    <a:srgbClr val="3F4444"/>
                  </a:solidFill>
                </a:rPr>
                <a:t>Diagnostics:</a:t>
              </a:r>
            </a:p>
          </p:txBody>
        </p:sp>
      </p:grp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3763091-3539-998D-2A7B-B6EC2E51304F}"/>
              </a:ext>
            </a:extLst>
          </p:cNvPr>
          <p:cNvCxnSpPr>
            <a:cxnSpLocks/>
            <a:endCxn id="188" idx="1"/>
          </p:cNvCxnSpPr>
          <p:nvPr/>
        </p:nvCxnSpPr>
        <p:spPr>
          <a:xfrm>
            <a:off x="2518867" y="3867449"/>
            <a:ext cx="387445" cy="0"/>
          </a:xfrm>
          <a:prstGeom prst="straightConnector1">
            <a:avLst/>
          </a:prstGeom>
          <a:ln w="190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7828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AD1DEE-6B17-B915-4523-8C382FC966FF}"/>
              </a:ext>
            </a:extLst>
          </p:cNvPr>
          <p:cNvSpPr>
            <a:spLocks noGrp="1"/>
          </p:cNvSpPr>
          <p:nvPr>
            <p:ph type="body" sz="quarter" idx="112"/>
          </p:nvPr>
        </p:nvSpPr>
        <p:spPr/>
        <p:txBody>
          <a:bodyPr>
            <a:normAutofit/>
          </a:bodyPr>
          <a:lstStyle/>
          <a:p>
            <a:endParaRPr lang="en-US" sz="1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16E2E6-A4A2-0CBD-2EA5-2F812EDE61D5}"/>
              </a:ext>
            </a:extLst>
          </p:cNvPr>
          <p:cNvSpPr>
            <a:spLocks noGrp="1"/>
          </p:cNvSpPr>
          <p:nvPr>
            <p:ph type="body" sz="quarter" idx="113"/>
          </p:nvPr>
        </p:nvSpPr>
        <p:spPr/>
        <p:txBody>
          <a:bodyPr>
            <a:normAutofit/>
          </a:bodyPr>
          <a:lstStyle/>
          <a:p>
            <a:endParaRPr lang="en-US" sz="16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18CCA3C-8794-A847-76AB-B503B415A8FC}"/>
              </a:ext>
            </a:extLst>
          </p:cNvPr>
          <p:cNvSpPr>
            <a:spLocks noGrp="1"/>
          </p:cNvSpPr>
          <p:nvPr>
            <p:ph type="body" sz="quarter" idx="114"/>
          </p:nvPr>
        </p:nvSpPr>
        <p:spPr/>
        <p:txBody>
          <a:bodyPr>
            <a:normAutofit/>
          </a:bodyPr>
          <a:lstStyle/>
          <a:p>
            <a:endParaRPr lang="en-US" sz="16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A7D5EA5-69C7-0A8C-B650-3F505633E864}"/>
              </a:ext>
            </a:extLst>
          </p:cNvPr>
          <p:cNvSpPr>
            <a:spLocks noGrp="1"/>
          </p:cNvSpPr>
          <p:nvPr>
            <p:ph type="body" sz="quarter" idx="115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A9169F0-4018-5109-A698-E8AA67183801}"/>
              </a:ext>
            </a:extLst>
          </p:cNvPr>
          <p:cNvSpPr>
            <a:spLocks noGrp="1"/>
          </p:cNvSpPr>
          <p:nvPr>
            <p:ph type="body" sz="quarter" idx="117"/>
          </p:nvPr>
        </p:nvSpPr>
        <p:spPr/>
        <p:txBody>
          <a:bodyPr>
            <a:normAutofit/>
          </a:bodyPr>
          <a:lstStyle/>
          <a:p>
            <a:endParaRPr lang="en-US" sz="16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7BC57F8-5A1A-E8FA-1EB2-E8F039E638D6}"/>
              </a:ext>
            </a:extLst>
          </p:cNvPr>
          <p:cNvSpPr>
            <a:spLocks noGrp="1"/>
          </p:cNvSpPr>
          <p:nvPr>
            <p:ph type="body" sz="quarter" idx="1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0356CC0-8AA6-5A79-5617-051D1BC916DC}"/>
              </a:ext>
            </a:extLst>
          </p:cNvPr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1373BF5-4BE5-715C-F2C9-372FBC03CD28}"/>
              </a:ext>
            </a:extLst>
          </p:cNvPr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327B29C-FF2E-CF95-0666-382AD327330E}"/>
              </a:ext>
            </a:extLst>
          </p:cNvPr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CEBC66F-1A26-C6C5-08E9-FC6E544711D8}"/>
              </a:ext>
            </a:extLst>
          </p:cNvPr>
          <p:cNvSpPr>
            <a:spLocks noGrp="1"/>
          </p:cNvSpPr>
          <p:nvPr>
            <p:ph type="body" sz="quarter" idx="12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829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ASTRAZENECA STANDARD TEMPLATE" val="EvVFCk6W"/>
  <p:tag name="ARTICULATE_DESIGN_ID_1_ASTRAZENECA STANDARD TEMPLATE" val="kGJp0GDe"/>
  <p:tag name="ARTICULATE_DESIGN_ID_ALTERNATIVE LAYOUTS" val="Bt42LpTg"/>
  <p:tag name="ARTICULATE_DESIGN_ID_1_ALTERNATIVE LAYOUTS" val="Pu40bbUa"/>
  <p:tag name="ARTICULATE_DESIGN_ID_AGENDAS" val="ut6QGGsg"/>
  <p:tag name="ARTICULATE_DESIGN_ID_1_AGENDAS" val="zZqOLfMe"/>
  <p:tag name="ARTICULATE_DESIGN_ID_KEY MESSAGE LAYOUTS" val="EG1WQXxn"/>
  <p:tag name="ARTICULATE_DESIGN_ID_LISTS" val="M0QWvWS1"/>
  <p:tag name="ARTICULATE_DESIGN_ID_1_KEY MESSAGE LAYOUTS" val="ks627C6Q"/>
  <p:tag name="ARTICULATE_DESIGN_ID_DIAGRAMS" val="EHtI07Fq"/>
  <p:tag name="ARTICULATE_DESIGN_ID_ALTERNATIVE CONTENT LAYOUTS" val="ywJnDDcd"/>
  <p:tag name="ARTICULATE_DESIGN_ID_PERSONNEL" val="nHHLeDJ2"/>
  <p:tag name="ARTICULATE_DESIGN_ID_STAFF AND ORGANISATIONS" val="fzkdDkSo"/>
  <p:tag name="ARTICULATE_DESIGN_ID_1_ALTERNATIVE CONTENT LAYOUTS" val="iY0BipYY"/>
  <p:tag name="ARTICULATE_DESIGN_ID_1_LISTS" val="vezrIkHU"/>
  <p:tag name="ARTICULATE_DESIGN_ID_1_STAFF AND ORGANISATIONS" val="gu0rVs6s"/>
  <p:tag name="BRANDIN_CONFIG" val="CONFIG.INI"/>
  <p:tag name="BRANDIN_CHARTS" val="PROCESS CHARTS"/>
  <p:tag name="BRANDIN_RULES" val="RUN RULES"/>
  <p:tag name="ARTICULATE_DESIGN_ID_LOGO HOLDERS" val="frTQuPG5"/>
  <p:tag name="ARTICULATE_DESIGN_ID_SPEAKERS" val="lTM5UYkU"/>
  <p:tag name="ARTICULATE_DESIGN_ID_TEXT LAYOUTS" val="4lYw8SxY"/>
  <p:tag name="ARTICULATE_DESIGN_ID_KEY STATEMENTS" val="PiA9xBfC"/>
  <p:tag name="ARTICULATE_DESIGN_ID_TEXT WITH IMAGE" val="bQgCS8wS"/>
  <p:tag name="ARTICULATE_DESIGN_ID_TEXT WITH IMAGE LAYOUTS" val="4MQoe47W"/>
  <p:tag name="ARTICULATE_SLIDE_THUMBNAIL_REFRESH" val="1"/>
  <p:tag name="ARTICULATE_PROJECT_OPEN" val="0"/>
  <p:tag name="ARTICULATE_SLIDE_COUNT" val="55"/>
  <p:tag name="BRANDIN_SMARTPASTE" val="ACTIVE"/>
  <p:tag name="BRANDIN_WORKSPACE_NAME" val="AstraZenec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straZeneca Standard Template">
  <a:themeElements>
    <a:clrScheme name="AZ colors">
      <a:dk1>
        <a:sysClr val="windowText" lastClr="000000"/>
      </a:dk1>
      <a:lt1>
        <a:sysClr val="window" lastClr="FFFFFF"/>
      </a:lt1>
      <a:dk2>
        <a:srgbClr val="44546A"/>
      </a:dk2>
      <a:lt2>
        <a:srgbClr val="9DB0AC"/>
      </a:lt2>
      <a:accent1>
        <a:srgbClr val="3F4444"/>
      </a:accent1>
      <a:accent2>
        <a:srgbClr val="C4D600"/>
      </a:accent2>
      <a:accent3>
        <a:srgbClr val="003865"/>
      </a:accent3>
      <a:accent4>
        <a:srgbClr val="3C1053"/>
      </a:accent4>
      <a:accent5>
        <a:srgbClr val="830051"/>
      </a:accent5>
      <a:accent6>
        <a:srgbClr val="F0AB00"/>
      </a:accent6>
      <a:hlink>
        <a:srgbClr val="D0006F"/>
      </a:hlink>
      <a:folHlink>
        <a:srgbClr val="68D2D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blank 24.05.22 TD.potx" id="{58DBFC55-7D75-4664-BCD7-7B8C361A6685}" vid="{AD1A674E-3E18-48C8-8111-13918292A9CD}"/>
    </a:ext>
  </a:extLst>
</a:theme>
</file>

<file path=ppt/theme/theme2.xml><?xml version="1.0" encoding="utf-8"?>
<a:theme xmlns:a="http://schemas.openxmlformats.org/drawingml/2006/main" name="Office Theme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c9131b5-4f7a-4fc7-9a57-73dee8b9041c">
      <Terms xmlns="http://schemas.microsoft.com/office/infopath/2007/PartnerControls"/>
    </lcf76f155ced4ddcb4097134ff3c332f>
    <TaxCatchAll xmlns="a5bf85ab-5b89-45d5-812d-d881043611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99DB2226E9054EAA931B5CD736B336" ma:contentTypeVersion="16" ma:contentTypeDescription="Create a new document." ma:contentTypeScope="" ma:versionID="a537e1f2e56204b41a6b6aac0143137b">
  <xsd:schema xmlns:xsd="http://www.w3.org/2001/XMLSchema" xmlns:xs="http://www.w3.org/2001/XMLSchema" xmlns:p="http://schemas.microsoft.com/office/2006/metadata/properties" xmlns:ns2="0c9131b5-4f7a-4fc7-9a57-73dee8b9041c" xmlns:ns3="a5bf85ab-5b89-45d5-812d-d881043611a5" targetNamespace="http://schemas.microsoft.com/office/2006/metadata/properties" ma:root="true" ma:fieldsID="5c72eae6c28d3701aaa6ae81f9139337" ns2:_="" ns3:_="">
    <xsd:import namespace="0c9131b5-4f7a-4fc7-9a57-73dee8b9041c"/>
    <xsd:import namespace="a5bf85ab-5b89-45d5-812d-d881043611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9131b5-4f7a-4fc7-9a57-73dee8b904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f367377-cea2-4f59-9866-8491a8f07a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bf85ab-5b89-45d5-812d-d881043611a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018993d-1d16-43cf-b63c-2f328976747f}" ma:internalName="TaxCatchAll" ma:showField="CatchAllData" ma:web="a5bf85ab-5b89-45d5-812d-d881043611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BrandIn lastLayout="1"/>
</file>

<file path=customXml/itemProps1.xml><?xml version="1.0" encoding="utf-8"?>
<ds:datastoreItem xmlns:ds="http://schemas.openxmlformats.org/officeDocument/2006/customXml" ds:itemID="{39C02748-3634-4A24-AAB5-5A1F224A40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D41FD2-E42A-4705-AA0D-85221307178A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elements/1.1/"/>
    <ds:schemaRef ds:uri="a5bf85ab-5b89-45d5-812d-d881043611a5"/>
    <ds:schemaRef ds:uri="http://purl.org/dc/terms/"/>
    <ds:schemaRef ds:uri="http://schemas.microsoft.com/office/infopath/2007/PartnerControls"/>
    <ds:schemaRef ds:uri="0c9131b5-4f7a-4fc7-9a57-73dee8b9041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5A613A1-DBAE-4F68-A61A-09083C135D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9131b5-4f7a-4fc7-9a57-73dee8b9041c"/>
    <ds:schemaRef ds:uri="a5bf85ab-5b89-45d5-812d-d881043611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E231AE7-799C-476B-948C-13293BA93F71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1948</TotalTime>
  <Words>41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AstraZeneca Standard Template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Jackl, Judyta</dc:creator>
  <cp:keywords/>
  <dc:description/>
  <cp:lastModifiedBy>Gasparska, Katarzyna</cp:lastModifiedBy>
  <cp:revision>16</cp:revision>
  <dcterms:created xsi:type="dcterms:W3CDTF">2023-11-07T11:01:56Z</dcterms:created>
  <dcterms:modified xsi:type="dcterms:W3CDTF">2026-03-23T09:07:28Z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0x010100EC99DB2226E9054EAA931B5CD736B336</vt:lpwstr>
  </property>
  <property fmtid="{D5CDD505-2E9C-101B-9397-08002B2CF9AE}" pid="3" name="Version">
    <vt:lpwstr>AstraZeneca Template 24.05.2022</vt:lpwstr>
  </property>
  <property fmtid="{D5CDD505-2E9C-101B-9397-08002B2CF9AE}" pid="4" name="ArticulateGUID">
    <vt:lpwstr>3147F588-80EE-4A79-8B90-D2BF272EDFE6</vt:lpwstr>
  </property>
  <property fmtid="{D5CDD505-2E9C-101B-9397-08002B2CF9AE}" pid="5" name="ArticulatePath">
    <vt:lpwstr>https://brightcarbon.sharepoint.com/sites/Intranet/Projects/ABCD/AstraZeneca/ASTR 3935 - AstraZeneca Template Build Project/Corporate Templates Design/BrightCarbon Template-Build/ASTR 3935 - Template &amp; Model Slides 13</vt:lpwstr>
  </property>
</Properties>
</file>