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ppt/tags/tag70.xml" ContentType="application/vnd.openxmlformats-officedocument.presentationml.tags+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8.xml" ContentType="application/vnd.openxmlformats-officedocument.theme+xml"/>
  <Override PartName="/ppt/tags/tag71.xml" ContentType="application/vnd.openxmlformats-officedocument.presentationml.tags+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0"/>
    <p:sldMasterId id="2147483670" r:id="rId11"/>
    <p:sldMasterId id="2147483680" r:id="rId12"/>
    <p:sldMasterId id="2147483703" r:id="rId13"/>
    <p:sldMasterId id="2147483709" r:id="rId14"/>
    <p:sldMasterId id="2147483719" r:id="rId15"/>
    <p:sldMasterId id="2147483730" r:id="rId16"/>
    <p:sldMasterId id="2147483819" r:id="rId17"/>
  </p:sldMasterIdLst>
  <p:notesMasterIdLst>
    <p:notesMasterId r:id="rId101"/>
  </p:notesMasterIdLst>
  <p:sldIdLst>
    <p:sldId id="693" r:id="rId18"/>
    <p:sldId id="640" r:id="rId19"/>
    <p:sldId id="7372" r:id="rId20"/>
    <p:sldId id="701" r:id="rId21"/>
    <p:sldId id="7484" r:id="rId22"/>
    <p:sldId id="7501" r:id="rId23"/>
    <p:sldId id="7485" r:id="rId24"/>
    <p:sldId id="7486" r:id="rId25"/>
    <p:sldId id="7487" r:id="rId26"/>
    <p:sldId id="7371" r:id="rId27"/>
    <p:sldId id="7373" r:id="rId28"/>
    <p:sldId id="7374" r:id="rId29"/>
    <p:sldId id="7375" r:id="rId30"/>
    <p:sldId id="7517" r:id="rId31"/>
    <p:sldId id="7263" r:id="rId32"/>
    <p:sldId id="7512" r:id="rId33"/>
    <p:sldId id="7379" r:id="rId34"/>
    <p:sldId id="7380" r:id="rId35"/>
    <p:sldId id="7382" r:id="rId36"/>
    <p:sldId id="7386" r:id="rId37"/>
    <p:sldId id="7515" r:id="rId38"/>
    <p:sldId id="7520" r:id="rId39"/>
    <p:sldId id="7521" r:id="rId40"/>
    <p:sldId id="7523" r:id="rId41"/>
    <p:sldId id="7503" r:id="rId42"/>
    <p:sldId id="7389" r:id="rId43"/>
    <p:sldId id="7482" r:id="rId44"/>
    <p:sldId id="7394" r:id="rId45"/>
    <p:sldId id="7397" r:id="rId46"/>
    <p:sldId id="7398" r:id="rId47"/>
    <p:sldId id="7489" r:id="rId48"/>
    <p:sldId id="7401" r:id="rId49"/>
    <p:sldId id="7402" r:id="rId50"/>
    <p:sldId id="7403" r:id="rId51"/>
    <p:sldId id="7470" r:id="rId52"/>
    <p:sldId id="7404" r:id="rId53"/>
    <p:sldId id="7471" r:id="rId54"/>
    <p:sldId id="7413" r:id="rId55"/>
    <p:sldId id="7412" r:id="rId56"/>
    <p:sldId id="7422" r:id="rId57"/>
    <p:sldId id="7529" r:id="rId58"/>
    <p:sldId id="7514" r:id="rId59"/>
    <p:sldId id="7524" r:id="rId60"/>
    <p:sldId id="7525" r:id="rId61"/>
    <p:sldId id="7504" r:id="rId62"/>
    <p:sldId id="7532" r:id="rId63"/>
    <p:sldId id="7526" r:id="rId64"/>
    <p:sldId id="7531" r:id="rId65"/>
    <p:sldId id="7507" r:id="rId66"/>
    <p:sldId id="7431" r:id="rId67"/>
    <p:sldId id="7491" r:id="rId68"/>
    <p:sldId id="7492" r:id="rId69"/>
    <p:sldId id="7493" r:id="rId70"/>
    <p:sldId id="7438" r:id="rId71"/>
    <p:sldId id="7511" r:id="rId72"/>
    <p:sldId id="7510" r:id="rId73"/>
    <p:sldId id="7474" r:id="rId74"/>
    <p:sldId id="7439" r:id="rId75"/>
    <p:sldId id="7440" r:id="rId76"/>
    <p:sldId id="7508" r:id="rId77"/>
    <p:sldId id="7476" r:id="rId78"/>
    <p:sldId id="7442" r:id="rId79"/>
    <p:sldId id="7444" r:id="rId80"/>
    <p:sldId id="7513" r:id="rId81"/>
    <p:sldId id="7446" r:id="rId82"/>
    <p:sldId id="7475" r:id="rId83"/>
    <p:sldId id="7447" r:id="rId84"/>
    <p:sldId id="7448" r:id="rId85"/>
    <p:sldId id="7449" r:id="rId86"/>
    <p:sldId id="7472" r:id="rId87"/>
    <p:sldId id="7451" r:id="rId88"/>
    <p:sldId id="7452" r:id="rId89"/>
    <p:sldId id="7481" r:id="rId90"/>
    <p:sldId id="7483" r:id="rId91"/>
    <p:sldId id="7478" r:id="rId92"/>
    <p:sldId id="7463" r:id="rId93"/>
    <p:sldId id="7495" r:id="rId94"/>
    <p:sldId id="7466" r:id="rId95"/>
    <p:sldId id="7497" r:id="rId96"/>
    <p:sldId id="7467" r:id="rId97"/>
    <p:sldId id="7498" r:id="rId98"/>
    <p:sldId id="7468" r:id="rId99"/>
    <p:sldId id="7362"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3" userDrawn="1">
          <p15:clr>
            <a:srgbClr val="A4A3A4"/>
          </p15:clr>
        </p15:guide>
        <p15:guide id="2" orient="horz" pos="2931" userDrawn="1">
          <p15:clr>
            <a:srgbClr val="A4A3A4"/>
          </p15:clr>
        </p15:guide>
        <p15:guide id="3" pos="3795" userDrawn="1">
          <p15:clr>
            <a:srgbClr val="A4A3A4"/>
          </p15:clr>
        </p15:guide>
        <p15:guide id="4" pos="3908" userDrawn="1">
          <p15:clr>
            <a:srgbClr val="A4A3A4"/>
          </p15:clr>
        </p15:guide>
        <p15:guide id="5" pos="52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88EF19-E10F-7562-1788-B4A16B519189}" name="Kabaj, Paulina" initials="KP" userId="S::kmsq962@astrazeneca.net::a00a7de0-8b77-4d03-9052-1c98bd0e8aa6" providerId="AD"/>
  <p188:author id="{79160626-2992-154D-B285-A901DEB120F9}" name="Armstrong, Katherine (AG Communications)" initials="" userId="S::ktdn759@astrazeneca.net::2c09f532-4698-4f1c-8b6d-a4ce36e6e85a" providerId="AD"/>
  <p188:author id="{2874BF6A-71EC-FC34-7458-48E6B2CBC5C6}" name="Bzówka, Elżbieta" initials="BE" userId="S::krhx259@astrazeneca.net::cf1c2c42-428f-4afe-994a-f5e219f67ad3" providerId="AD"/>
  <p188:author id="{B4224F8D-5B7A-CF32-3A43-73DB9F6CDCFB}" name="Katherine Armstrong (AG Comms)" initials="KA" userId="Katherine Armstrong (AG Comms)" providerId="None"/>
  <p188:author id="{DDEB9ED5-2EA1-0A64-3FAF-6E5863DA6B2F}" name="Żuk, Maja" initials="ŻM" userId="S::krqs983@astrazeneca.net::b669a1aa-b986-4be4-8b96-a90455cbda7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F8D580"/>
    <a:srgbClr val="8300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BAC0BB-F003-48DD-BCCA-EBBE1FA55D02}" v="177" dt="2026-02-17T14:42:15.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guide orient="horz" pos="913"/>
        <p:guide orient="horz" pos="2931"/>
        <p:guide pos="3795"/>
        <p:guide pos="3908"/>
        <p:guide pos="52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6" Type="http://schemas.openxmlformats.org/officeDocument/2006/relationships/slideMaster" Target="slideMasters/slideMaster7.xml"/><Relationship Id="rId107" Type="http://schemas.microsoft.com/office/2018/10/relationships/authors" Target="authors.xml"/><Relationship Id="rId11" Type="http://schemas.openxmlformats.org/officeDocument/2006/relationships/slideMaster" Target="slideMasters/slideMaster2.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presProps" Target="presProps.xml"/><Relationship Id="rId5" Type="http://schemas.openxmlformats.org/officeDocument/2006/relationships/customXml" Target="../customXml/item5.xml"/><Relationship Id="rId90" Type="http://schemas.openxmlformats.org/officeDocument/2006/relationships/slide" Target="slides/slide73.xml"/><Relationship Id="rId95" Type="http://schemas.openxmlformats.org/officeDocument/2006/relationships/slide" Target="slides/slide78.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80" Type="http://schemas.openxmlformats.org/officeDocument/2006/relationships/slide" Target="slides/slide63.xml"/><Relationship Id="rId85" Type="http://schemas.openxmlformats.org/officeDocument/2006/relationships/slide" Target="slides/slide68.xml"/><Relationship Id="rId12" Type="http://schemas.openxmlformats.org/officeDocument/2006/relationships/slideMaster" Target="slideMasters/slideMaster3.xml"/><Relationship Id="rId17" Type="http://schemas.openxmlformats.org/officeDocument/2006/relationships/slideMaster" Target="slideMasters/slideMaster8.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viewProps" Target="viewProps.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slide" Target="slides/slide66.xml"/><Relationship Id="rId88" Type="http://schemas.openxmlformats.org/officeDocument/2006/relationships/slide" Target="slides/slide71.xml"/><Relationship Id="rId91" Type="http://schemas.openxmlformats.org/officeDocument/2006/relationships/slide" Target="slides/slide74.xml"/><Relationship Id="rId96" Type="http://schemas.openxmlformats.org/officeDocument/2006/relationships/slide" Target="slides/slide79.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Master" Target="slideMasters/slideMaster6.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6" Type="http://schemas.microsoft.com/office/2015/10/relationships/revisionInfo" Target="revisionInfo.xml"/><Relationship Id="rId10" Type="http://schemas.openxmlformats.org/officeDocument/2006/relationships/slideMaster" Target="slideMasters/slideMaster1.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slideMaster" Target="slideMasters/slideMaster4.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theme" Target="theme/theme1.xml"/><Relationship Id="rId7" Type="http://schemas.openxmlformats.org/officeDocument/2006/relationships/customXml" Target="../customXml/item7.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customXml" Target="../customXml/item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 Id="rId14" Type="http://schemas.openxmlformats.org/officeDocument/2006/relationships/slideMaster" Target="slideMasters/slideMaster5.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tableStyles" Target="tableStyles.xml"/><Relationship Id="rId8" Type="http://schemas.openxmlformats.org/officeDocument/2006/relationships/customXml" Target="../customXml/item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3" Type="http://schemas.openxmlformats.org/officeDocument/2006/relationships/customXml" Target="../customXml/item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8A7E71-4E5B-C840-895C-96374C0176BC}" type="datetimeFigureOut">
              <a:rPr lang="en-US" smtClean="0"/>
              <a:t>2/13/2026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EE0566-A4E5-1545-AE16-92F53002435B}" type="slidenum">
              <a:rPr lang="en-US" smtClean="0"/>
              <a:t>‹#›</a:t>
            </a:fld>
            <a:endParaRPr lang="en-US"/>
          </a:p>
        </p:txBody>
      </p:sp>
    </p:spTree>
    <p:extLst>
      <p:ext uri="{BB962C8B-B14F-4D97-AF65-F5344CB8AC3E}">
        <p14:creationId xmlns:p14="http://schemas.microsoft.com/office/powerpoint/2010/main" val="367311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718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4891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9048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3285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6779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0633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5508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5403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62687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0619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9E808-AD6B-3217-240D-FA0BE5082F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FFB032-8296-50F3-B769-28A3A4359514}"/>
              </a:ext>
            </a:extLst>
          </p:cNvPr>
          <p:cNvSpPr>
            <a:spLocks noGrp="1" noRot="1" noChangeAspect="1"/>
          </p:cNvSpPr>
          <p:nvPr>
            <p:ph type="sldImg"/>
          </p:nvPr>
        </p:nvSpPr>
        <p:spPr>
          <a:xfrm>
            <a:off x="850900" y="300038"/>
            <a:ext cx="5156200" cy="2900362"/>
          </a:xfrm>
        </p:spPr>
      </p:sp>
      <p:sp>
        <p:nvSpPr>
          <p:cNvPr id="3" name="Notes Placeholder 2">
            <a:extLst>
              <a:ext uri="{FF2B5EF4-FFF2-40B4-BE49-F238E27FC236}">
                <a16:creationId xmlns:a16="http://schemas.microsoft.com/office/drawing/2014/main" id="{9D317AFA-4389-B675-64B8-BCFFB9902AC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E1E4763-82E5-E180-7A12-A1426E4C876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82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a:p>
        </p:txBody>
      </p:sp>
      <p:sp>
        <p:nvSpPr>
          <p:cNvPr id="4" name="Slide Number Placeholder 3"/>
          <p:cNvSpPr>
            <a:spLocks noGrp="1"/>
          </p:cNvSpPr>
          <p:nvPr>
            <p:ph type="sldNum" sz="quarter" idx="5"/>
          </p:nvPr>
        </p:nvSpPr>
        <p:spPr/>
        <p:txBody>
          <a:bodyPr/>
          <a:lstStyle/>
          <a:p>
            <a:fld id="{25EE0566-A4E5-1545-AE16-92F53002435B}" type="slidenum">
              <a:rPr lang="en-US" smtClean="0"/>
              <a:t>9</a:t>
            </a:fld>
            <a:endParaRPr lang="en-US"/>
          </a:p>
        </p:txBody>
      </p:sp>
    </p:spTree>
    <p:extLst>
      <p:ext uri="{BB962C8B-B14F-4D97-AF65-F5344CB8AC3E}">
        <p14:creationId xmlns:p14="http://schemas.microsoft.com/office/powerpoint/2010/main" val="4081415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279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B854D-26B3-667B-A7B8-3DBE926449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86D1CD-FA08-3B56-DD8C-408219089B32}"/>
              </a:ext>
            </a:extLst>
          </p:cNvPr>
          <p:cNvSpPr>
            <a:spLocks noGrp="1" noRot="1" noChangeAspect="1"/>
          </p:cNvSpPr>
          <p:nvPr>
            <p:ph type="sldImg"/>
          </p:nvPr>
        </p:nvSpPr>
        <p:spPr>
          <a:xfrm>
            <a:off x="850900" y="300038"/>
            <a:ext cx="5156200" cy="2900362"/>
          </a:xfrm>
        </p:spPr>
      </p:sp>
      <p:sp>
        <p:nvSpPr>
          <p:cNvPr id="3" name="Notes Placeholder 2">
            <a:extLst>
              <a:ext uri="{FF2B5EF4-FFF2-40B4-BE49-F238E27FC236}">
                <a16:creationId xmlns:a16="http://schemas.microsoft.com/office/drawing/2014/main" id="{0F788BFE-CC5C-4DF4-5F64-56B5A68CFEE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6410726-5768-59E6-C8F8-C1B20B1CD1C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395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6CB78-07D7-CE59-54A1-18A881DFEB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9F3A89-CED7-DB06-2042-66D6E2AAEDA8}"/>
              </a:ext>
            </a:extLst>
          </p:cNvPr>
          <p:cNvSpPr>
            <a:spLocks noGrp="1" noRot="1" noChangeAspect="1"/>
          </p:cNvSpPr>
          <p:nvPr>
            <p:ph type="sldImg"/>
          </p:nvPr>
        </p:nvSpPr>
        <p:spPr>
          <a:xfrm>
            <a:off x="850900" y="300038"/>
            <a:ext cx="5156200" cy="2900362"/>
          </a:xfrm>
        </p:spPr>
      </p:sp>
      <p:sp>
        <p:nvSpPr>
          <p:cNvPr id="3" name="Notes Placeholder 2">
            <a:extLst>
              <a:ext uri="{FF2B5EF4-FFF2-40B4-BE49-F238E27FC236}">
                <a16:creationId xmlns:a16="http://schemas.microsoft.com/office/drawing/2014/main" id="{46BC7B2A-8DE1-2641-0775-9FC65B32CDA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7E575D0-FCB6-E6CC-1053-1F219F3400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7402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36580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ACC7B-FB55-5847-FF40-81025F15C2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641770-6EB4-4BB6-689E-EC5A5A61CF7E}"/>
              </a:ext>
            </a:extLst>
          </p:cNvPr>
          <p:cNvSpPr>
            <a:spLocks noGrp="1" noRot="1" noChangeAspect="1"/>
          </p:cNvSpPr>
          <p:nvPr>
            <p:ph type="sldImg"/>
          </p:nvPr>
        </p:nvSpPr>
        <p:spPr>
          <a:xfrm>
            <a:off x="850900" y="300038"/>
            <a:ext cx="5156200" cy="2900362"/>
          </a:xfrm>
        </p:spPr>
      </p:sp>
      <p:sp>
        <p:nvSpPr>
          <p:cNvPr id="3" name="Notes Placeholder 2">
            <a:extLst>
              <a:ext uri="{FF2B5EF4-FFF2-40B4-BE49-F238E27FC236}">
                <a16:creationId xmlns:a16="http://schemas.microsoft.com/office/drawing/2014/main" id="{D46EB364-8F77-BB07-97FE-5489F77282B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D63BF89-11E0-387F-8B56-85DABECAC8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5990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C3907-BEA7-AAEA-CFAC-604BF9C185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B1C7C4-64C9-4A8E-9E6C-627DFC182B49}"/>
              </a:ext>
            </a:extLst>
          </p:cNvPr>
          <p:cNvSpPr>
            <a:spLocks noGrp="1" noRot="1" noChangeAspect="1"/>
          </p:cNvSpPr>
          <p:nvPr>
            <p:ph type="sldImg"/>
          </p:nvPr>
        </p:nvSpPr>
        <p:spPr>
          <a:xfrm>
            <a:off x="850900" y="300038"/>
            <a:ext cx="5156200" cy="2900362"/>
          </a:xfrm>
        </p:spPr>
      </p:sp>
      <p:sp>
        <p:nvSpPr>
          <p:cNvPr id="3" name="Notes Placeholder 2">
            <a:extLst>
              <a:ext uri="{FF2B5EF4-FFF2-40B4-BE49-F238E27FC236}">
                <a16:creationId xmlns:a16="http://schemas.microsoft.com/office/drawing/2014/main" id="{09E7BC5D-4464-0508-FB9E-BD794C82285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8784047-4F43-68AB-4E0A-17D16592744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2998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DED92-8D16-CF3C-121F-051432895B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EBC94E-496E-8BCD-A4C7-9EEAFF15BE0B}"/>
              </a:ext>
            </a:extLst>
          </p:cNvPr>
          <p:cNvSpPr>
            <a:spLocks noGrp="1" noRot="1" noChangeAspect="1"/>
          </p:cNvSpPr>
          <p:nvPr>
            <p:ph type="sldImg"/>
          </p:nvPr>
        </p:nvSpPr>
        <p:spPr>
          <a:xfrm>
            <a:off x="850900" y="300038"/>
            <a:ext cx="5156200" cy="2900362"/>
          </a:xfrm>
        </p:spPr>
      </p:sp>
      <p:sp>
        <p:nvSpPr>
          <p:cNvPr id="3" name="Notes Placeholder 2">
            <a:extLst>
              <a:ext uri="{FF2B5EF4-FFF2-40B4-BE49-F238E27FC236}">
                <a16:creationId xmlns:a16="http://schemas.microsoft.com/office/drawing/2014/main" id="{0C199A11-314C-36FF-9C53-90C334A5BE3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F294A51-5A9D-0358-8013-4C00407C7DF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13823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1038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69803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2854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55770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06006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5985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8001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63138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73415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1734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66602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63922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5294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0469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87025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0381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8060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54824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02886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48327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3186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01118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21768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0828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303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40817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8104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3189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61611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4727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23767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a:p>
        </p:txBody>
      </p:sp>
      <p:sp>
        <p:nvSpPr>
          <p:cNvPr id="4" name="Slide Number Placeholder 3"/>
          <p:cNvSpPr>
            <a:spLocks noGrp="1"/>
          </p:cNvSpPr>
          <p:nvPr>
            <p:ph type="sldNum" sz="quarter" idx="5"/>
          </p:nvPr>
        </p:nvSpPr>
        <p:spPr/>
        <p:txBody>
          <a:bodyPr/>
          <a:lstStyle/>
          <a:p>
            <a:fld id="{25EE0566-A4E5-1545-AE16-92F53002435B}" type="slidenum">
              <a:rPr lang="en-US" smtClean="0"/>
              <a:t>81</a:t>
            </a:fld>
            <a:endParaRPr lang="en-US"/>
          </a:p>
        </p:txBody>
      </p:sp>
    </p:spTree>
    <p:extLst>
      <p:ext uri="{BB962C8B-B14F-4D97-AF65-F5344CB8AC3E}">
        <p14:creationId xmlns:p14="http://schemas.microsoft.com/office/powerpoint/2010/main" val="26338745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8703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4B7F5-381C-5F5B-6F85-8C94CD702A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64190-8E8C-FB9F-84FF-33C7B266A19D}"/>
              </a:ext>
            </a:extLst>
          </p:cNvPr>
          <p:cNvSpPr>
            <a:spLocks noGrp="1" noRot="1" noChangeAspect="1"/>
          </p:cNvSpPr>
          <p:nvPr>
            <p:ph type="sldImg"/>
          </p:nvPr>
        </p:nvSpPr>
        <p:spPr>
          <a:xfrm>
            <a:off x="850900" y="300038"/>
            <a:ext cx="5156200" cy="2900362"/>
          </a:xfrm>
        </p:spPr>
      </p:sp>
      <p:sp>
        <p:nvSpPr>
          <p:cNvPr id="3" name="Notes Placeholder 2">
            <a:extLst>
              <a:ext uri="{FF2B5EF4-FFF2-40B4-BE49-F238E27FC236}">
                <a16:creationId xmlns:a16="http://schemas.microsoft.com/office/drawing/2014/main" id="{46564FA1-01CB-2341-EA48-DC5EF272E75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4B57C82-7AB4-8E1E-556B-59F00A642B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363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a:p>
        </p:txBody>
      </p:sp>
      <p:sp>
        <p:nvSpPr>
          <p:cNvPr id="4" name="Slide Number Placeholder 3"/>
          <p:cNvSpPr>
            <a:spLocks noGrp="1"/>
          </p:cNvSpPr>
          <p:nvPr>
            <p:ph type="sldNum" sz="quarter" idx="5"/>
          </p:nvPr>
        </p:nvSpPr>
        <p:spPr/>
        <p:txBody>
          <a:bodyPr/>
          <a:lstStyle/>
          <a:p>
            <a:fld id="{25EE0566-A4E5-1545-AE16-92F53002435B}" type="slidenum">
              <a:rPr lang="en-US" smtClean="0"/>
              <a:t>16</a:t>
            </a:fld>
            <a:endParaRPr lang="en-US"/>
          </a:p>
        </p:txBody>
      </p:sp>
    </p:spTree>
    <p:extLst>
      <p:ext uri="{BB962C8B-B14F-4D97-AF65-F5344CB8AC3E}">
        <p14:creationId xmlns:p14="http://schemas.microsoft.com/office/powerpoint/2010/main" val="2597574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3D395-7670-F34A-0D5F-20A116F065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435D6A-F92A-2B95-275C-ED15C0D8255E}"/>
              </a:ext>
            </a:extLst>
          </p:cNvPr>
          <p:cNvSpPr>
            <a:spLocks noGrp="1" noRot="1" noChangeAspect="1"/>
          </p:cNvSpPr>
          <p:nvPr>
            <p:ph type="sldImg"/>
          </p:nvPr>
        </p:nvSpPr>
        <p:spPr>
          <a:xfrm>
            <a:off x="850900" y="300038"/>
            <a:ext cx="5156200" cy="2900362"/>
          </a:xfrm>
        </p:spPr>
      </p:sp>
      <p:sp>
        <p:nvSpPr>
          <p:cNvPr id="3" name="Notes Placeholder 2">
            <a:extLst>
              <a:ext uri="{FF2B5EF4-FFF2-40B4-BE49-F238E27FC236}">
                <a16:creationId xmlns:a16="http://schemas.microsoft.com/office/drawing/2014/main" id="{FD1D2A1C-6EF8-CFD6-65AE-3A7EADA3FF6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4DB773D-D04D-3614-3B1B-C01212A957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914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ABB68-5FD3-CAF8-8442-C2DC1F237E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676EB5-3AF9-E895-7ADE-4E07121EB77F}"/>
              </a:ext>
            </a:extLst>
          </p:cNvPr>
          <p:cNvSpPr>
            <a:spLocks noGrp="1" noRot="1" noChangeAspect="1"/>
          </p:cNvSpPr>
          <p:nvPr>
            <p:ph type="sldImg"/>
          </p:nvPr>
        </p:nvSpPr>
        <p:spPr>
          <a:xfrm>
            <a:off x="850900" y="300038"/>
            <a:ext cx="5156200" cy="2900362"/>
          </a:xfrm>
        </p:spPr>
      </p:sp>
      <p:sp>
        <p:nvSpPr>
          <p:cNvPr id="3" name="Notes Placeholder 2">
            <a:extLst>
              <a:ext uri="{FF2B5EF4-FFF2-40B4-BE49-F238E27FC236}">
                <a16:creationId xmlns:a16="http://schemas.microsoft.com/office/drawing/2014/main" id="{73262BBF-E6C6-2CD8-C0D8-90BE1A6431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D2970D7-2BEE-7996-D1AF-11CFC06253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03144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7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15.xml"/><Relationship Id="rId4" Type="http://schemas.openxmlformats.org/officeDocument/2006/relationships/image" Target="../media/image4.sv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7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0.xml"/><Relationship Id="rId1" Type="http://schemas.openxmlformats.org/officeDocument/2006/relationships/customXml" Target="../../customXml/item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2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2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24.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5.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6.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7.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8.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9.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0.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1.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3.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4.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5.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6.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7.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8.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9.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0.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1.xml"/></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2.xml"/><Relationship Id="rId1" Type="http://schemas.openxmlformats.org/officeDocument/2006/relationships/customXml" Target="../../customXml/item9.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2.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43.xml"/><Relationship Id="rId4" Type="http://schemas.openxmlformats.org/officeDocument/2006/relationships/image" Target="../media/image2.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4.xml"/><Relationship Id="rId1" Type="http://schemas.openxmlformats.org/officeDocument/2006/relationships/tags" Target="../tags/tag45.xml"/><Relationship Id="rId4" Type="http://schemas.openxmlformats.org/officeDocument/2006/relationships/image" Target="../media/image2.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4.xml"/><Relationship Id="rId1" Type="http://schemas.openxmlformats.org/officeDocument/2006/relationships/tags" Target="../tags/tag46.xml"/><Relationship Id="rId4" Type="http://schemas.openxmlformats.org/officeDocument/2006/relationships/image" Target="../media/image2.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4.xml"/><Relationship Id="rId1" Type="http://schemas.openxmlformats.org/officeDocument/2006/relationships/tags" Target="../tags/tag47.xml"/><Relationship Id="rId4" Type="http://schemas.openxmlformats.org/officeDocument/2006/relationships/image" Target="../media/image2.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4.xml"/><Relationship Id="rId1" Type="http://schemas.openxmlformats.org/officeDocument/2006/relationships/tags" Target="../tags/tag48.xml"/><Relationship Id="rId4" Type="http://schemas.openxmlformats.org/officeDocument/2006/relationships/image" Target="../media/image2.svg"/></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9.xml"/><Relationship Id="rId1" Type="http://schemas.openxmlformats.org/officeDocument/2006/relationships/customXml" Target="../../customXml/item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5.xml"/><Relationship Id="rId1" Type="http://schemas.openxmlformats.org/officeDocument/2006/relationships/tags" Target="../tags/tag51.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2.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5.xml"/><Relationship Id="rId1" Type="http://schemas.openxmlformats.org/officeDocument/2006/relationships/tags" Target="../tags/tag54.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5.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6.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7.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8.xml"/></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9.xml"/><Relationship Id="rId1" Type="http://schemas.openxmlformats.org/officeDocument/2006/relationships/customXml" Target="../../customXml/item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6.xml"/><Relationship Id="rId1" Type="http://schemas.openxmlformats.org/officeDocument/2006/relationships/tags" Target="../tags/tag61.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62.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6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6.xml"/><Relationship Id="rId1" Type="http://schemas.openxmlformats.org/officeDocument/2006/relationships/tags" Target="../tags/tag64.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65.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66.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67.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68.xml"/></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9.xml"/><Relationship Id="rId1" Type="http://schemas.openxmlformats.org/officeDocument/2006/relationships/customXml" Target="../../customXml/item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customXml" Target="../../customXml/item8.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DCC3B-CA12-4A4B-B5F5-D2062F3C58EC}"/>
              </a:ext>
            </a:extLst>
          </p:cNvPr>
          <p:cNvSpPr>
            <a:spLocks noGrp="1"/>
          </p:cNvSpPr>
          <p:nvPr>
            <p:ph type="title" hasCustomPrompt="1"/>
          </p:nvPr>
        </p:nvSpPr>
        <p:spPr>
          <a:xfrm>
            <a:off x="407987" y="1486304"/>
            <a:ext cx="5185093" cy="2649135"/>
          </a:xfrm>
        </p:spPr>
        <p:txBody>
          <a:bodyPr anchor="b" anchorCtr="0">
            <a:normAutofit/>
          </a:bodyPr>
          <a:lstStyle>
            <a:lvl1pPr>
              <a:lnSpc>
                <a:spcPct val="100000"/>
              </a:lnSpc>
              <a:defRPr sz="4000">
                <a:solidFill>
                  <a:schemeClr val="accent1"/>
                </a:solidFill>
              </a:defRPr>
            </a:lvl1pPr>
          </a:lstStyle>
          <a:p>
            <a:r>
              <a:rPr lang="en-US"/>
              <a:t>Click to enter title here</a:t>
            </a:r>
          </a:p>
        </p:txBody>
      </p:sp>
      <p:sp>
        <p:nvSpPr>
          <p:cNvPr id="10" name="Text Placeholder 9">
            <a:extLst>
              <a:ext uri="{FF2B5EF4-FFF2-40B4-BE49-F238E27FC236}">
                <a16:creationId xmlns:a16="http://schemas.microsoft.com/office/drawing/2014/main" id="{632E5583-912E-4EA8-8EDC-7B6B86E76274}"/>
              </a:ext>
              <a:ext uri="{C183D7F6-B498-43B3-948B-1728B52AA6E4}">
                <adec:decorative xmlns:adec="http://schemas.microsoft.com/office/drawing/2017/decorative" val="0"/>
              </a:ext>
            </a:extLst>
          </p:cNvPr>
          <p:cNvSpPr>
            <a:spLocks noGrp="1"/>
          </p:cNvSpPr>
          <p:nvPr>
            <p:ph type="body" sz="quarter" idx="21" hasCustomPrompt="1"/>
          </p:nvPr>
        </p:nvSpPr>
        <p:spPr>
          <a:xfrm>
            <a:off x="407988" y="4328932"/>
            <a:ext cx="5184775" cy="1203767"/>
          </a:xfrm>
          <a:prstGeom prst="rect">
            <a:avLst/>
          </a:prstGeom>
        </p:spPr>
        <p:txBody>
          <a:bodyPr lIns="0">
            <a:normAutofit/>
          </a:bodyPr>
          <a:lstStyle>
            <a:lvl1pPr marL="0" indent="0">
              <a:lnSpc>
                <a:spcPct val="100000"/>
              </a:lnSpc>
              <a:buNone/>
              <a:defRPr sz="2400">
                <a:solidFill>
                  <a:schemeClr val="tx1"/>
                </a:solidFill>
              </a:defRPr>
            </a:lvl1pPr>
          </a:lstStyle>
          <a:p>
            <a:pPr lvl="0"/>
            <a:r>
              <a:rPr lang="en-US"/>
              <a:t>Click to add subtitle / presenter name</a:t>
            </a:r>
          </a:p>
        </p:txBody>
      </p:sp>
      <p:sp>
        <p:nvSpPr>
          <p:cNvPr id="3" name="Date Placeholder 2">
            <a:extLst>
              <a:ext uri="{FF2B5EF4-FFF2-40B4-BE49-F238E27FC236}">
                <a16:creationId xmlns:a16="http://schemas.microsoft.com/office/drawing/2014/main" id="{39E6A1CD-3FD6-4AD3-876A-75F060E88A2E}"/>
              </a:ext>
            </a:extLst>
          </p:cNvPr>
          <p:cNvSpPr>
            <a:spLocks noGrp="1"/>
          </p:cNvSpPr>
          <p:nvPr>
            <p:ph type="dt" sz="half" idx="26"/>
          </p:nvPr>
        </p:nvSpPr>
        <p:spPr>
          <a:xfrm>
            <a:off x="407987" y="5887668"/>
            <a:ext cx="1279358" cy="309145"/>
          </a:xfrm>
          <a:prstGeom prst="rect">
            <a:avLst/>
          </a:prstGeom>
        </p:spPr>
        <p:txBody>
          <a:bodyPr lIns="0"/>
          <a:lstStyle>
            <a:lvl1pPr algn="l">
              <a:lnSpc>
                <a:spcPct val="100000"/>
              </a:lnSpc>
              <a:defRPr/>
            </a:lvl1pPr>
          </a:lstStyle>
          <a:p>
            <a:endParaRPr lang="en-GB"/>
          </a:p>
        </p:txBody>
      </p:sp>
      <p:sp>
        <p:nvSpPr>
          <p:cNvPr id="6" name="Picture Placeholder 12">
            <a:extLst>
              <a:ext uri="{FF2B5EF4-FFF2-40B4-BE49-F238E27FC236}">
                <a16:creationId xmlns:a16="http://schemas.microsoft.com/office/drawing/2014/main" id="{3506CBD9-0F78-454A-9842-87C2546180B8}"/>
              </a:ext>
              <a:ext uri="{C183D7F6-B498-43B3-948B-1728B52AA6E4}">
                <adec:decorative xmlns:adec="http://schemas.microsoft.com/office/drawing/2017/decorative" val="1"/>
              </a:ext>
            </a:extLst>
          </p:cNvPr>
          <p:cNvSpPr>
            <a:spLocks noGrp="1"/>
          </p:cNvSpPr>
          <p:nvPr>
            <p:ph type="pic" sz="quarter" idx="20" hasCustomPrompt="1"/>
          </p:nvPr>
        </p:nvSpPr>
        <p:spPr>
          <a:xfrm>
            <a:off x="6188475" y="0"/>
            <a:ext cx="6004761" cy="6865200"/>
          </a:xfrm>
          <a:custGeom>
            <a:avLst/>
            <a:gdLst>
              <a:gd name="connsiteX0" fmla="*/ 1547827 w 6004761"/>
              <a:gd name="connsiteY0" fmla="*/ 0 h 6864096"/>
              <a:gd name="connsiteX1" fmla="*/ 6004760 w 6004761"/>
              <a:gd name="connsiteY1" fmla="*/ 0 h 6864096"/>
              <a:gd name="connsiteX2" fmla="*/ 6004761 w 6004761"/>
              <a:gd name="connsiteY2" fmla="*/ 6864096 h 6864096"/>
              <a:gd name="connsiteX3" fmla="*/ 1554450 w 6004761"/>
              <a:gd name="connsiteY3" fmla="*/ 6864096 h 6864096"/>
              <a:gd name="connsiteX4" fmla="*/ 1379124 w 6004761"/>
              <a:gd name="connsiteY4" fmla="*/ 6702826 h 6864096"/>
              <a:gd name="connsiteX5" fmla="*/ 0 w 6004761"/>
              <a:gd name="connsiteY5" fmla="*/ 3429001 h 6864096"/>
              <a:gd name="connsiteX6" fmla="*/ 1379124 w 6004761"/>
              <a:gd name="connsiteY6" fmla="*/ 155178 h 686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4761" h="6864096">
                <a:moveTo>
                  <a:pt x="1547827" y="0"/>
                </a:moveTo>
                <a:lnTo>
                  <a:pt x="6004760" y="0"/>
                </a:lnTo>
                <a:lnTo>
                  <a:pt x="6004761" y="6864096"/>
                </a:lnTo>
                <a:lnTo>
                  <a:pt x="1554450" y="6864096"/>
                </a:lnTo>
                <a:lnTo>
                  <a:pt x="1379124" y="6702826"/>
                </a:lnTo>
                <a:cubicBezTo>
                  <a:pt x="528239" y="5871990"/>
                  <a:pt x="0" y="4712184"/>
                  <a:pt x="0" y="3429001"/>
                </a:cubicBezTo>
                <a:cubicBezTo>
                  <a:pt x="0" y="2145819"/>
                  <a:pt x="528239" y="986013"/>
                  <a:pt x="1379124" y="155178"/>
                </a:cubicBezTo>
                <a:close/>
              </a:path>
            </a:pathLst>
          </a:custGeom>
          <a:solidFill>
            <a:schemeClr val="accent1"/>
          </a:solidFill>
        </p:spPr>
        <p:txBody>
          <a:bodyPr wrap="square" tIns="429768" bIns="649224" anchor="ctr">
            <a:noAutofit/>
          </a:bodyPr>
          <a:lstStyle>
            <a:lvl1pPr marL="0" indent="0" algn="ctr">
              <a:lnSpc>
                <a:spcPct val="100000"/>
              </a:lnSpc>
              <a:spcBef>
                <a:spcPts val="0"/>
              </a:spcBef>
              <a:spcAft>
                <a:spcPts val="0"/>
              </a:spcAft>
              <a:buNone/>
              <a:defRPr sz="1600" b="1">
                <a:solidFill>
                  <a:schemeClr val="bg1"/>
                </a:solidFill>
              </a:defRPr>
            </a:lvl1pPr>
          </a:lstStyle>
          <a:p>
            <a:r>
              <a:rPr lang="en-US"/>
              <a:t>_______________________________</a:t>
            </a:r>
            <a:br>
              <a:rPr lang="en-US"/>
            </a:br>
            <a:br>
              <a:rPr lang="en-US"/>
            </a:br>
            <a:r>
              <a:rPr lang="en-US"/>
              <a:t>To add an image here: </a:t>
            </a:r>
            <a:br>
              <a:rPr lang="en-US"/>
            </a:br>
            <a:r>
              <a:rPr lang="en-US"/>
              <a:t>Click the icon and insert a file </a:t>
            </a:r>
            <a:br>
              <a:rPr lang="en-US"/>
            </a:br>
            <a:r>
              <a:rPr lang="en-US"/>
              <a:t>from your computer.</a:t>
            </a:r>
            <a:br>
              <a:rPr lang="en-US"/>
            </a:br>
            <a:br>
              <a:rPr lang="en-US"/>
            </a:br>
            <a:br>
              <a:rPr lang="en-US"/>
            </a:br>
            <a:br>
              <a:rPr lang="en-US"/>
            </a:br>
            <a:r>
              <a:rPr lang="en-US"/>
              <a:t>The image can then be scaled within </a:t>
            </a:r>
            <a:br>
              <a:rPr lang="en-US"/>
            </a:br>
            <a:r>
              <a:rPr lang="en-US"/>
              <a:t>the frame by using the Crop feature in </a:t>
            </a:r>
            <a:br>
              <a:rPr lang="en-US"/>
            </a:br>
            <a:r>
              <a:rPr lang="en-US"/>
              <a:t>the Picture Format tab of the ribbon.</a:t>
            </a:r>
            <a:br>
              <a:rPr lang="en-US"/>
            </a:br>
            <a:r>
              <a:rPr lang="en-US"/>
              <a:t>_______________________________</a:t>
            </a:r>
          </a:p>
        </p:txBody>
      </p:sp>
      <p:pic>
        <p:nvPicPr>
          <p:cNvPr id="7" name="Picture 2">
            <a:extLst>
              <a:ext uri="{FF2B5EF4-FFF2-40B4-BE49-F238E27FC236}">
                <a16:creationId xmlns:a16="http://schemas.microsoft.com/office/drawing/2014/main" id="{1ED72C3C-E918-420F-9374-6F1CBE3946F7}"/>
              </a:ext>
              <a:ext uri="{C183D7F6-B498-43B3-948B-1728B52AA6E4}">
                <adec:decorative xmlns:adec="http://schemas.microsoft.com/office/drawing/2017/decorative" val="1"/>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12276" y="576767"/>
            <a:ext cx="2405987" cy="65195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06231862-37A9-4364-9D96-47810B11870D}"/>
              </a:ext>
              <a:ext uri="{C183D7F6-B498-43B3-948B-1728B52AA6E4}">
                <adec:decorative xmlns:adec="http://schemas.microsoft.com/office/drawing/2017/decorative" val="1"/>
              </a:ext>
            </a:extLst>
          </p:cNvPr>
          <p:cNvSpPr/>
          <p:nvPr userDrawn="1"/>
        </p:nvSpPr>
        <p:spPr>
          <a:xfrm>
            <a:off x="342900" y="404813"/>
            <a:ext cx="2794000" cy="92048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endParaRPr lang="en-US" sz="2400" err="1">
              <a:latin typeface="+mj-lt"/>
            </a:endParaRPr>
          </a:p>
        </p:txBody>
      </p:sp>
    </p:spTree>
    <p:custDataLst>
      <p:tags r:id="rId1"/>
    </p:custDataLst>
    <p:extLst>
      <p:ext uri="{BB962C8B-B14F-4D97-AF65-F5344CB8AC3E}">
        <p14:creationId xmlns:p14="http://schemas.microsoft.com/office/powerpoint/2010/main" val="2978555548"/>
      </p:ext>
    </p:extLst>
  </p:cSld>
  <p:clrMapOvr>
    <a:masterClrMapping/>
  </p:clrMapOvr>
  <p:extLst>
    <p:ext uri="{DCECCB84-F9BA-43D5-87BE-67443E8EF086}">
      <p15:sldGuideLst xmlns:p15="http://schemas.microsoft.com/office/powerpoint/2012/main">
        <p15:guide id="1" pos="3522">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DCC3B-CA12-4A4B-B5F5-D2062F3C58EC}"/>
              </a:ext>
            </a:extLst>
          </p:cNvPr>
          <p:cNvSpPr>
            <a:spLocks noGrp="1"/>
          </p:cNvSpPr>
          <p:nvPr>
            <p:ph type="title" hasCustomPrompt="1"/>
          </p:nvPr>
        </p:nvSpPr>
        <p:spPr>
          <a:xfrm>
            <a:off x="407987" y="1486304"/>
            <a:ext cx="5185093" cy="2649135"/>
          </a:xfrm>
        </p:spPr>
        <p:txBody>
          <a:bodyPr anchor="b" anchorCtr="0">
            <a:normAutofit/>
          </a:bodyPr>
          <a:lstStyle>
            <a:lvl1pPr>
              <a:lnSpc>
                <a:spcPct val="100000"/>
              </a:lnSpc>
              <a:defRPr sz="4000">
                <a:solidFill>
                  <a:schemeClr val="accent1"/>
                </a:solidFill>
              </a:defRPr>
            </a:lvl1pPr>
          </a:lstStyle>
          <a:p>
            <a:r>
              <a:rPr lang="en-US"/>
              <a:t>Click to enter title here</a:t>
            </a:r>
          </a:p>
        </p:txBody>
      </p:sp>
      <p:sp>
        <p:nvSpPr>
          <p:cNvPr id="10" name="Text Placeholder 9">
            <a:extLst>
              <a:ext uri="{FF2B5EF4-FFF2-40B4-BE49-F238E27FC236}">
                <a16:creationId xmlns:a16="http://schemas.microsoft.com/office/drawing/2014/main" id="{632E5583-912E-4EA8-8EDC-7B6B86E76274}"/>
              </a:ext>
              <a:ext uri="{C183D7F6-B498-43B3-948B-1728B52AA6E4}">
                <adec:decorative xmlns:adec="http://schemas.microsoft.com/office/drawing/2017/decorative" val="0"/>
              </a:ext>
            </a:extLst>
          </p:cNvPr>
          <p:cNvSpPr>
            <a:spLocks noGrp="1"/>
          </p:cNvSpPr>
          <p:nvPr>
            <p:ph type="body" sz="quarter" idx="21" hasCustomPrompt="1"/>
          </p:nvPr>
        </p:nvSpPr>
        <p:spPr>
          <a:xfrm>
            <a:off x="407988" y="4328932"/>
            <a:ext cx="5184775" cy="1203767"/>
          </a:xfrm>
          <a:prstGeom prst="rect">
            <a:avLst/>
          </a:prstGeom>
        </p:spPr>
        <p:txBody>
          <a:bodyPr lIns="0">
            <a:normAutofit/>
          </a:bodyPr>
          <a:lstStyle>
            <a:lvl1pPr marL="0" indent="0">
              <a:lnSpc>
                <a:spcPct val="100000"/>
              </a:lnSpc>
              <a:buNone/>
              <a:defRPr sz="2400">
                <a:solidFill>
                  <a:schemeClr val="tx1"/>
                </a:solidFill>
              </a:defRPr>
            </a:lvl1pPr>
          </a:lstStyle>
          <a:p>
            <a:pPr lvl="0"/>
            <a:r>
              <a:rPr lang="en-US"/>
              <a:t>Click to add subtitle / presenter name</a:t>
            </a:r>
          </a:p>
        </p:txBody>
      </p:sp>
      <p:sp>
        <p:nvSpPr>
          <p:cNvPr id="3" name="Date Placeholder 2">
            <a:extLst>
              <a:ext uri="{FF2B5EF4-FFF2-40B4-BE49-F238E27FC236}">
                <a16:creationId xmlns:a16="http://schemas.microsoft.com/office/drawing/2014/main" id="{39E6A1CD-3FD6-4AD3-876A-75F060E88A2E}"/>
              </a:ext>
            </a:extLst>
          </p:cNvPr>
          <p:cNvSpPr>
            <a:spLocks noGrp="1"/>
          </p:cNvSpPr>
          <p:nvPr>
            <p:ph type="dt" sz="half" idx="26"/>
          </p:nvPr>
        </p:nvSpPr>
        <p:spPr>
          <a:xfrm>
            <a:off x="407987" y="5887668"/>
            <a:ext cx="1279358" cy="309145"/>
          </a:xfrm>
        </p:spPr>
        <p:txBody>
          <a:bodyPr lIns="0"/>
          <a:lstStyle>
            <a:lvl1pPr algn="l">
              <a:lnSpc>
                <a:spcPct val="100000"/>
              </a:lnSpc>
              <a:defRPr/>
            </a:lvl1pPr>
          </a:lstStyle>
          <a:p>
            <a:endParaRPr lang="en-GB"/>
          </a:p>
        </p:txBody>
      </p:sp>
      <p:sp>
        <p:nvSpPr>
          <p:cNvPr id="8" name="Text Placeholder 7">
            <a:extLst>
              <a:ext uri="{FF2B5EF4-FFF2-40B4-BE49-F238E27FC236}">
                <a16:creationId xmlns:a16="http://schemas.microsoft.com/office/drawing/2014/main" id="{7468ED59-10F2-418A-8E8D-5A205AB6BDFD}"/>
              </a:ext>
            </a:extLst>
          </p:cNvPr>
          <p:cNvSpPr>
            <a:spLocks noGrp="1"/>
          </p:cNvSpPr>
          <p:nvPr>
            <p:ph type="body" sz="quarter" idx="27" hasCustomPrompt="1"/>
          </p:nvPr>
        </p:nvSpPr>
        <p:spPr>
          <a:xfrm>
            <a:off x="407988" y="6420976"/>
            <a:ext cx="5184775" cy="234286"/>
          </a:xfrm>
        </p:spPr>
        <p:txBody>
          <a:bodyPr lIns="0" tIns="36000" rIns="0" bIns="36000" anchor="ctr" anchorCtr="0">
            <a:spAutoFit/>
          </a:bodyPr>
          <a:lstStyle>
            <a:lvl1pPr marL="0" indent="0">
              <a:lnSpc>
                <a:spcPct val="100000"/>
              </a:lnSpc>
              <a:buNone/>
              <a:defRPr sz="1050"/>
            </a:lvl1pPr>
            <a:lvl2pPr marL="432000" indent="0">
              <a:buNone/>
              <a:defRPr sz="1050"/>
            </a:lvl2pPr>
            <a:lvl3pPr marL="684000" indent="0">
              <a:buNone/>
              <a:defRPr sz="1050"/>
            </a:lvl3pPr>
            <a:lvl4pPr marL="828000" indent="0">
              <a:buNone/>
              <a:defRPr sz="1050"/>
            </a:lvl4pPr>
            <a:lvl5pPr marL="959400" indent="0">
              <a:buNone/>
              <a:defRPr sz="1050"/>
            </a:lvl5pPr>
          </a:lstStyle>
          <a:p>
            <a:pPr lvl="0"/>
            <a:r>
              <a:rPr lang="en-US"/>
              <a:t>Click to add confidentiality statement here</a:t>
            </a:r>
          </a:p>
        </p:txBody>
      </p:sp>
      <p:sp>
        <p:nvSpPr>
          <p:cNvPr id="6" name="Picture Placeholder 12">
            <a:extLst>
              <a:ext uri="{FF2B5EF4-FFF2-40B4-BE49-F238E27FC236}">
                <a16:creationId xmlns:a16="http://schemas.microsoft.com/office/drawing/2014/main" id="{3506CBD9-0F78-454A-9842-87C2546180B8}"/>
              </a:ext>
              <a:ext uri="{C183D7F6-B498-43B3-948B-1728B52AA6E4}">
                <adec:decorative xmlns:adec="http://schemas.microsoft.com/office/drawing/2017/decorative" val="1"/>
              </a:ext>
            </a:extLst>
          </p:cNvPr>
          <p:cNvSpPr>
            <a:spLocks noGrp="1"/>
          </p:cNvSpPr>
          <p:nvPr>
            <p:ph type="pic" sz="quarter" idx="20" hasCustomPrompt="1"/>
          </p:nvPr>
        </p:nvSpPr>
        <p:spPr>
          <a:xfrm>
            <a:off x="6188475" y="0"/>
            <a:ext cx="6004761" cy="6865200"/>
          </a:xfrm>
          <a:custGeom>
            <a:avLst/>
            <a:gdLst>
              <a:gd name="connsiteX0" fmla="*/ 1547827 w 6004761"/>
              <a:gd name="connsiteY0" fmla="*/ 0 h 6864096"/>
              <a:gd name="connsiteX1" fmla="*/ 6004760 w 6004761"/>
              <a:gd name="connsiteY1" fmla="*/ 0 h 6864096"/>
              <a:gd name="connsiteX2" fmla="*/ 6004761 w 6004761"/>
              <a:gd name="connsiteY2" fmla="*/ 6864096 h 6864096"/>
              <a:gd name="connsiteX3" fmla="*/ 1554450 w 6004761"/>
              <a:gd name="connsiteY3" fmla="*/ 6864096 h 6864096"/>
              <a:gd name="connsiteX4" fmla="*/ 1379124 w 6004761"/>
              <a:gd name="connsiteY4" fmla="*/ 6702826 h 6864096"/>
              <a:gd name="connsiteX5" fmla="*/ 0 w 6004761"/>
              <a:gd name="connsiteY5" fmla="*/ 3429001 h 6864096"/>
              <a:gd name="connsiteX6" fmla="*/ 1379124 w 6004761"/>
              <a:gd name="connsiteY6" fmla="*/ 155178 h 686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4761" h="6864096">
                <a:moveTo>
                  <a:pt x="1547827" y="0"/>
                </a:moveTo>
                <a:lnTo>
                  <a:pt x="6004760" y="0"/>
                </a:lnTo>
                <a:lnTo>
                  <a:pt x="6004761" y="6864096"/>
                </a:lnTo>
                <a:lnTo>
                  <a:pt x="1554450" y="6864096"/>
                </a:lnTo>
                <a:lnTo>
                  <a:pt x="1379124" y="6702826"/>
                </a:lnTo>
                <a:cubicBezTo>
                  <a:pt x="528239" y="5871990"/>
                  <a:pt x="0" y="4712184"/>
                  <a:pt x="0" y="3429001"/>
                </a:cubicBezTo>
                <a:cubicBezTo>
                  <a:pt x="0" y="2145819"/>
                  <a:pt x="528239" y="986013"/>
                  <a:pt x="1379124" y="155178"/>
                </a:cubicBezTo>
                <a:close/>
              </a:path>
            </a:pathLst>
          </a:custGeom>
          <a:solidFill>
            <a:schemeClr val="accent1"/>
          </a:solidFill>
        </p:spPr>
        <p:txBody>
          <a:bodyPr wrap="square" tIns="429768" bIns="1404000" anchor="ctr">
            <a:noAutofit/>
          </a:bodyPr>
          <a:lstStyle>
            <a:lvl1pPr marL="0" indent="0" algn="ctr">
              <a:lnSpc>
                <a:spcPct val="100000"/>
              </a:lnSpc>
              <a:spcBef>
                <a:spcPts val="0"/>
              </a:spcBef>
              <a:spcAft>
                <a:spcPts val="0"/>
              </a:spcAft>
              <a:buNone/>
              <a:defRPr sz="1600" b="1">
                <a:solidFill>
                  <a:schemeClr val="bg1"/>
                </a:solidFill>
              </a:defRPr>
            </a:lvl1pPr>
          </a:lstStyle>
          <a:p>
            <a:r>
              <a:rPr lang="en-US"/>
              <a:t>_______________________________</a:t>
            </a:r>
            <a:br>
              <a:rPr lang="en-US"/>
            </a:br>
            <a:br>
              <a:rPr lang="en-US"/>
            </a:br>
            <a:r>
              <a:rPr lang="en-US"/>
              <a:t>To add a brand image here:</a:t>
            </a:r>
            <a:br>
              <a:rPr lang="en-US"/>
            </a:br>
            <a:r>
              <a:rPr lang="en-US"/>
              <a:t>Select this placeholder and click </a:t>
            </a:r>
            <a:br>
              <a:rPr lang="en-US"/>
            </a:br>
            <a:r>
              <a:rPr lang="en-US"/>
              <a:t>Brand Pictures in BrandIn.</a:t>
            </a:r>
            <a:br>
              <a:rPr lang="en-US"/>
            </a:br>
            <a:br>
              <a:rPr lang="en-US"/>
            </a:br>
            <a:r>
              <a:rPr lang="en-US"/>
              <a:t>Clicking the icon will insert an </a:t>
            </a:r>
            <a:br>
              <a:rPr lang="en-US"/>
            </a:br>
            <a:r>
              <a:rPr lang="en-US"/>
              <a:t>image from your own files.</a:t>
            </a:r>
            <a:br>
              <a:rPr lang="en-US"/>
            </a:br>
            <a:br>
              <a:rPr lang="en-US"/>
            </a:br>
            <a:br>
              <a:rPr lang="en-US"/>
            </a:br>
            <a:br>
              <a:rPr lang="en-US"/>
            </a:br>
            <a:r>
              <a:rPr lang="en-US"/>
              <a:t>The image can then be scaled within </a:t>
            </a:r>
            <a:br>
              <a:rPr lang="en-US"/>
            </a:br>
            <a:r>
              <a:rPr lang="en-US"/>
              <a:t>the frame by using the Crop feature in </a:t>
            </a:r>
            <a:br>
              <a:rPr lang="en-US"/>
            </a:br>
            <a:r>
              <a:rPr lang="en-US"/>
              <a:t>the Picture Format tab of the ribbon.</a:t>
            </a:r>
            <a:br>
              <a:rPr lang="en-US"/>
            </a:br>
            <a:r>
              <a:rPr lang="en-US"/>
              <a:t>_______________________________</a:t>
            </a:r>
          </a:p>
        </p:txBody>
      </p:sp>
      <p:pic>
        <p:nvPicPr>
          <p:cNvPr id="7" name="Picture 2">
            <a:extLst>
              <a:ext uri="{FF2B5EF4-FFF2-40B4-BE49-F238E27FC236}">
                <a16:creationId xmlns:a16="http://schemas.microsoft.com/office/drawing/2014/main" id="{1ED72C3C-E918-420F-9374-6F1CBE3946F7}"/>
              </a:ext>
              <a:ext uri="{C183D7F6-B498-43B3-948B-1728B52AA6E4}">
                <adec:decorative xmlns:adec="http://schemas.microsoft.com/office/drawing/2017/decorative" val="1"/>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12276" y="576767"/>
            <a:ext cx="2405987" cy="65195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06231862-37A9-4364-9D96-47810B11870D}"/>
              </a:ext>
              <a:ext uri="{C183D7F6-B498-43B3-948B-1728B52AA6E4}">
                <adec:decorative xmlns:adec="http://schemas.microsoft.com/office/drawing/2017/decorative" val="1"/>
              </a:ext>
            </a:extLst>
          </p:cNvPr>
          <p:cNvSpPr/>
          <p:nvPr userDrawn="1"/>
        </p:nvSpPr>
        <p:spPr>
          <a:xfrm>
            <a:off x="342900" y="404813"/>
            <a:ext cx="2794000" cy="92048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endParaRPr lang="en-US" sz="2400" err="1">
              <a:latin typeface="+mj-lt"/>
            </a:endParaRPr>
          </a:p>
        </p:txBody>
      </p:sp>
      <p:sp>
        <p:nvSpPr>
          <p:cNvPr id="15" name="Freeform: Shape 14">
            <a:extLst>
              <a:ext uri="{FF2B5EF4-FFF2-40B4-BE49-F238E27FC236}">
                <a16:creationId xmlns:a16="http://schemas.microsoft.com/office/drawing/2014/main" id="{72260595-7C87-4D29-977E-EE25A0D9291A}"/>
              </a:ext>
              <a:ext uri="{C183D7F6-B498-43B3-948B-1728B52AA6E4}">
                <adec:decorative xmlns:adec="http://schemas.microsoft.com/office/drawing/2017/decorative" val="1"/>
              </a:ext>
            </a:extLst>
          </p:cNvPr>
          <p:cNvSpPr/>
          <p:nvPr userDrawn="1"/>
        </p:nvSpPr>
        <p:spPr>
          <a:xfrm>
            <a:off x="-2087955" y="1"/>
            <a:ext cx="2064161" cy="6858000"/>
          </a:xfrm>
          <a:custGeom>
            <a:avLst/>
            <a:gdLst>
              <a:gd name="connsiteX0" fmla="*/ 0 w 2064161"/>
              <a:gd name="connsiteY0" fmla="*/ 0 h 6858000"/>
              <a:gd name="connsiteX1" fmla="*/ 2002971 w 2064161"/>
              <a:gd name="connsiteY1" fmla="*/ 0 h 6858000"/>
              <a:gd name="connsiteX2" fmla="*/ 2002971 w 2064161"/>
              <a:gd name="connsiteY2" fmla="*/ 6447122 h 6858000"/>
              <a:gd name="connsiteX3" fmla="*/ 2064161 w 2064161"/>
              <a:gd name="connsiteY3" fmla="*/ 6538118 h 6858000"/>
              <a:gd name="connsiteX4" fmla="*/ 2002971 w 2064161"/>
              <a:gd name="connsiteY4" fmla="*/ 6629114 h 6858000"/>
              <a:gd name="connsiteX5" fmla="*/ 2002971 w 2064161"/>
              <a:gd name="connsiteY5" fmla="*/ 6858000 h 6858000"/>
              <a:gd name="connsiteX6" fmla="*/ 0 w 206416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161" h="6858000">
                <a:moveTo>
                  <a:pt x="0" y="0"/>
                </a:moveTo>
                <a:lnTo>
                  <a:pt x="2002971" y="0"/>
                </a:lnTo>
                <a:lnTo>
                  <a:pt x="2002971" y="6447122"/>
                </a:lnTo>
                <a:lnTo>
                  <a:pt x="2064161" y="6538118"/>
                </a:lnTo>
                <a:lnTo>
                  <a:pt x="2002971" y="6629114"/>
                </a:lnTo>
                <a:lnTo>
                  <a:pt x="200297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rIns="144000" bIns="216000" rtlCol="0" anchor="b" anchorCtr="0">
            <a:noAutofit/>
          </a:bodyPr>
          <a:lstStyle/>
          <a:p>
            <a:pPr>
              <a:lnSpc>
                <a:spcPct val="100000"/>
              </a:lnSpc>
              <a:spcAft>
                <a:spcPts val="600"/>
              </a:spcAft>
            </a:pPr>
            <a:r>
              <a:rPr lang="en-GB" sz="1400">
                <a:solidFill>
                  <a:schemeClr val="tx1"/>
                </a:solidFill>
              </a:rPr>
              <a:t>Please ensure you have added the correct confidentiality statement. </a:t>
            </a:r>
          </a:p>
          <a:p>
            <a:pPr>
              <a:lnSpc>
                <a:spcPct val="100000"/>
              </a:lnSpc>
              <a:spcAft>
                <a:spcPts val="600"/>
              </a:spcAft>
            </a:pPr>
            <a:r>
              <a:rPr lang="en-GB" sz="1400">
                <a:solidFill>
                  <a:schemeClr val="tx1"/>
                </a:solidFill>
              </a:rPr>
              <a:t>Type the correct statement: </a:t>
            </a:r>
            <a:br>
              <a:rPr lang="en-GB" sz="1400">
                <a:solidFill>
                  <a:schemeClr val="accent1"/>
                </a:solidFill>
              </a:rPr>
            </a:br>
            <a:r>
              <a:rPr lang="en-GB" sz="1400">
                <a:solidFill>
                  <a:schemeClr val="accent1"/>
                </a:solidFill>
              </a:rPr>
              <a:t>‘</a:t>
            </a:r>
            <a:r>
              <a:rPr lang="en-GB" sz="1400" b="1" i="1">
                <a:solidFill>
                  <a:schemeClr val="accent1"/>
                </a:solidFill>
              </a:rPr>
              <a:t>Company Restricted’ </a:t>
            </a:r>
            <a:r>
              <a:rPr lang="en-GB" sz="1400" b="0">
                <a:solidFill>
                  <a:schemeClr val="tx1"/>
                </a:solidFill>
              </a:rPr>
              <a:t>or</a:t>
            </a:r>
            <a:r>
              <a:rPr lang="en-GB" sz="1400" b="1">
                <a:solidFill>
                  <a:schemeClr val="accent1"/>
                </a:solidFill>
              </a:rPr>
              <a:t> ‘</a:t>
            </a:r>
            <a:r>
              <a:rPr lang="en-GB" sz="1400" b="1" i="1">
                <a:solidFill>
                  <a:schemeClr val="accent1"/>
                </a:solidFill>
              </a:rPr>
              <a:t>Strictly Confidential’ </a:t>
            </a:r>
            <a:r>
              <a:rPr lang="en-GB" sz="1400" b="0" i="1">
                <a:solidFill>
                  <a:schemeClr val="tx1"/>
                </a:solidFill>
              </a:rPr>
              <a:t>.</a:t>
            </a:r>
            <a:r>
              <a:rPr lang="en-GB" sz="1400" b="1" i="1">
                <a:solidFill>
                  <a:schemeClr val="accent1"/>
                </a:solidFill>
              </a:rPr>
              <a:t> </a:t>
            </a:r>
            <a:r>
              <a:rPr lang="en-GB" sz="1400" b="0" i="0">
                <a:solidFill>
                  <a:schemeClr val="tx1"/>
                </a:solidFill>
              </a:rPr>
              <a:t>No statement is needed </a:t>
            </a:r>
            <a:br>
              <a:rPr lang="en-GB" sz="1400" b="0" i="0">
                <a:solidFill>
                  <a:schemeClr val="tx1"/>
                </a:solidFill>
              </a:rPr>
            </a:br>
            <a:r>
              <a:rPr lang="en-GB" sz="1400" b="0" i="0">
                <a:solidFill>
                  <a:schemeClr val="tx1"/>
                </a:solidFill>
              </a:rPr>
              <a:t>for public information. </a:t>
            </a:r>
            <a:endParaRPr lang="en-GB" sz="1400" b="0">
              <a:solidFill>
                <a:schemeClr val="tx1"/>
              </a:solidFill>
            </a:endParaRPr>
          </a:p>
        </p:txBody>
      </p:sp>
      <p:sp>
        <p:nvSpPr>
          <p:cNvPr id="14" name="Oval 13">
            <a:extLst>
              <a:ext uri="{FF2B5EF4-FFF2-40B4-BE49-F238E27FC236}">
                <a16:creationId xmlns:a16="http://schemas.microsoft.com/office/drawing/2014/main" id="{E4809C05-E460-4D1A-BC84-C63C988F5D2D}"/>
              </a:ext>
              <a:ext uri="{C183D7F6-B498-43B3-948B-1728B52AA6E4}">
                <adec:decorative xmlns:adec="http://schemas.microsoft.com/office/drawing/2017/decorative" val="1"/>
              </a:ext>
            </a:extLst>
          </p:cNvPr>
          <p:cNvSpPr/>
          <p:nvPr userDrawn="1"/>
        </p:nvSpPr>
        <p:spPr>
          <a:xfrm>
            <a:off x="-1944694" y="3878333"/>
            <a:ext cx="419968" cy="4199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r>
              <a:rPr lang="en-US" sz="2400" b="1">
                <a:solidFill>
                  <a:schemeClr val="bg1"/>
                </a:solidFill>
                <a:latin typeface="+mn-lt"/>
              </a:rPr>
              <a:t>!</a:t>
            </a:r>
          </a:p>
        </p:txBody>
      </p:sp>
    </p:spTree>
    <p:custDataLst>
      <p:tags r:id="rId1"/>
    </p:custDataLst>
    <p:extLst>
      <p:ext uri="{BB962C8B-B14F-4D97-AF65-F5344CB8AC3E}">
        <p14:creationId xmlns:p14="http://schemas.microsoft.com/office/powerpoint/2010/main" val="3363390450"/>
      </p:ext>
    </p:extLst>
  </p:cSld>
  <p:clrMapOvr>
    <a:masterClrMapping/>
  </p:clrMapOvr>
  <p:extLst>
    <p:ext uri="{DCECCB84-F9BA-43D5-87BE-67443E8EF086}">
      <p15:sldGuideLst xmlns:p15="http://schemas.microsoft.com/office/powerpoint/2012/main">
        <p15:guide id="1" pos="3522">
          <p15:clr>
            <a:srgbClr val="C35EA4"/>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Body Only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6085" y="269647"/>
            <a:ext cx="11687535" cy="414000"/>
          </a:xfrm>
          <a:prstGeom prst="rect">
            <a:avLst/>
          </a:prstGeom>
        </p:spPr>
        <p:txBody>
          <a:bodyPr vert="horz"/>
          <a:lstStyle>
            <a:lvl1pPr algn="l" defTabSz="609570" rtl="0" eaLnBrk="1" latinLnBrk="0" hangingPunct="1">
              <a:lnSpc>
                <a:spcPts val="3000"/>
              </a:lnSpc>
              <a:spcBef>
                <a:spcPct val="0"/>
              </a:spcBef>
              <a:buNone/>
              <a:defRPr lang="en-GB" sz="3200" b="0" kern="1200" baseline="0" noProof="0" dirty="0">
                <a:solidFill>
                  <a:srgbClr val="3C1053"/>
                </a:solidFill>
                <a:latin typeface="Arial" pitchFamily="34" charset="0"/>
                <a:ea typeface="+mj-ea"/>
                <a:cs typeface="Arial" pitchFamily="34" charset="0"/>
              </a:defRPr>
            </a:lvl1pPr>
          </a:lstStyle>
          <a:p>
            <a:r>
              <a:rPr lang="en-GB" noProof="0"/>
              <a:t>Click to add title</a:t>
            </a:r>
          </a:p>
        </p:txBody>
      </p:sp>
      <p:sp>
        <p:nvSpPr>
          <p:cNvPr id="6" name="Text Placeholder 3"/>
          <p:cNvSpPr>
            <a:spLocks noGrp="1"/>
          </p:cNvSpPr>
          <p:nvPr>
            <p:ph type="body" sz="quarter" idx="11"/>
          </p:nvPr>
        </p:nvSpPr>
        <p:spPr>
          <a:xfrm>
            <a:off x="316800" y="1649463"/>
            <a:ext cx="9408000" cy="2160000"/>
          </a:xfrm>
          <a:prstGeom prst="rect">
            <a:avLst/>
          </a:prstGeom>
        </p:spPr>
        <p:txBody>
          <a:bodyPr vert="horz"/>
          <a:lstStyle>
            <a:lvl1pPr marL="0" indent="0" algn="l">
              <a:spcBef>
                <a:spcPts val="0"/>
              </a:spcBef>
              <a:buNone/>
              <a:defRPr sz="2400" baseline="0">
                <a:solidFill>
                  <a:srgbClr val="3F4444"/>
                </a:solidFill>
                <a:latin typeface="Arial" pitchFamily="34" charset="0"/>
                <a:cs typeface="Arial" pitchFamily="34" charset="0"/>
              </a:defRPr>
            </a:lvl1pPr>
            <a:lvl2pPr marL="457178" indent="0" algn="l">
              <a:buNone/>
              <a:defRPr sz="1400"/>
            </a:lvl2pPr>
            <a:lvl3pPr marL="914354" indent="0" algn="l">
              <a:buNone/>
              <a:defRPr sz="1400"/>
            </a:lvl3pPr>
            <a:lvl4pPr marL="1371532" indent="0" algn="l">
              <a:buNone/>
              <a:defRPr sz="1400"/>
            </a:lvl4pPr>
            <a:lvl5pPr marL="1828709" indent="0" algn="l">
              <a:buNone/>
              <a:defRPr sz="1400"/>
            </a:lvl5pPr>
          </a:lstStyle>
          <a:p>
            <a:pPr lvl="0"/>
            <a:r>
              <a:rPr lang="en-GB" noProof="0"/>
              <a:t>Click to edit Master text styles</a:t>
            </a:r>
          </a:p>
        </p:txBody>
      </p:sp>
    </p:spTree>
    <p:extLst>
      <p:ext uri="{BB962C8B-B14F-4D97-AF65-F5344CB8AC3E}">
        <p14:creationId xmlns:p14="http://schemas.microsoft.com/office/powerpoint/2010/main" val="41560759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Blank Orange">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235851"/>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1_Blank Orange">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7507196"/>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Bullet Content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6086" y="269647"/>
            <a:ext cx="11687535" cy="414000"/>
          </a:xfrm>
          <a:prstGeom prst="rect">
            <a:avLst/>
          </a:prstGeom>
        </p:spPr>
        <p:txBody>
          <a:bodyPr vert="horz"/>
          <a:lstStyle>
            <a:lvl1pPr algn="l">
              <a:lnSpc>
                <a:spcPts val="3000"/>
              </a:lnSpc>
              <a:defRPr sz="3200" b="1" baseline="0">
                <a:solidFill>
                  <a:srgbClr val="830051"/>
                </a:solidFill>
                <a:latin typeface="Arial" pitchFamily="34" charset="0"/>
                <a:cs typeface="Arial" pitchFamily="34" charset="0"/>
              </a:defRPr>
            </a:lvl1pPr>
          </a:lstStyle>
          <a:p>
            <a:r>
              <a:rPr lang="en-GB" noProof="0"/>
              <a:t>Click to add title</a:t>
            </a:r>
          </a:p>
        </p:txBody>
      </p:sp>
      <p:sp>
        <p:nvSpPr>
          <p:cNvPr id="7" name="Content Placeholder 2"/>
          <p:cNvSpPr>
            <a:spLocks noGrp="1"/>
          </p:cNvSpPr>
          <p:nvPr>
            <p:ph idx="16" hasCustomPrompt="1"/>
          </p:nvPr>
        </p:nvSpPr>
        <p:spPr>
          <a:xfrm>
            <a:off x="316800" y="1645920"/>
            <a:ext cx="9408000" cy="2157984"/>
          </a:xfrm>
          <a:prstGeom prst="rect">
            <a:avLst/>
          </a:prstGeom>
        </p:spPr>
        <p:txBody>
          <a:bodyPr/>
          <a:lstStyle>
            <a:lvl1pPr marL="239983" indent="-239983">
              <a:lnSpc>
                <a:spcPct val="10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719947" indent="-239983">
              <a:lnSpc>
                <a:spcPct val="100000"/>
              </a:lnSpc>
              <a:spcBef>
                <a:spcPts val="0"/>
              </a:spcBef>
              <a:defRPr sz="2400" baseline="0">
                <a:solidFill>
                  <a:schemeClr val="tx1"/>
                </a:solidFill>
                <a:latin typeface="Arial" pitchFamily="34" charset="0"/>
                <a:cs typeface="Arial" pitchFamily="34" charset="0"/>
              </a:defRPr>
            </a:lvl2pPr>
            <a:lvl3pPr>
              <a:defRPr sz="1867" baseline="0">
                <a:latin typeface="Arial" pitchFamily="34" charset="0"/>
                <a:cs typeface="Arial" pitchFamily="34" charset="0"/>
              </a:defRPr>
            </a:lvl3pPr>
            <a:lvl4pPr marL="830338" indent="-239983">
              <a:defRPr sz="1867">
                <a:latin typeface="Arial" pitchFamily="34" charset="0"/>
                <a:cs typeface="Arial" pitchFamily="34" charset="0"/>
              </a:defRPr>
            </a:lvl4pPr>
            <a:lvl5pPr marL="830338">
              <a:defRPr sz="1867">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Tree>
    <p:extLst>
      <p:ext uri="{BB962C8B-B14F-4D97-AF65-F5344CB8AC3E}">
        <p14:creationId xmlns:p14="http://schemas.microsoft.com/office/powerpoint/2010/main" val="252868060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Triple Headings with Triple Content">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772447"/>
            <a:ext cx="3552000" cy="936000"/>
          </a:xfrm>
          <a:prstGeom prst="rect">
            <a:avLst/>
          </a:prstGeom>
        </p:spPr>
        <p:txBody>
          <a:bodyPr vert="horz"/>
          <a:lstStyle>
            <a:lvl1pPr marL="0" indent="0" algn="l">
              <a:spcBef>
                <a:spcPts val="0"/>
              </a:spcBef>
              <a:buNone/>
              <a:defRPr sz="1600" b="1" baseline="0">
                <a:solidFill>
                  <a:schemeClr val="tx1"/>
                </a:solidFill>
                <a:latin typeface="Arial" pitchFamily="34" charset="0"/>
                <a:cs typeface="Arial" pitchFamily="34" charset="0"/>
              </a:defRPr>
            </a:lvl1pPr>
            <a:lvl2pPr marL="457178" indent="0" algn="l">
              <a:buNone/>
              <a:defRPr sz="1400"/>
            </a:lvl2pPr>
            <a:lvl3pPr marL="914354" indent="0" algn="l">
              <a:buNone/>
              <a:defRPr sz="1400"/>
            </a:lvl3pPr>
            <a:lvl4pPr marL="1371532" indent="0" algn="l">
              <a:buNone/>
              <a:defRPr sz="1400"/>
            </a:lvl4pPr>
            <a:lvl5pPr marL="1828709" indent="0" algn="l">
              <a:buNone/>
              <a:defRPr sz="1400"/>
            </a:lvl5pPr>
          </a:lstStyle>
          <a:p>
            <a:pPr lvl="0"/>
            <a:r>
              <a:rPr lang="en-GB" noProof="0"/>
              <a:t>Click to edit Master text styles</a:t>
            </a:r>
          </a:p>
        </p:txBody>
      </p:sp>
      <p:sp>
        <p:nvSpPr>
          <p:cNvPr id="8" name="Text Placeholder 3"/>
          <p:cNvSpPr>
            <a:spLocks noGrp="1"/>
          </p:cNvSpPr>
          <p:nvPr>
            <p:ph type="body" sz="quarter" idx="12"/>
          </p:nvPr>
        </p:nvSpPr>
        <p:spPr>
          <a:xfrm>
            <a:off x="8352000" y="1783188"/>
            <a:ext cx="3552000" cy="936000"/>
          </a:xfrm>
          <a:prstGeom prst="rect">
            <a:avLst/>
          </a:prstGeom>
        </p:spPr>
        <p:txBody>
          <a:bodyPr vert="horz"/>
          <a:lstStyle>
            <a:lvl1pPr marL="0" indent="0" algn="l">
              <a:spcBef>
                <a:spcPts val="0"/>
              </a:spcBef>
              <a:buNone/>
              <a:defRPr sz="1600" b="1" baseline="0">
                <a:solidFill>
                  <a:schemeClr val="tx1"/>
                </a:solidFill>
                <a:latin typeface="Arial" pitchFamily="34" charset="0"/>
                <a:cs typeface="Arial" pitchFamily="34" charset="0"/>
              </a:defRPr>
            </a:lvl1pPr>
            <a:lvl2pPr marL="457178" indent="0" algn="l">
              <a:buNone/>
              <a:defRPr sz="1400"/>
            </a:lvl2pPr>
            <a:lvl3pPr marL="914354" indent="0" algn="l">
              <a:buNone/>
              <a:defRPr sz="1400"/>
            </a:lvl3pPr>
            <a:lvl4pPr marL="1371532" indent="0" algn="l">
              <a:buNone/>
              <a:defRPr sz="1400"/>
            </a:lvl4pPr>
            <a:lvl5pPr marL="1828709" indent="0" algn="l">
              <a:buNone/>
              <a:defRPr sz="1400"/>
            </a:lvl5pPr>
          </a:lstStyle>
          <a:p>
            <a:pPr lvl="0"/>
            <a:r>
              <a:rPr lang="en-GB" noProof="0"/>
              <a:t>Click to edit Master text styles</a:t>
            </a:r>
          </a:p>
        </p:txBody>
      </p:sp>
      <p:sp>
        <p:nvSpPr>
          <p:cNvPr id="13" name="Text Placeholder 3"/>
          <p:cNvSpPr>
            <a:spLocks noGrp="1"/>
          </p:cNvSpPr>
          <p:nvPr>
            <p:ph type="body" sz="quarter" idx="13"/>
          </p:nvPr>
        </p:nvSpPr>
        <p:spPr>
          <a:xfrm>
            <a:off x="4320000" y="1772447"/>
            <a:ext cx="3552000" cy="936000"/>
          </a:xfrm>
          <a:prstGeom prst="rect">
            <a:avLst/>
          </a:prstGeom>
        </p:spPr>
        <p:txBody>
          <a:bodyPr vert="horz"/>
          <a:lstStyle>
            <a:lvl1pPr marL="0" indent="0" algn="l">
              <a:spcBef>
                <a:spcPts val="0"/>
              </a:spcBef>
              <a:buNone/>
              <a:defRPr sz="1600" b="1" baseline="0">
                <a:solidFill>
                  <a:schemeClr val="tx1"/>
                </a:solidFill>
                <a:latin typeface="Arial" pitchFamily="34" charset="0"/>
                <a:cs typeface="Arial" pitchFamily="34" charset="0"/>
              </a:defRPr>
            </a:lvl1pPr>
            <a:lvl2pPr marL="457178" indent="0" algn="l">
              <a:buNone/>
              <a:defRPr sz="1400"/>
            </a:lvl2pPr>
            <a:lvl3pPr marL="914354" indent="0" algn="l">
              <a:buNone/>
              <a:defRPr sz="1400"/>
            </a:lvl3pPr>
            <a:lvl4pPr marL="1371532" indent="0" algn="l">
              <a:buNone/>
              <a:defRPr sz="1400"/>
            </a:lvl4pPr>
            <a:lvl5pPr marL="1828709" indent="0" algn="l">
              <a:buNone/>
              <a:defRPr sz="1400"/>
            </a:lvl5pPr>
          </a:lstStyle>
          <a:p>
            <a:pPr lvl="0"/>
            <a:r>
              <a:rPr lang="en-GB" noProof="0"/>
              <a:t>Click to edit Master text styles</a:t>
            </a:r>
          </a:p>
        </p:txBody>
      </p:sp>
      <p:sp>
        <p:nvSpPr>
          <p:cNvPr id="11" name="Title 8"/>
          <p:cNvSpPr>
            <a:spLocks noGrp="1"/>
          </p:cNvSpPr>
          <p:nvPr>
            <p:ph type="title" hasCustomPrompt="1"/>
          </p:nvPr>
        </p:nvSpPr>
        <p:spPr>
          <a:xfrm>
            <a:off x="316085" y="269647"/>
            <a:ext cx="11687535" cy="414000"/>
          </a:xfrm>
          <a:prstGeom prst="rect">
            <a:avLst/>
          </a:prstGeom>
        </p:spPr>
        <p:txBody>
          <a:bodyPr vert="horz"/>
          <a:lstStyle>
            <a:lvl1pPr algn="l" defTabSz="609570" rtl="0" eaLnBrk="1" latinLnBrk="0" hangingPunct="1">
              <a:lnSpc>
                <a:spcPts val="3000"/>
              </a:lnSpc>
              <a:spcBef>
                <a:spcPct val="0"/>
              </a:spcBef>
              <a:buNone/>
              <a:defRPr lang="en-GB" sz="3200" b="0" kern="1200" baseline="0" noProof="0" dirty="0">
                <a:solidFill>
                  <a:srgbClr val="3C1053"/>
                </a:solidFill>
                <a:latin typeface="Arial" pitchFamily="34" charset="0"/>
                <a:ea typeface="+mj-ea"/>
                <a:cs typeface="Arial" pitchFamily="34" charset="0"/>
              </a:defRPr>
            </a:lvl1pPr>
          </a:lstStyle>
          <a:p>
            <a:r>
              <a:rPr lang="en-GB" noProof="0"/>
              <a:t>Click to add title</a:t>
            </a:r>
          </a:p>
        </p:txBody>
      </p:sp>
      <p:sp>
        <p:nvSpPr>
          <p:cNvPr id="15"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14" name="Content Placeholder 2"/>
          <p:cNvSpPr>
            <a:spLocks noGrp="1"/>
          </p:cNvSpPr>
          <p:nvPr>
            <p:ph idx="17" hasCustomPrompt="1"/>
          </p:nvPr>
        </p:nvSpPr>
        <p:spPr>
          <a:xfrm>
            <a:off x="316800" y="2763760"/>
            <a:ext cx="3552000" cy="2687957"/>
          </a:xfrm>
          <a:prstGeom prst="rect">
            <a:avLst/>
          </a:prstGeom>
        </p:spPr>
        <p:txBody>
          <a:bodyPr/>
          <a:lstStyle>
            <a:lvl1pPr marL="239989" indent="-239989">
              <a:lnSpc>
                <a:spcPct val="100000"/>
              </a:lnSpc>
              <a:spcBef>
                <a:spcPts val="0"/>
              </a:spcBef>
              <a:buClr>
                <a:schemeClr val="tx2"/>
              </a:buClr>
              <a:buFont typeface="Arial" pitchFamily="34" charset="0"/>
              <a:buChar char="•"/>
              <a:defRPr sz="1867">
                <a:solidFill>
                  <a:schemeClr val="tx1"/>
                </a:solidFill>
                <a:latin typeface="Arial" pitchFamily="34" charset="0"/>
                <a:cs typeface="Arial" pitchFamily="34" charset="0"/>
              </a:defRPr>
            </a:lvl1pPr>
            <a:lvl2pPr marL="719965" indent="-239989">
              <a:lnSpc>
                <a:spcPct val="100000"/>
              </a:lnSpc>
              <a:spcBef>
                <a:spcPts val="0"/>
              </a:spcBef>
              <a:defRPr sz="1867" baseline="0">
                <a:solidFill>
                  <a:schemeClr val="tx1"/>
                </a:solidFill>
                <a:latin typeface="Arial" pitchFamily="34" charset="0"/>
                <a:cs typeface="Arial" pitchFamily="34" charset="0"/>
              </a:defRPr>
            </a:lvl2pPr>
            <a:lvl3pPr>
              <a:defRPr sz="1867" baseline="0">
                <a:latin typeface="Arial" pitchFamily="34" charset="0"/>
                <a:cs typeface="Arial" pitchFamily="34" charset="0"/>
              </a:defRPr>
            </a:lvl3pPr>
            <a:lvl4pPr marL="830358" indent="-239989">
              <a:defRPr sz="1867">
                <a:latin typeface="Arial" pitchFamily="34" charset="0"/>
                <a:cs typeface="Arial" pitchFamily="34" charset="0"/>
              </a:defRPr>
            </a:lvl4pPr>
            <a:lvl5pPr marL="830358">
              <a:defRPr sz="1867">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
        <p:nvSpPr>
          <p:cNvPr id="16" name="Content Placeholder 2"/>
          <p:cNvSpPr>
            <a:spLocks noGrp="1"/>
          </p:cNvSpPr>
          <p:nvPr>
            <p:ph idx="18" hasCustomPrompt="1"/>
          </p:nvPr>
        </p:nvSpPr>
        <p:spPr>
          <a:xfrm>
            <a:off x="4333631" y="2763760"/>
            <a:ext cx="3552000" cy="2687957"/>
          </a:xfrm>
          <a:prstGeom prst="rect">
            <a:avLst/>
          </a:prstGeom>
        </p:spPr>
        <p:txBody>
          <a:bodyPr/>
          <a:lstStyle>
            <a:lvl1pPr marL="239989" indent="-239989">
              <a:lnSpc>
                <a:spcPct val="100000"/>
              </a:lnSpc>
              <a:spcBef>
                <a:spcPts val="0"/>
              </a:spcBef>
              <a:buClr>
                <a:schemeClr val="tx2"/>
              </a:buClr>
              <a:buFont typeface="Arial" pitchFamily="34" charset="0"/>
              <a:buChar char="•"/>
              <a:defRPr sz="1867">
                <a:solidFill>
                  <a:schemeClr val="tx1"/>
                </a:solidFill>
                <a:latin typeface="Arial" pitchFamily="34" charset="0"/>
                <a:cs typeface="Arial" pitchFamily="34" charset="0"/>
              </a:defRPr>
            </a:lvl1pPr>
            <a:lvl2pPr marL="719965" indent="-239989">
              <a:lnSpc>
                <a:spcPct val="100000"/>
              </a:lnSpc>
              <a:spcBef>
                <a:spcPts val="0"/>
              </a:spcBef>
              <a:defRPr sz="1867" baseline="0">
                <a:solidFill>
                  <a:schemeClr val="tx1"/>
                </a:solidFill>
                <a:latin typeface="Arial" pitchFamily="34" charset="0"/>
                <a:cs typeface="Arial" pitchFamily="34" charset="0"/>
              </a:defRPr>
            </a:lvl2pPr>
            <a:lvl3pPr>
              <a:defRPr sz="1867" baseline="0">
                <a:latin typeface="Arial" pitchFamily="34" charset="0"/>
                <a:cs typeface="Arial" pitchFamily="34" charset="0"/>
              </a:defRPr>
            </a:lvl3pPr>
            <a:lvl4pPr marL="830358" indent="-239989">
              <a:defRPr sz="1867">
                <a:latin typeface="Arial" pitchFamily="34" charset="0"/>
                <a:cs typeface="Arial" pitchFamily="34" charset="0"/>
              </a:defRPr>
            </a:lvl4pPr>
            <a:lvl5pPr marL="830358">
              <a:defRPr sz="1867">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
        <p:nvSpPr>
          <p:cNvPr id="17" name="Content Placeholder 2"/>
          <p:cNvSpPr>
            <a:spLocks noGrp="1"/>
          </p:cNvSpPr>
          <p:nvPr>
            <p:ph idx="19" hasCustomPrompt="1"/>
          </p:nvPr>
        </p:nvSpPr>
        <p:spPr>
          <a:xfrm>
            <a:off x="8365631" y="2763760"/>
            <a:ext cx="3552000" cy="2687957"/>
          </a:xfrm>
          <a:prstGeom prst="rect">
            <a:avLst/>
          </a:prstGeom>
        </p:spPr>
        <p:txBody>
          <a:bodyPr/>
          <a:lstStyle>
            <a:lvl1pPr marL="239989" indent="-239989">
              <a:lnSpc>
                <a:spcPct val="100000"/>
              </a:lnSpc>
              <a:spcBef>
                <a:spcPts val="0"/>
              </a:spcBef>
              <a:buClr>
                <a:schemeClr val="tx2"/>
              </a:buClr>
              <a:buFont typeface="Arial" pitchFamily="34" charset="0"/>
              <a:buChar char="•"/>
              <a:defRPr sz="1867">
                <a:solidFill>
                  <a:schemeClr val="tx1"/>
                </a:solidFill>
                <a:latin typeface="Arial" pitchFamily="34" charset="0"/>
                <a:cs typeface="Arial" pitchFamily="34" charset="0"/>
              </a:defRPr>
            </a:lvl1pPr>
            <a:lvl2pPr marL="719965" indent="-239989">
              <a:lnSpc>
                <a:spcPct val="100000"/>
              </a:lnSpc>
              <a:spcBef>
                <a:spcPts val="0"/>
              </a:spcBef>
              <a:defRPr sz="1867" baseline="0">
                <a:solidFill>
                  <a:schemeClr val="tx1"/>
                </a:solidFill>
                <a:latin typeface="Arial" pitchFamily="34" charset="0"/>
                <a:cs typeface="Arial" pitchFamily="34" charset="0"/>
              </a:defRPr>
            </a:lvl2pPr>
            <a:lvl3pPr>
              <a:defRPr sz="1867" baseline="0">
                <a:latin typeface="Arial" pitchFamily="34" charset="0"/>
                <a:cs typeface="Arial" pitchFamily="34" charset="0"/>
              </a:defRPr>
            </a:lvl3pPr>
            <a:lvl4pPr marL="830358" indent="-239989">
              <a:defRPr sz="1867">
                <a:latin typeface="Arial" pitchFamily="34" charset="0"/>
                <a:cs typeface="Arial" pitchFamily="34" charset="0"/>
              </a:defRPr>
            </a:lvl4pPr>
            <a:lvl5pPr marL="830358">
              <a:defRPr sz="1867">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Tree>
    <p:extLst>
      <p:ext uri="{BB962C8B-B14F-4D97-AF65-F5344CB8AC3E}">
        <p14:creationId xmlns:p14="http://schemas.microsoft.com/office/powerpoint/2010/main" val="74167966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Bullet slide low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2117" y="314268"/>
            <a:ext cx="11159043" cy="900000"/>
          </a:xfrm>
          <a:prstGeom prst="rect">
            <a:avLst/>
          </a:prstGeom>
        </p:spPr>
        <p:txBody>
          <a:bodyPr/>
          <a:lstStyle>
            <a:lvl1pPr>
              <a:defRPr/>
            </a:lvl1pPr>
          </a:lstStyle>
          <a:p>
            <a:r>
              <a:rPr lang="en-US"/>
              <a:t>Bullet slide title in 28pt bold</a:t>
            </a:r>
            <a:br>
              <a:rPr lang="en-US"/>
            </a:br>
            <a:r>
              <a:rPr lang="en-US"/>
              <a:t>Use regular weight for subtitle</a:t>
            </a:r>
            <a:endParaRPr lang="en-GB"/>
          </a:p>
        </p:txBody>
      </p:sp>
      <p:sp>
        <p:nvSpPr>
          <p:cNvPr id="3" name="Content Placeholder 2"/>
          <p:cNvSpPr>
            <a:spLocks noGrp="1"/>
          </p:cNvSpPr>
          <p:nvPr>
            <p:ph idx="1" hasCustomPrompt="1"/>
          </p:nvPr>
        </p:nvSpPr>
        <p:spPr>
          <a:xfrm>
            <a:off x="522116" y="1753200"/>
            <a:ext cx="11160000" cy="4377600"/>
          </a:xfrm>
          <a:prstGeom prst="rect">
            <a:avLst/>
          </a:prstGeom>
        </p:spPr>
        <p:txBody>
          <a:bodyPr>
            <a:noAutofit/>
          </a:bodyPr>
          <a:lstStyle>
            <a:lvl1pPr>
              <a:defRPr/>
            </a:lvl1pPr>
            <a:lvl2pPr>
              <a:defRPr/>
            </a:lvl2pPr>
            <a:lvl3pPr>
              <a:defRPr/>
            </a:lvl3pPr>
            <a:lvl4pPr>
              <a:defRPr/>
            </a:lvl4pPr>
            <a:lvl5pPr>
              <a:defRPr/>
            </a:lvl5pPr>
          </a:lstStyle>
          <a:p>
            <a:pPr lvl="0"/>
            <a:r>
              <a:rPr lang="en-US"/>
              <a:t>Subtitle style in bold 20pt</a:t>
            </a:r>
          </a:p>
          <a:p>
            <a:pPr lvl="1"/>
            <a:r>
              <a:rPr lang="en-US"/>
              <a:t>Main bullet in 20pt regular</a:t>
            </a:r>
          </a:p>
          <a:p>
            <a:pPr lvl="2"/>
            <a:r>
              <a:rPr lang="en-US"/>
              <a:t>Sub bullet 1</a:t>
            </a:r>
          </a:p>
          <a:p>
            <a:pPr lvl="3"/>
            <a:r>
              <a:rPr lang="en-US"/>
              <a:t>Sub bullet 2</a:t>
            </a:r>
          </a:p>
          <a:p>
            <a:pPr lvl="4"/>
            <a:r>
              <a:rPr lang="en-US"/>
              <a:t>Sub bullet 3</a:t>
            </a:r>
            <a:endParaRPr lang="en-GB"/>
          </a:p>
        </p:txBody>
      </p:sp>
      <p:sp>
        <p:nvSpPr>
          <p:cNvPr id="6" name="Slide Number Placeholder 5"/>
          <p:cNvSpPr>
            <a:spLocks noGrp="1"/>
          </p:cNvSpPr>
          <p:nvPr>
            <p:ph type="sldNum" sz="quarter" idx="12"/>
          </p:nvPr>
        </p:nvSpPr>
        <p:spPr/>
        <p:txBody>
          <a:bodyPr/>
          <a:lstStyle/>
          <a:p>
            <a:fld id="{CD315F5E-F25D-4300-86AD-E5670C259E5B}" type="slidenum">
              <a:rPr lang="en-GB" smtClean="0">
                <a:solidFill>
                  <a:srgbClr val="3F4444">
                    <a:lumMod val="60000"/>
                    <a:lumOff val="40000"/>
                  </a:srgbClr>
                </a:solidFill>
              </a:rPr>
              <a:pPr/>
              <a:t>‹#›</a:t>
            </a:fld>
            <a:endParaRPr lang="en-GB">
              <a:solidFill>
                <a:srgbClr val="3F4444">
                  <a:lumMod val="60000"/>
                  <a:lumOff val="40000"/>
                </a:srgbClr>
              </a:solidFill>
            </a:endParaRPr>
          </a:p>
        </p:txBody>
      </p:sp>
      <p:sp>
        <p:nvSpPr>
          <p:cNvPr id="7" name="Text Placeholder 4"/>
          <p:cNvSpPr>
            <a:spLocks noGrp="1"/>
          </p:cNvSpPr>
          <p:nvPr>
            <p:ph type="body" sz="quarter" idx="13" hasCustomPrompt="1"/>
          </p:nvPr>
        </p:nvSpPr>
        <p:spPr>
          <a:xfrm>
            <a:off x="522116" y="6274800"/>
            <a:ext cx="7200000" cy="417600"/>
          </a:xfrm>
          <a:prstGeom prst="rect">
            <a:avLst/>
          </a:prstGeom>
        </p:spPr>
        <p:txBody>
          <a:bodyPr tIns="0" bIns="0" anchor="b">
            <a:noAutofit/>
          </a:bodyPr>
          <a:lstStyle>
            <a:lvl1pPr marL="0" indent="0">
              <a:lnSpc>
                <a:spcPct val="90000"/>
              </a:lnSpc>
              <a:spcBef>
                <a:spcPts val="0"/>
              </a:spcBef>
              <a:spcAft>
                <a:spcPts val="0"/>
              </a:spcAft>
              <a:buNone/>
              <a:defRPr sz="900">
                <a:solidFill>
                  <a:schemeClr val="tx1">
                    <a:lumMod val="50000"/>
                    <a:lumOff val="50000"/>
                  </a:schemeClr>
                </a:solidFill>
              </a:defRPr>
            </a:lvl1pPr>
            <a:lvl2pPr marL="271449" indent="0">
              <a:buNone/>
              <a:defRPr/>
            </a:lvl2pPr>
            <a:lvl3pPr marL="560359" indent="0">
              <a:buNone/>
              <a:defRPr/>
            </a:lvl3pPr>
            <a:lvl4pPr marL="776247" indent="0">
              <a:buNone/>
              <a:defRPr/>
            </a:lvl4pPr>
            <a:lvl5pPr marL="1011187" indent="0">
              <a:buNone/>
              <a:defRPr/>
            </a:lvl5pPr>
          </a:lstStyle>
          <a:p>
            <a:pPr lvl="0"/>
            <a:r>
              <a:rPr lang="en-US"/>
              <a:t>ABBREVIATIONS &amp; REFERENCES</a:t>
            </a:r>
            <a:endParaRPr lang="en-GB"/>
          </a:p>
        </p:txBody>
      </p:sp>
    </p:spTree>
    <p:extLst>
      <p:ext uri="{BB962C8B-B14F-4D97-AF65-F5344CB8AC3E}">
        <p14:creationId xmlns:p14="http://schemas.microsoft.com/office/powerpoint/2010/main" val="403941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Confidentiality Notic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848B27A-10B7-4200-88E7-16263562F97B}"/>
              </a:ext>
            </a:extLst>
          </p:cNvPr>
          <p:cNvSpPr txBox="1"/>
          <p:nvPr userDrawn="1"/>
        </p:nvSpPr>
        <p:spPr>
          <a:xfrm>
            <a:off x="1517651" y="5501410"/>
            <a:ext cx="9156700" cy="1028700"/>
          </a:xfrm>
          <a:prstGeom prst="rect">
            <a:avLst/>
          </a:prstGeom>
          <a:noFill/>
        </p:spPr>
        <p:txBody>
          <a:bodyPr wrap="square" rtlCol="0">
            <a:noAutofit/>
          </a:bodyPr>
          <a:lstStyle/>
          <a:p>
            <a:pPr marL="12700">
              <a:lnSpc>
                <a:spcPct val="100000"/>
              </a:lnSpc>
              <a:spcBef>
                <a:spcPts val="100"/>
              </a:spcBef>
            </a:pPr>
            <a:r>
              <a:rPr lang="en-US" sz="1100" b="1" spc="-5">
                <a:solidFill>
                  <a:schemeClr val="accent6"/>
                </a:solidFill>
                <a:latin typeface="Calibri" panose="020F0502020204030204" pitchFamily="34" charset="0"/>
                <a:cs typeface="Calibri" panose="020F0502020204030204" pitchFamily="34" charset="0"/>
              </a:rPr>
              <a:t>Confidentiality</a:t>
            </a:r>
            <a:r>
              <a:rPr lang="en-US" sz="1100" b="1" spc="-11">
                <a:solidFill>
                  <a:schemeClr val="accent6"/>
                </a:solidFill>
                <a:latin typeface="Calibri" panose="020F0502020204030204" pitchFamily="34" charset="0"/>
                <a:cs typeface="Calibri" panose="020F0502020204030204" pitchFamily="34" charset="0"/>
              </a:rPr>
              <a:t> </a:t>
            </a:r>
            <a:r>
              <a:rPr lang="en-US" sz="1100" b="1" spc="-5">
                <a:solidFill>
                  <a:schemeClr val="accent6"/>
                </a:solidFill>
                <a:latin typeface="Calibri" panose="020F0502020204030204" pitchFamily="34" charset="0"/>
                <a:cs typeface="Calibri" panose="020F0502020204030204" pitchFamily="34" charset="0"/>
              </a:rPr>
              <a:t>Notice</a:t>
            </a:r>
            <a:endParaRPr lang="en-US" sz="1100">
              <a:solidFill>
                <a:schemeClr val="accent6"/>
              </a:solidFill>
              <a:latin typeface="Calibri" panose="020F0502020204030204" pitchFamily="34" charset="0"/>
              <a:cs typeface="Calibri" panose="020F0502020204030204" pitchFamily="34" charset="0"/>
            </a:endParaRPr>
          </a:p>
          <a:p>
            <a:pPr marL="26670" marR="5080">
              <a:lnSpc>
                <a:spcPct val="102699"/>
              </a:lnSpc>
              <a:spcBef>
                <a:spcPts val="780"/>
              </a:spcBef>
            </a:pPr>
            <a:r>
              <a:rPr lang="en-US" sz="1100" spc="5">
                <a:solidFill>
                  <a:schemeClr val="accent6"/>
                </a:solidFill>
                <a:latin typeface="Calibri" panose="020F0502020204030204" pitchFamily="34" charset="0"/>
                <a:cs typeface="Calibri" panose="020F0502020204030204" pitchFamily="34" charset="0"/>
              </a:rPr>
              <a:t>This </a:t>
            </a:r>
            <a:r>
              <a:rPr lang="en-US" sz="1100">
                <a:solidFill>
                  <a:schemeClr val="accent6"/>
                </a:solidFill>
                <a:latin typeface="Calibri" panose="020F0502020204030204" pitchFamily="34" charset="0"/>
                <a:cs typeface="Calibri" panose="020F0502020204030204" pitchFamily="34" charset="0"/>
              </a:rPr>
              <a:t>file is </a:t>
            </a:r>
            <a:r>
              <a:rPr lang="en-US" sz="1100" spc="5">
                <a:solidFill>
                  <a:schemeClr val="accent6"/>
                </a:solidFill>
                <a:latin typeface="Calibri" panose="020F0502020204030204" pitchFamily="34" charset="0"/>
                <a:cs typeface="Calibri" panose="020F0502020204030204" pitchFamily="34" charset="0"/>
              </a:rPr>
              <a:t>private </a:t>
            </a:r>
            <a:r>
              <a:rPr lang="en-US" sz="1100" spc="11">
                <a:solidFill>
                  <a:schemeClr val="accent6"/>
                </a:solidFill>
                <a:latin typeface="Calibri" panose="020F0502020204030204" pitchFamily="34" charset="0"/>
                <a:cs typeface="Calibri" panose="020F0502020204030204" pitchFamily="34" charset="0"/>
              </a:rPr>
              <a:t>and may contain confidential and proprietary information. </a:t>
            </a:r>
            <a:r>
              <a:rPr lang="en-US" sz="1100">
                <a:solidFill>
                  <a:schemeClr val="accent6"/>
                </a:solidFill>
                <a:latin typeface="Calibri" panose="020F0502020204030204" pitchFamily="34" charset="0"/>
                <a:cs typeface="Calibri" panose="020F0502020204030204" pitchFamily="34" charset="0"/>
              </a:rPr>
              <a:t>If </a:t>
            </a:r>
            <a:r>
              <a:rPr lang="en-US" sz="1100" spc="11">
                <a:solidFill>
                  <a:schemeClr val="accent6"/>
                </a:solidFill>
                <a:latin typeface="Calibri" panose="020F0502020204030204" pitchFamily="34" charset="0"/>
                <a:cs typeface="Calibri" panose="020F0502020204030204" pitchFamily="34" charset="0"/>
              </a:rPr>
              <a:t>you have received </a:t>
            </a:r>
            <a:r>
              <a:rPr lang="en-US" sz="1100" spc="5">
                <a:solidFill>
                  <a:schemeClr val="accent6"/>
                </a:solidFill>
                <a:latin typeface="Calibri" panose="020F0502020204030204" pitchFamily="34" charset="0"/>
                <a:cs typeface="Calibri" panose="020F0502020204030204" pitchFamily="34" charset="0"/>
              </a:rPr>
              <a:t>this </a:t>
            </a:r>
            <a:r>
              <a:rPr lang="en-US" sz="1100">
                <a:solidFill>
                  <a:schemeClr val="accent6"/>
                </a:solidFill>
                <a:latin typeface="Calibri" panose="020F0502020204030204" pitchFamily="34" charset="0"/>
                <a:cs typeface="Calibri" panose="020F0502020204030204" pitchFamily="34" charset="0"/>
              </a:rPr>
              <a:t>file in </a:t>
            </a:r>
            <a:r>
              <a:rPr lang="en-US" sz="1100" spc="11">
                <a:solidFill>
                  <a:schemeClr val="accent6"/>
                </a:solidFill>
                <a:latin typeface="Calibri" panose="020F0502020204030204" pitchFamily="34" charset="0"/>
                <a:cs typeface="Calibri" panose="020F0502020204030204" pitchFamily="34" charset="0"/>
              </a:rPr>
              <a:t>error, please </a:t>
            </a:r>
            <a:r>
              <a:rPr lang="en-US" sz="1100" spc="5">
                <a:solidFill>
                  <a:schemeClr val="accent6"/>
                </a:solidFill>
                <a:latin typeface="Calibri" panose="020F0502020204030204" pitchFamily="34" charset="0"/>
                <a:cs typeface="Calibri" panose="020F0502020204030204" pitchFamily="34" charset="0"/>
              </a:rPr>
              <a:t>notify us </a:t>
            </a:r>
            <a:r>
              <a:rPr lang="en-US" sz="1100" spc="11">
                <a:solidFill>
                  <a:schemeClr val="accent6"/>
                </a:solidFill>
                <a:latin typeface="Calibri" panose="020F0502020204030204" pitchFamily="34" charset="0"/>
                <a:cs typeface="Calibri" panose="020F0502020204030204" pitchFamily="34" charset="0"/>
              </a:rPr>
              <a:t>and remove  </a:t>
            </a:r>
            <a:r>
              <a:rPr lang="en-US" sz="1100">
                <a:solidFill>
                  <a:schemeClr val="accent6"/>
                </a:solidFill>
                <a:latin typeface="Calibri" panose="020F0502020204030204" pitchFamily="34" charset="0"/>
                <a:cs typeface="Calibri" panose="020F0502020204030204" pitchFamily="34" charset="0"/>
              </a:rPr>
              <a:t>it </a:t>
            </a:r>
            <a:r>
              <a:rPr lang="en-US" sz="1100" spc="5">
                <a:solidFill>
                  <a:schemeClr val="accent6"/>
                </a:solidFill>
                <a:latin typeface="Calibri" panose="020F0502020204030204" pitchFamily="34" charset="0"/>
                <a:cs typeface="Calibri" panose="020F0502020204030204" pitchFamily="34" charset="0"/>
              </a:rPr>
              <a:t>from </a:t>
            </a:r>
            <a:r>
              <a:rPr lang="en-US" sz="1100" spc="11">
                <a:solidFill>
                  <a:schemeClr val="accent6"/>
                </a:solidFill>
                <a:latin typeface="Calibri" panose="020F0502020204030204" pitchFamily="34" charset="0"/>
                <a:cs typeface="Calibri" panose="020F0502020204030204" pitchFamily="34" charset="0"/>
              </a:rPr>
              <a:t>your system and </a:t>
            </a:r>
            <a:r>
              <a:rPr lang="en-US" sz="1100" spc="5">
                <a:solidFill>
                  <a:schemeClr val="accent6"/>
                </a:solidFill>
                <a:latin typeface="Calibri" panose="020F0502020204030204" pitchFamily="34" charset="0"/>
                <a:cs typeface="Calibri" panose="020F0502020204030204" pitchFamily="34" charset="0"/>
              </a:rPr>
              <a:t>note that </a:t>
            </a:r>
            <a:r>
              <a:rPr lang="en-US" sz="1100" spc="11">
                <a:solidFill>
                  <a:schemeClr val="accent6"/>
                </a:solidFill>
                <a:latin typeface="Calibri" panose="020F0502020204030204" pitchFamily="34" charset="0"/>
                <a:cs typeface="Calibri" panose="020F0502020204030204" pitchFamily="34" charset="0"/>
              </a:rPr>
              <a:t>you must not copy, </a:t>
            </a:r>
            <a:r>
              <a:rPr lang="en-US" sz="1100" spc="5">
                <a:solidFill>
                  <a:schemeClr val="accent6"/>
                </a:solidFill>
                <a:latin typeface="Calibri" panose="020F0502020204030204" pitchFamily="34" charset="0"/>
                <a:cs typeface="Calibri" panose="020F0502020204030204" pitchFamily="34" charset="0"/>
              </a:rPr>
              <a:t>distribute or take </a:t>
            </a:r>
            <a:r>
              <a:rPr lang="en-US" sz="1100" spc="11">
                <a:solidFill>
                  <a:schemeClr val="accent6"/>
                </a:solidFill>
                <a:latin typeface="Calibri" panose="020F0502020204030204" pitchFamily="34" charset="0"/>
                <a:cs typeface="Calibri" panose="020F0502020204030204" pitchFamily="34" charset="0"/>
              </a:rPr>
              <a:t>any </a:t>
            </a:r>
            <a:r>
              <a:rPr lang="en-US" sz="1100" spc="5">
                <a:solidFill>
                  <a:schemeClr val="accent6"/>
                </a:solidFill>
                <a:latin typeface="Calibri" panose="020F0502020204030204" pitchFamily="34" charset="0"/>
                <a:cs typeface="Calibri" panose="020F0502020204030204" pitchFamily="34" charset="0"/>
              </a:rPr>
              <a:t>action </a:t>
            </a:r>
            <a:r>
              <a:rPr lang="en-US" sz="1100">
                <a:solidFill>
                  <a:schemeClr val="accent6"/>
                </a:solidFill>
                <a:latin typeface="Calibri" panose="020F0502020204030204" pitchFamily="34" charset="0"/>
                <a:cs typeface="Calibri" panose="020F0502020204030204" pitchFamily="34" charset="0"/>
              </a:rPr>
              <a:t>in </a:t>
            </a:r>
            <a:r>
              <a:rPr lang="en-US" sz="1100" spc="11">
                <a:solidFill>
                  <a:schemeClr val="accent6"/>
                </a:solidFill>
                <a:latin typeface="Calibri" panose="020F0502020204030204" pitchFamily="34" charset="0"/>
                <a:cs typeface="Calibri" panose="020F0502020204030204" pitchFamily="34" charset="0"/>
              </a:rPr>
              <a:t>reliance </a:t>
            </a:r>
            <a:r>
              <a:rPr lang="en-US" sz="1100" spc="5">
                <a:solidFill>
                  <a:schemeClr val="accent6"/>
                </a:solidFill>
                <a:latin typeface="Calibri" panose="020F0502020204030204" pitchFamily="34" charset="0"/>
                <a:cs typeface="Calibri" panose="020F0502020204030204" pitchFamily="34" charset="0"/>
              </a:rPr>
              <a:t>on </a:t>
            </a:r>
            <a:r>
              <a:rPr lang="en-US" sz="1100">
                <a:solidFill>
                  <a:schemeClr val="accent6"/>
                </a:solidFill>
                <a:latin typeface="Calibri" panose="020F0502020204030204" pitchFamily="34" charset="0"/>
                <a:cs typeface="Calibri" panose="020F0502020204030204" pitchFamily="34" charset="0"/>
              </a:rPr>
              <a:t>it. </a:t>
            </a:r>
            <a:r>
              <a:rPr lang="en-US" sz="1100" spc="11">
                <a:solidFill>
                  <a:schemeClr val="accent6"/>
                </a:solidFill>
                <a:latin typeface="Calibri" panose="020F0502020204030204" pitchFamily="34" charset="0"/>
                <a:cs typeface="Calibri" panose="020F0502020204030204" pitchFamily="34" charset="0"/>
              </a:rPr>
              <a:t>Any unauthorized use </a:t>
            </a:r>
            <a:r>
              <a:rPr lang="en-US" sz="1100" spc="5">
                <a:solidFill>
                  <a:schemeClr val="accent6"/>
                </a:solidFill>
                <a:latin typeface="Calibri" panose="020F0502020204030204" pitchFamily="34" charset="0"/>
                <a:cs typeface="Calibri" panose="020F0502020204030204" pitchFamily="34" charset="0"/>
              </a:rPr>
              <a:t>or </a:t>
            </a:r>
            <a:r>
              <a:rPr lang="en-US" sz="1100" spc="11">
                <a:solidFill>
                  <a:schemeClr val="accent6"/>
                </a:solidFill>
                <a:latin typeface="Calibri" panose="020F0502020204030204" pitchFamily="34" charset="0"/>
                <a:cs typeface="Calibri" panose="020F0502020204030204" pitchFamily="34" charset="0"/>
              </a:rPr>
              <a:t>disclosure </a:t>
            </a:r>
            <a:r>
              <a:rPr lang="en-US" sz="1100" spc="5">
                <a:solidFill>
                  <a:schemeClr val="accent6"/>
                </a:solidFill>
                <a:latin typeface="Calibri" panose="020F0502020204030204" pitchFamily="34" charset="0"/>
                <a:cs typeface="Calibri" panose="020F0502020204030204" pitchFamily="34" charset="0"/>
              </a:rPr>
              <a:t>of the  </a:t>
            </a:r>
            <a:r>
              <a:rPr lang="en-US" sz="1100" spc="11">
                <a:solidFill>
                  <a:schemeClr val="accent6"/>
                </a:solidFill>
                <a:latin typeface="Calibri" panose="020F0502020204030204" pitchFamily="34" charset="0"/>
                <a:cs typeface="Calibri" panose="020F0502020204030204" pitchFamily="34" charset="0"/>
              </a:rPr>
              <a:t>contents </a:t>
            </a:r>
            <a:r>
              <a:rPr lang="en-US" sz="1100" spc="5">
                <a:solidFill>
                  <a:schemeClr val="accent6"/>
                </a:solidFill>
                <a:latin typeface="Calibri" panose="020F0502020204030204" pitchFamily="34" charset="0"/>
                <a:cs typeface="Calibri" panose="020F0502020204030204" pitchFamily="34" charset="0"/>
              </a:rPr>
              <a:t>of this </a:t>
            </a:r>
            <a:r>
              <a:rPr lang="en-US" sz="1100">
                <a:solidFill>
                  <a:schemeClr val="accent6"/>
                </a:solidFill>
                <a:latin typeface="Calibri" panose="020F0502020204030204" pitchFamily="34" charset="0"/>
                <a:cs typeface="Calibri" panose="020F0502020204030204" pitchFamily="34" charset="0"/>
              </a:rPr>
              <a:t>file is </a:t>
            </a:r>
            <a:r>
              <a:rPr lang="en-US" sz="1100" spc="11">
                <a:solidFill>
                  <a:schemeClr val="accent6"/>
                </a:solidFill>
                <a:latin typeface="Calibri" panose="020F0502020204030204" pitchFamily="34" charset="0"/>
                <a:cs typeface="Calibri" panose="020F0502020204030204" pitchFamily="34" charset="0"/>
              </a:rPr>
              <a:t>not permitted and may </a:t>
            </a:r>
            <a:r>
              <a:rPr lang="en-US" sz="1100" spc="5">
                <a:solidFill>
                  <a:schemeClr val="accent6"/>
                </a:solidFill>
                <a:latin typeface="Calibri" panose="020F0502020204030204" pitchFamily="34" charset="0"/>
                <a:cs typeface="Calibri" panose="020F0502020204030204" pitchFamily="34" charset="0"/>
              </a:rPr>
              <a:t>be </a:t>
            </a:r>
            <a:r>
              <a:rPr lang="en-US" sz="1100" spc="11">
                <a:solidFill>
                  <a:schemeClr val="accent6"/>
                </a:solidFill>
                <a:latin typeface="Calibri" panose="020F0502020204030204" pitchFamily="34" charset="0"/>
                <a:cs typeface="Calibri" panose="020F0502020204030204" pitchFamily="34" charset="0"/>
              </a:rPr>
              <a:t>unlawful. AstraZeneca PLC, </a:t>
            </a:r>
            <a:r>
              <a:rPr lang="en-US" sz="1100">
                <a:solidFill>
                  <a:schemeClr val="accent6"/>
                </a:solidFill>
                <a:latin typeface="Calibri" panose="020F0502020204030204" pitchFamily="34" charset="0"/>
                <a:cs typeface="Calibri" panose="020F0502020204030204" pitchFamily="34" charset="0"/>
              </a:rPr>
              <a:t>1 </a:t>
            </a:r>
            <a:r>
              <a:rPr lang="en-US" sz="1100" spc="11">
                <a:solidFill>
                  <a:schemeClr val="accent6"/>
                </a:solidFill>
                <a:latin typeface="Calibri" panose="020F0502020204030204" pitchFamily="34" charset="0"/>
                <a:cs typeface="Calibri" panose="020F0502020204030204" pitchFamily="34" charset="0"/>
              </a:rPr>
              <a:t>Francis Crick Avenue, Cambridge Biomedical </a:t>
            </a:r>
            <a:r>
              <a:rPr lang="en-US" sz="1100" spc="15">
                <a:solidFill>
                  <a:schemeClr val="accent6"/>
                </a:solidFill>
                <a:latin typeface="Calibri" panose="020F0502020204030204" pitchFamily="34" charset="0"/>
                <a:cs typeface="Calibri" panose="020F0502020204030204" pitchFamily="34" charset="0"/>
              </a:rPr>
              <a:t>Campus,  </a:t>
            </a:r>
            <a:r>
              <a:rPr lang="en-US" sz="1100" spc="11">
                <a:solidFill>
                  <a:schemeClr val="accent6"/>
                </a:solidFill>
                <a:latin typeface="Calibri" panose="020F0502020204030204" pitchFamily="34" charset="0"/>
                <a:cs typeface="Calibri" panose="020F0502020204030204" pitchFamily="34" charset="0"/>
              </a:rPr>
              <a:t>Cambridge, CB2 0AA, UK, </a:t>
            </a:r>
            <a:br>
              <a:rPr lang="en-US" sz="1100" spc="11">
                <a:solidFill>
                  <a:schemeClr val="accent6"/>
                </a:solidFill>
                <a:latin typeface="Calibri" panose="020F0502020204030204" pitchFamily="34" charset="0"/>
                <a:cs typeface="Calibri" panose="020F0502020204030204" pitchFamily="34" charset="0"/>
              </a:rPr>
            </a:br>
            <a:r>
              <a:rPr lang="en-US" sz="1100" spc="5">
                <a:solidFill>
                  <a:schemeClr val="accent6"/>
                </a:solidFill>
                <a:latin typeface="Calibri" panose="020F0502020204030204" pitchFamily="34" charset="0"/>
                <a:cs typeface="Calibri" panose="020F0502020204030204" pitchFamily="34" charset="0"/>
              </a:rPr>
              <a:t>T: </a:t>
            </a:r>
            <a:r>
              <a:rPr lang="en-US" sz="1100" spc="11">
                <a:solidFill>
                  <a:schemeClr val="accent6"/>
                </a:solidFill>
                <a:latin typeface="Calibri" panose="020F0502020204030204" pitchFamily="34" charset="0"/>
                <a:cs typeface="Calibri" panose="020F0502020204030204" pitchFamily="34" charset="0"/>
              </a:rPr>
              <a:t>+44(0)203 749 5000,</a:t>
            </a:r>
            <a:r>
              <a:rPr lang="en-US" sz="1100" spc="85">
                <a:solidFill>
                  <a:schemeClr val="accent6"/>
                </a:solidFill>
                <a:latin typeface="Calibri" panose="020F0502020204030204" pitchFamily="34" charset="0"/>
                <a:cs typeface="Calibri" panose="020F0502020204030204" pitchFamily="34" charset="0"/>
              </a:rPr>
              <a:t> </a:t>
            </a:r>
            <a:r>
              <a:rPr lang="en-US" sz="1100" u="none" spc="11" err="1">
                <a:solidFill>
                  <a:schemeClr val="accent6"/>
                </a:solidFill>
                <a:latin typeface="Calibri" panose="020F0502020204030204" pitchFamily="34" charset="0"/>
                <a:cs typeface="Calibri" panose="020F0502020204030204" pitchFamily="34" charset="0"/>
              </a:rPr>
              <a:t>www.astrazeneca.com</a:t>
            </a:r>
            <a:endParaRPr lang="en-US" sz="1100">
              <a:solidFill>
                <a:schemeClr val="accent6"/>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2AB750B5-01B2-430D-BF92-6E5CD93388D3}"/>
              </a:ext>
            </a:extLst>
          </p:cNvPr>
          <p:cNvSpPr>
            <a:spLocks noGrp="1"/>
          </p:cNvSpPr>
          <p:nvPr>
            <p:ph type="dt" sz="half" idx="10"/>
          </p:nvPr>
        </p:nvSpPr>
        <p:spPr/>
        <p:txBody>
          <a:bodyPr/>
          <a:lstStyle/>
          <a:p>
            <a:endParaRPr lang="en-GB"/>
          </a:p>
        </p:txBody>
      </p:sp>
      <p:sp>
        <p:nvSpPr>
          <p:cNvPr id="8" name="Slide Number Placeholder 7">
            <a:extLst>
              <a:ext uri="{FF2B5EF4-FFF2-40B4-BE49-F238E27FC236}">
                <a16:creationId xmlns:a16="http://schemas.microsoft.com/office/drawing/2014/main" id="{25C10CA0-7F28-40CE-9633-59C6800E7665}"/>
              </a:ext>
            </a:extLst>
          </p:cNvPr>
          <p:cNvSpPr>
            <a:spLocks noGrp="1"/>
          </p:cNvSpPr>
          <p:nvPr>
            <p:ph type="sldNum" sz="quarter" idx="12"/>
          </p:nvPr>
        </p:nvSpPr>
        <p:spPr/>
        <p:txBody>
          <a:bodyPr/>
          <a:lstStyle/>
          <a:p>
            <a:endParaRPr lang="en-GB"/>
          </a:p>
        </p:txBody>
      </p:sp>
    </p:spTree>
    <p:custDataLst>
      <p:tags r:id="rId1"/>
    </p:custDataLst>
    <p:extLst>
      <p:ext uri="{BB962C8B-B14F-4D97-AF65-F5344CB8AC3E}">
        <p14:creationId xmlns:p14="http://schemas.microsoft.com/office/powerpoint/2010/main" val="27703920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0_Divider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7" name="Chevron 10">
            <a:extLst>
              <a:ext uri="{FF2B5EF4-FFF2-40B4-BE49-F238E27FC236}">
                <a16:creationId xmlns:a16="http://schemas.microsoft.com/office/drawing/2014/main" id="{1C3608EF-A061-45FD-8665-A05AAB0A0DEA}"/>
              </a:ext>
            </a:extLst>
          </p:cNvPr>
          <p:cNvSpPr/>
          <p:nvPr userDrawn="1"/>
        </p:nvSpPr>
        <p:spPr>
          <a:xfrm rot="5400000">
            <a:off x="11147890" y="728039"/>
            <a:ext cx="958495" cy="723845"/>
          </a:xfrm>
          <a:prstGeom prst="chevron">
            <a:avLst>
              <a:gd name="adj" fmla="val 25580"/>
            </a:avLst>
          </a:prstGeom>
          <a:solidFill>
            <a:schemeClr val="accent2">
              <a:lumMod val="10000"/>
              <a:lumOff val="90000"/>
              <a:alpha val="95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2">
                  <a:lumMod val="20000"/>
                  <a:lumOff val="80000"/>
                </a:schemeClr>
              </a:solidFill>
              <a:effectLst/>
              <a:uLnTx/>
              <a:uFillTx/>
              <a:latin typeface="Arial"/>
              <a:ea typeface="+mn-ea"/>
              <a:cs typeface="+mn-cs"/>
            </a:endParaRPr>
          </a:p>
        </p:txBody>
      </p:sp>
      <p:sp>
        <p:nvSpPr>
          <p:cNvPr id="18" name="Chevron 11">
            <a:extLst>
              <a:ext uri="{FF2B5EF4-FFF2-40B4-BE49-F238E27FC236}">
                <a16:creationId xmlns:a16="http://schemas.microsoft.com/office/drawing/2014/main" id="{4650CBA1-90BB-4ACB-BAC9-740B4D352410}"/>
              </a:ext>
            </a:extLst>
          </p:cNvPr>
          <p:cNvSpPr/>
          <p:nvPr userDrawn="1"/>
        </p:nvSpPr>
        <p:spPr>
          <a:xfrm rot="5400000">
            <a:off x="11147886" y="1622879"/>
            <a:ext cx="958495" cy="723845"/>
          </a:xfrm>
          <a:prstGeom prst="chevron">
            <a:avLst>
              <a:gd name="adj" fmla="val 25580"/>
            </a:avLst>
          </a:prstGeom>
          <a:solidFill>
            <a:srgbClr val="004F8E">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09"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19" name="Chevron 12">
            <a:extLst>
              <a:ext uri="{FF2B5EF4-FFF2-40B4-BE49-F238E27FC236}">
                <a16:creationId xmlns:a16="http://schemas.microsoft.com/office/drawing/2014/main" id="{278FA49B-8010-416D-ACD4-7A508AF300D4}"/>
              </a:ext>
            </a:extLst>
          </p:cNvPr>
          <p:cNvSpPr/>
          <p:nvPr userDrawn="1"/>
        </p:nvSpPr>
        <p:spPr>
          <a:xfrm rot="5400000">
            <a:off x="11147886" y="2517719"/>
            <a:ext cx="958495" cy="723845"/>
          </a:xfrm>
          <a:prstGeom prst="chevron">
            <a:avLst>
              <a:gd name="adj" fmla="val 25580"/>
            </a:avLst>
          </a:prstGeom>
          <a:solidFill>
            <a:srgbClr val="004F8E">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09"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20" name="Chevron 13">
            <a:extLst>
              <a:ext uri="{FF2B5EF4-FFF2-40B4-BE49-F238E27FC236}">
                <a16:creationId xmlns:a16="http://schemas.microsoft.com/office/drawing/2014/main" id="{2C0A2D5C-FD1E-4F74-825F-A6AD3B692C89}"/>
              </a:ext>
            </a:extLst>
          </p:cNvPr>
          <p:cNvSpPr/>
          <p:nvPr userDrawn="1"/>
        </p:nvSpPr>
        <p:spPr>
          <a:xfrm rot="5400000">
            <a:off x="11147886" y="3412559"/>
            <a:ext cx="958495" cy="723845"/>
          </a:xfrm>
          <a:prstGeom prst="chevron">
            <a:avLst>
              <a:gd name="adj" fmla="val 25580"/>
            </a:avLst>
          </a:prstGeom>
          <a:solidFill>
            <a:srgbClr val="004F8E">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09"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22" name="Chevron 14">
            <a:extLst>
              <a:ext uri="{FF2B5EF4-FFF2-40B4-BE49-F238E27FC236}">
                <a16:creationId xmlns:a16="http://schemas.microsoft.com/office/drawing/2014/main" id="{D3B9467D-CFC8-44DF-8D4B-60FBF7133DED}"/>
              </a:ext>
            </a:extLst>
          </p:cNvPr>
          <p:cNvSpPr/>
          <p:nvPr userDrawn="1"/>
        </p:nvSpPr>
        <p:spPr>
          <a:xfrm rot="5400000">
            <a:off x="11147886" y="4307398"/>
            <a:ext cx="958495" cy="723845"/>
          </a:xfrm>
          <a:prstGeom prst="chevron">
            <a:avLst>
              <a:gd name="adj" fmla="val 25580"/>
            </a:avLst>
          </a:prstGeom>
          <a:solidFill>
            <a:srgbClr val="004F8E">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09"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23" name="Chevron 18">
            <a:extLst>
              <a:ext uri="{FF2B5EF4-FFF2-40B4-BE49-F238E27FC236}">
                <a16:creationId xmlns:a16="http://schemas.microsoft.com/office/drawing/2014/main" id="{36C92F18-E3AC-45F9-A0BC-2AEF98A5AB89}"/>
              </a:ext>
            </a:extLst>
          </p:cNvPr>
          <p:cNvSpPr/>
          <p:nvPr userDrawn="1"/>
        </p:nvSpPr>
        <p:spPr>
          <a:xfrm rot="5400000">
            <a:off x="11147887" y="-206327"/>
            <a:ext cx="958493" cy="723845"/>
          </a:xfrm>
          <a:prstGeom prst="chevron">
            <a:avLst>
              <a:gd name="adj" fmla="val 25580"/>
            </a:avLst>
          </a:prstGeom>
          <a:solidFill>
            <a:schemeClr val="accent2">
              <a:lumMod val="90000"/>
              <a:lumOff val="1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E5F976C1-7C2B-4ACA-BE71-8B3520497747}"/>
              </a:ext>
            </a:extLst>
          </p:cNvPr>
          <p:cNvSpPr/>
          <p:nvPr userDrawn="1"/>
        </p:nvSpPr>
        <p:spPr>
          <a:xfrm>
            <a:off x="10778521" y="-687897"/>
            <a:ext cx="1670156" cy="681925"/>
          </a:xfrm>
          <a:prstGeom prst="rect">
            <a:avLst/>
          </a:prstGeom>
          <a:solidFill>
            <a:srgbClr val="E6E6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6959173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9_Divider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7" name="Chevron 10">
            <a:extLst>
              <a:ext uri="{FF2B5EF4-FFF2-40B4-BE49-F238E27FC236}">
                <a16:creationId xmlns:a16="http://schemas.microsoft.com/office/drawing/2014/main" id="{1C3608EF-A061-45FD-8665-A05AAB0A0DEA}"/>
              </a:ext>
            </a:extLst>
          </p:cNvPr>
          <p:cNvSpPr/>
          <p:nvPr userDrawn="1"/>
        </p:nvSpPr>
        <p:spPr>
          <a:xfrm rot="5400000">
            <a:off x="11147890" y="728039"/>
            <a:ext cx="958495" cy="723845"/>
          </a:xfrm>
          <a:prstGeom prst="chevron">
            <a:avLst>
              <a:gd name="adj" fmla="val 25580"/>
            </a:avLst>
          </a:prstGeom>
          <a:solidFill>
            <a:srgbClr val="004F8E">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2">
                  <a:lumMod val="20000"/>
                  <a:lumOff val="80000"/>
                </a:schemeClr>
              </a:solidFill>
              <a:effectLst/>
              <a:uLnTx/>
              <a:uFillTx/>
              <a:latin typeface="Arial"/>
              <a:ea typeface="+mn-ea"/>
              <a:cs typeface="+mn-cs"/>
            </a:endParaRPr>
          </a:p>
        </p:txBody>
      </p:sp>
      <p:sp>
        <p:nvSpPr>
          <p:cNvPr id="18" name="Chevron 11">
            <a:extLst>
              <a:ext uri="{FF2B5EF4-FFF2-40B4-BE49-F238E27FC236}">
                <a16:creationId xmlns:a16="http://schemas.microsoft.com/office/drawing/2014/main" id="{4650CBA1-90BB-4ACB-BAC9-740B4D352410}"/>
              </a:ext>
            </a:extLst>
          </p:cNvPr>
          <p:cNvSpPr/>
          <p:nvPr userDrawn="1"/>
        </p:nvSpPr>
        <p:spPr>
          <a:xfrm rot="5400000">
            <a:off x="11147890" y="1622879"/>
            <a:ext cx="958495" cy="723845"/>
          </a:xfrm>
          <a:prstGeom prst="chevron">
            <a:avLst>
              <a:gd name="adj" fmla="val 25580"/>
            </a:avLst>
          </a:prstGeom>
          <a:solidFill>
            <a:schemeClr val="accent2">
              <a:lumMod val="10000"/>
              <a:lumOff val="90000"/>
              <a:alpha val="95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09"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19" name="Chevron 12">
            <a:extLst>
              <a:ext uri="{FF2B5EF4-FFF2-40B4-BE49-F238E27FC236}">
                <a16:creationId xmlns:a16="http://schemas.microsoft.com/office/drawing/2014/main" id="{278FA49B-8010-416D-ACD4-7A508AF300D4}"/>
              </a:ext>
            </a:extLst>
          </p:cNvPr>
          <p:cNvSpPr/>
          <p:nvPr userDrawn="1"/>
        </p:nvSpPr>
        <p:spPr>
          <a:xfrm rot="5400000">
            <a:off x="11147890" y="2517719"/>
            <a:ext cx="958495" cy="723845"/>
          </a:xfrm>
          <a:prstGeom prst="chevron">
            <a:avLst>
              <a:gd name="adj" fmla="val 25580"/>
            </a:avLst>
          </a:prstGeom>
          <a:solidFill>
            <a:srgbClr val="004F8E">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09"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20" name="Chevron 13">
            <a:extLst>
              <a:ext uri="{FF2B5EF4-FFF2-40B4-BE49-F238E27FC236}">
                <a16:creationId xmlns:a16="http://schemas.microsoft.com/office/drawing/2014/main" id="{2C0A2D5C-FD1E-4F74-825F-A6AD3B692C89}"/>
              </a:ext>
            </a:extLst>
          </p:cNvPr>
          <p:cNvSpPr/>
          <p:nvPr userDrawn="1"/>
        </p:nvSpPr>
        <p:spPr>
          <a:xfrm rot="5400000">
            <a:off x="11147890" y="3412559"/>
            <a:ext cx="958495" cy="723845"/>
          </a:xfrm>
          <a:prstGeom prst="chevron">
            <a:avLst>
              <a:gd name="adj" fmla="val 25580"/>
            </a:avLst>
          </a:prstGeom>
          <a:solidFill>
            <a:srgbClr val="004F8E">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09"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22" name="Chevron 14">
            <a:extLst>
              <a:ext uri="{FF2B5EF4-FFF2-40B4-BE49-F238E27FC236}">
                <a16:creationId xmlns:a16="http://schemas.microsoft.com/office/drawing/2014/main" id="{D3B9467D-CFC8-44DF-8D4B-60FBF7133DED}"/>
              </a:ext>
            </a:extLst>
          </p:cNvPr>
          <p:cNvSpPr/>
          <p:nvPr userDrawn="1"/>
        </p:nvSpPr>
        <p:spPr>
          <a:xfrm rot="5400000">
            <a:off x="11147890" y="4307398"/>
            <a:ext cx="958495" cy="723845"/>
          </a:xfrm>
          <a:prstGeom prst="chevron">
            <a:avLst>
              <a:gd name="adj" fmla="val 25580"/>
            </a:avLst>
          </a:prstGeom>
          <a:solidFill>
            <a:srgbClr val="004F8E">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09"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23" name="Chevron 18">
            <a:extLst>
              <a:ext uri="{FF2B5EF4-FFF2-40B4-BE49-F238E27FC236}">
                <a16:creationId xmlns:a16="http://schemas.microsoft.com/office/drawing/2014/main" id="{36C92F18-E3AC-45F9-A0BC-2AEF98A5AB89}"/>
              </a:ext>
            </a:extLst>
          </p:cNvPr>
          <p:cNvSpPr/>
          <p:nvPr userDrawn="1"/>
        </p:nvSpPr>
        <p:spPr>
          <a:xfrm rot="5400000">
            <a:off x="11147887" y="-206327"/>
            <a:ext cx="958493" cy="723845"/>
          </a:xfrm>
          <a:prstGeom prst="chevron">
            <a:avLst>
              <a:gd name="adj" fmla="val 25580"/>
            </a:avLst>
          </a:prstGeom>
          <a:solidFill>
            <a:schemeClr val="accent2">
              <a:lumMod val="90000"/>
              <a:lumOff val="1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E5F976C1-7C2B-4ACA-BE71-8B3520497747}"/>
              </a:ext>
            </a:extLst>
          </p:cNvPr>
          <p:cNvSpPr/>
          <p:nvPr userDrawn="1"/>
        </p:nvSpPr>
        <p:spPr>
          <a:xfrm>
            <a:off x="10778521" y="-687897"/>
            <a:ext cx="1670156" cy="681925"/>
          </a:xfrm>
          <a:prstGeom prst="rect">
            <a:avLst/>
          </a:prstGeom>
          <a:solidFill>
            <a:srgbClr val="E6E6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9376590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8_Divider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7" name="Chevron 10">
            <a:extLst>
              <a:ext uri="{FF2B5EF4-FFF2-40B4-BE49-F238E27FC236}">
                <a16:creationId xmlns:a16="http://schemas.microsoft.com/office/drawing/2014/main" id="{1C3608EF-A061-45FD-8665-A05AAB0A0DEA}"/>
              </a:ext>
            </a:extLst>
          </p:cNvPr>
          <p:cNvSpPr/>
          <p:nvPr userDrawn="1"/>
        </p:nvSpPr>
        <p:spPr>
          <a:xfrm rot="5400000">
            <a:off x="11147890" y="728039"/>
            <a:ext cx="958495" cy="723845"/>
          </a:xfrm>
          <a:prstGeom prst="chevron">
            <a:avLst>
              <a:gd name="adj" fmla="val 25580"/>
            </a:avLst>
          </a:prstGeom>
          <a:solidFill>
            <a:srgbClr val="004F8E">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2">
                  <a:lumMod val="20000"/>
                  <a:lumOff val="80000"/>
                </a:schemeClr>
              </a:solidFill>
              <a:effectLst/>
              <a:uLnTx/>
              <a:uFillTx/>
              <a:latin typeface="Arial"/>
              <a:ea typeface="+mn-ea"/>
              <a:cs typeface="+mn-cs"/>
            </a:endParaRPr>
          </a:p>
        </p:txBody>
      </p:sp>
      <p:sp>
        <p:nvSpPr>
          <p:cNvPr id="18" name="Chevron 11">
            <a:extLst>
              <a:ext uri="{FF2B5EF4-FFF2-40B4-BE49-F238E27FC236}">
                <a16:creationId xmlns:a16="http://schemas.microsoft.com/office/drawing/2014/main" id="{4650CBA1-90BB-4ACB-BAC9-740B4D352410}"/>
              </a:ext>
            </a:extLst>
          </p:cNvPr>
          <p:cNvSpPr/>
          <p:nvPr userDrawn="1"/>
        </p:nvSpPr>
        <p:spPr>
          <a:xfrm rot="5400000">
            <a:off x="11147890" y="1622879"/>
            <a:ext cx="958495" cy="723845"/>
          </a:xfrm>
          <a:prstGeom prst="chevron">
            <a:avLst>
              <a:gd name="adj" fmla="val 25580"/>
            </a:avLst>
          </a:prstGeom>
          <a:solidFill>
            <a:srgbClr val="004F8E">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09"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19" name="Chevron 12">
            <a:extLst>
              <a:ext uri="{FF2B5EF4-FFF2-40B4-BE49-F238E27FC236}">
                <a16:creationId xmlns:a16="http://schemas.microsoft.com/office/drawing/2014/main" id="{278FA49B-8010-416D-ACD4-7A508AF300D4}"/>
              </a:ext>
            </a:extLst>
          </p:cNvPr>
          <p:cNvSpPr/>
          <p:nvPr userDrawn="1"/>
        </p:nvSpPr>
        <p:spPr>
          <a:xfrm rot="5400000">
            <a:off x="11147890" y="2517719"/>
            <a:ext cx="958495" cy="723845"/>
          </a:xfrm>
          <a:prstGeom prst="chevron">
            <a:avLst>
              <a:gd name="adj" fmla="val 25580"/>
            </a:avLst>
          </a:prstGeom>
          <a:solidFill>
            <a:schemeClr val="accent2">
              <a:lumMod val="10000"/>
              <a:lumOff val="90000"/>
              <a:alpha val="95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09"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20" name="Chevron 13">
            <a:extLst>
              <a:ext uri="{FF2B5EF4-FFF2-40B4-BE49-F238E27FC236}">
                <a16:creationId xmlns:a16="http://schemas.microsoft.com/office/drawing/2014/main" id="{2C0A2D5C-FD1E-4F74-825F-A6AD3B692C89}"/>
              </a:ext>
            </a:extLst>
          </p:cNvPr>
          <p:cNvSpPr/>
          <p:nvPr userDrawn="1"/>
        </p:nvSpPr>
        <p:spPr>
          <a:xfrm rot="5400000">
            <a:off x="11147890" y="3412559"/>
            <a:ext cx="958495" cy="723845"/>
          </a:xfrm>
          <a:prstGeom prst="chevron">
            <a:avLst>
              <a:gd name="adj" fmla="val 25580"/>
            </a:avLst>
          </a:prstGeom>
          <a:solidFill>
            <a:srgbClr val="004F8E">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09"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22" name="Chevron 14">
            <a:extLst>
              <a:ext uri="{FF2B5EF4-FFF2-40B4-BE49-F238E27FC236}">
                <a16:creationId xmlns:a16="http://schemas.microsoft.com/office/drawing/2014/main" id="{D3B9467D-CFC8-44DF-8D4B-60FBF7133DED}"/>
              </a:ext>
            </a:extLst>
          </p:cNvPr>
          <p:cNvSpPr/>
          <p:nvPr userDrawn="1"/>
        </p:nvSpPr>
        <p:spPr>
          <a:xfrm rot="5400000">
            <a:off x="11147890" y="4307398"/>
            <a:ext cx="958495" cy="723845"/>
          </a:xfrm>
          <a:prstGeom prst="chevron">
            <a:avLst>
              <a:gd name="adj" fmla="val 25580"/>
            </a:avLst>
          </a:prstGeom>
          <a:solidFill>
            <a:srgbClr val="004F8E">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09"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23" name="Chevron 18">
            <a:extLst>
              <a:ext uri="{FF2B5EF4-FFF2-40B4-BE49-F238E27FC236}">
                <a16:creationId xmlns:a16="http://schemas.microsoft.com/office/drawing/2014/main" id="{36C92F18-E3AC-45F9-A0BC-2AEF98A5AB89}"/>
              </a:ext>
            </a:extLst>
          </p:cNvPr>
          <p:cNvSpPr/>
          <p:nvPr userDrawn="1"/>
        </p:nvSpPr>
        <p:spPr>
          <a:xfrm rot="5400000">
            <a:off x="11147887" y="-206327"/>
            <a:ext cx="958493" cy="723845"/>
          </a:xfrm>
          <a:prstGeom prst="chevron">
            <a:avLst>
              <a:gd name="adj" fmla="val 25580"/>
            </a:avLst>
          </a:prstGeom>
          <a:solidFill>
            <a:schemeClr val="accent2">
              <a:lumMod val="90000"/>
              <a:lumOff val="1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E5F976C1-7C2B-4ACA-BE71-8B3520497747}"/>
              </a:ext>
            </a:extLst>
          </p:cNvPr>
          <p:cNvSpPr/>
          <p:nvPr userDrawn="1"/>
        </p:nvSpPr>
        <p:spPr>
          <a:xfrm>
            <a:off x="10778521" y="-687897"/>
            <a:ext cx="1670156" cy="681925"/>
          </a:xfrm>
          <a:prstGeom prst="rect">
            <a:avLst/>
          </a:prstGeom>
          <a:solidFill>
            <a:srgbClr val="E6E6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878721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4"/>
            <a:ext cx="11376024" cy="4635235"/>
          </a:xfrm>
        </p:spPr>
        <p:txBody>
          <a:bodyPr>
            <a:noAutofit/>
          </a:bodyPr>
          <a:lstStyle>
            <a:lvl1pPr>
              <a:lnSpc>
                <a:spcPct val="100000"/>
              </a:lnSpc>
              <a:spcBef>
                <a:spcPts val="600"/>
              </a:spcBef>
              <a:spcAft>
                <a:spcPts val="600"/>
              </a:spcAft>
              <a:defRPr/>
            </a:lvl1pPr>
            <a:lvl2pPr marL="460800" indent="-228600">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 here. </a:t>
            </a:r>
            <a:br>
              <a:rPr lang="en-US"/>
            </a:br>
            <a:r>
              <a:rPr lang="en-US"/>
              <a:t>When pasting copy from other slides, be sure to use the Paste and Match Formatting shortcut (Cmd + Option + Shift + V).</a:t>
            </a:r>
            <a:br>
              <a:rPr lang="en-US"/>
            </a:br>
            <a:r>
              <a:rPr lang="en-US"/>
              <a:t>To increase bullet level, select your text and press Tab.</a:t>
            </a:r>
            <a:br>
              <a:rPr lang="en-US"/>
            </a:br>
            <a:r>
              <a:rPr lang="en-US"/>
              <a:t>To decrease bullet level, select your bullet text and press Shift + Tab.</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7E938F29-84D5-4449-9358-343332B4BEF7}"/>
              </a:ext>
              <a:ext uri="{C183D7F6-B498-43B3-948B-1728B52AA6E4}">
                <adec:decorative xmlns:adec="http://schemas.microsoft.com/office/drawing/2017/decorative" val="1"/>
              </a:ext>
            </a:extLst>
          </p:cNvPr>
          <p:cNvSpPr>
            <a:spLocks noGrp="1"/>
          </p:cNvSpPr>
          <p:nvPr>
            <p:ph type="sldNum" sz="quarter" idx="22"/>
          </p:nvPr>
        </p:nvSpPr>
        <p:spPr/>
        <p:txBody>
          <a:bodyPr/>
          <a:lstStyle>
            <a:lvl1pPr>
              <a:lnSpc>
                <a:spcPct val="100000"/>
              </a:lnSpc>
              <a:defRPr/>
            </a:lvl1pPr>
          </a:lstStyle>
          <a:p>
            <a:fld id="{F8E47D07-9D1E-4FE9-B31A-2F5863681021}" type="slidenum">
              <a:rPr lang="en-GB" smtClean="0"/>
              <a:pPr/>
              <a:t>‹#›</a:t>
            </a:fld>
            <a:endParaRPr lang="en-GB"/>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97481" y="6250152"/>
            <a:ext cx="9550800" cy="561048"/>
          </a:xfrm>
        </p:spPr>
        <p:txBody>
          <a:bodyPr lIns="0" tIns="0" rIns="0" bIns="0" anchor="b" anchorCtr="0">
            <a:noAutofit/>
          </a:bodyPr>
          <a:lstStyle>
            <a:lvl1pPr marL="0" indent="0">
              <a:lnSpc>
                <a:spcPct val="100000"/>
              </a:lnSpc>
              <a:spcAft>
                <a:spcPts val="300"/>
              </a:spcAft>
              <a:buNone/>
              <a:defRPr sz="800">
                <a:solidFill>
                  <a:schemeClr val="tx1"/>
                </a:solidFill>
              </a:defRPr>
            </a:lvl1pPr>
          </a:lstStyle>
          <a:p>
            <a:pPr lvl="0"/>
            <a:r>
              <a:rPr lang="en-US"/>
              <a:t>Footnotes</a:t>
            </a:r>
          </a:p>
        </p:txBody>
      </p:sp>
      <p:sp>
        <p:nvSpPr>
          <p:cNvPr id="7" name="Date Placeholder 6">
            <a:extLst>
              <a:ext uri="{FF2B5EF4-FFF2-40B4-BE49-F238E27FC236}">
                <a16:creationId xmlns:a16="http://schemas.microsoft.com/office/drawing/2014/main" id="{F002CC1A-50FF-4A50-8660-D325E3429D98}"/>
              </a:ext>
              <a:ext uri="{C183D7F6-B498-43B3-948B-1728B52AA6E4}">
                <adec:decorative xmlns:adec="http://schemas.microsoft.com/office/drawing/2017/decorative" val="1"/>
              </a:ext>
            </a:extLst>
          </p:cNvPr>
          <p:cNvSpPr>
            <a:spLocks noGrp="1"/>
          </p:cNvSpPr>
          <p:nvPr>
            <p:ph type="dt" sz="half" idx="20"/>
          </p:nvPr>
        </p:nvSpPr>
        <p:spPr/>
        <p:txBody>
          <a:bodyPr/>
          <a:lstStyle>
            <a:lvl1pPr>
              <a:lnSpc>
                <a:spcPct val="100000"/>
              </a:lnSpc>
              <a:defRPr/>
            </a:lvl1pPr>
          </a:lstStyle>
          <a:p>
            <a:endParaRPr lang="en-GB"/>
          </a:p>
        </p:txBody>
      </p:sp>
    </p:spTree>
    <p:custDataLst>
      <p:tags r:id="rId1"/>
    </p:custDataLst>
    <p:extLst>
      <p:ext uri="{BB962C8B-B14F-4D97-AF65-F5344CB8AC3E}">
        <p14:creationId xmlns:p14="http://schemas.microsoft.com/office/powerpoint/2010/main" val="1391933972"/>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7_Divider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7" name="Chevron 10">
            <a:extLst>
              <a:ext uri="{FF2B5EF4-FFF2-40B4-BE49-F238E27FC236}">
                <a16:creationId xmlns:a16="http://schemas.microsoft.com/office/drawing/2014/main" id="{1C3608EF-A061-45FD-8665-A05AAB0A0DEA}"/>
              </a:ext>
            </a:extLst>
          </p:cNvPr>
          <p:cNvSpPr/>
          <p:nvPr userDrawn="1"/>
        </p:nvSpPr>
        <p:spPr>
          <a:xfrm rot="5400000">
            <a:off x="11147890" y="728039"/>
            <a:ext cx="958495" cy="723845"/>
          </a:xfrm>
          <a:prstGeom prst="chevron">
            <a:avLst>
              <a:gd name="adj" fmla="val 25580"/>
            </a:avLst>
          </a:prstGeom>
          <a:solidFill>
            <a:srgbClr val="004F8E">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2">
                  <a:lumMod val="20000"/>
                  <a:lumOff val="80000"/>
                </a:schemeClr>
              </a:solidFill>
              <a:effectLst/>
              <a:uLnTx/>
              <a:uFillTx/>
              <a:latin typeface="Arial"/>
              <a:ea typeface="+mn-ea"/>
              <a:cs typeface="+mn-cs"/>
            </a:endParaRPr>
          </a:p>
        </p:txBody>
      </p:sp>
      <p:sp>
        <p:nvSpPr>
          <p:cNvPr id="18" name="Chevron 11">
            <a:extLst>
              <a:ext uri="{FF2B5EF4-FFF2-40B4-BE49-F238E27FC236}">
                <a16:creationId xmlns:a16="http://schemas.microsoft.com/office/drawing/2014/main" id="{4650CBA1-90BB-4ACB-BAC9-740B4D352410}"/>
              </a:ext>
            </a:extLst>
          </p:cNvPr>
          <p:cNvSpPr/>
          <p:nvPr userDrawn="1"/>
        </p:nvSpPr>
        <p:spPr>
          <a:xfrm rot="5400000">
            <a:off x="11147890" y="1622879"/>
            <a:ext cx="958495" cy="723845"/>
          </a:xfrm>
          <a:prstGeom prst="chevron">
            <a:avLst>
              <a:gd name="adj" fmla="val 25580"/>
            </a:avLst>
          </a:prstGeom>
          <a:solidFill>
            <a:srgbClr val="004F8E">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09"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19" name="Chevron 12">
            <a:extLst>
              <a:ext uri="{FF2B5EF4-FFF2-40B4-BE49-F238E27FC236}">
                <a16:creationId xmlns:a16="http://schemas.microsoft.com/office/drawing/2014/main" id="{278FA49B-8010-416D-ACD4-7A508AF300D4}"/>
              </a:ext>
            </a:extLst>
          </p:cNvPr>
          <p:cNvSpPr/>
          <p:nvPr userDrawn="1"/>
        </p:nvSpPr>
        <p:spPr>
          <a:xfrm rot="5400000">
            <a:off x="11147890" y="2517719"/>
            <a:ext cx="958495" cy="723845"/>
          </a:xfrm>
          <a:prstGeom prst="chevron">
            <a:avLst>
              <a:gd name="adj" fmla="val 25580"/>
            </a:avLst>
          </a:prstGeom>
          <a:solidFill>
            <a:srgbClr val="004F8E">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09"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20" name="Chevron 13">
            <a:extLst>
              <a:ext uri="{FF2B5EF4-FFF2-40B4-BE49-F238E27FC236}">
                <a16:creationId xmlns:a16="http://schemas.microsoft.com/office/drawing/2014/main" id="{2C0A2D5C-FD1E-4F74-825F-A6AD3B692C89}"/>
              </a:ext>
            </a:extLst>
          </p:cNvPr>
          <p:cNvSpPr/>
          <p:nvPr userDrawn="1"/>
        </p:nvSpPr>
        <p:spPr>
          <a:xfrm rot="5400000">
            <a:off x="11147890" y="3412559"/>
            <a:ext cx="958495" cy="723845"/>
          </a:xfrm>
          <a:prstGeom prst="chevron">
            <a:avLst>
              <a:gd name="adj" fmla="val 25580"/>
            </a:avLst>
          </a:prstGeom>
          <a:solidFill>
            <a:schemeClr val="accent2">
              <a:lumMod val="10000"/>
              <a:lumOff val="90000"/>
              <a:alpha val="95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09"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22" name="Chevron 14">
            <a:extLst>
              <a:ext uri="{FF2B5EF4-FFF2-40B4-BE49-F238E27FC236}">
                <a16:creationId xmlns:a16="http://schemas.microsoft.com/office/drawing/2014/main" id="{D3B9467D-CFC8-44DF-8D4B-60FBF7133DED}"/>
              </a:ext>
            </a:extLst>
          </p:cNvPr>
          <p:cNvSpPr/>
          <p:nvPr userDrawn="1"/>
        </p:nvSpPr>
        <p:spPr>
          <a:xfrm rot="5400000">
            <a:off x="11147890" y="4307398"/>
            <a:ext cx="958495" cy="723845"/>
          </a:xfrm>
          <a:prstGeom prst="chevron">
            <a:avLst>
              <a:gd name="adj" fmla="val 25580"/>
            </a:avLst>
          </a:prstGeom>
          <a:solidFill>
            <a:srgbClr val="004F8E">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09"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23" name="Chevron 18">
            <a:extLst>
              <a:ext uri="{FF2B5EF4-FFF2-40B4-BE49-F238E27FC236}">
                <a16:creationId xmlns:a16="http://schemas.microsoft.com/office/drawing/2014/main" id="{36C92F18-E3AC-45F9-A0BC-2AEF98A5AB89}"/>
              </a:ext>
            </a:extLst>
          </p:cNvPr>
          <p:cNvSpPr/>
          <p:nvPr userDrawn="1"/>
        </p:nvSpPr>
        <p:spPr>
          <a:xfrm rot="5400000">
            <a:off x="11147887" y="-206327"/>
            <a:ext cx="958493" cy="723845"/>
          </a:xfrm>
          <a:prstGeom prst="chevron">
            <a:avLst>
              <a:gd name="adj" fmla="val 25580"/>
            </a:avLst>
          </a:prstGeom>
          <a:solidFill>
            <a:schemeClr val="accent2">
              <a:lumMod val="90000"/>
              <a:lumOff val="1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E5F976C1-7C2B-4ACA-BE71-8B3520497747}"/>
              </a:ext>
            </a:extLst>
          </p:cNvPr>
          <p:cNvSpPr/>
          <p:nvPr userDrawn="1"/>
        </p:nvSpPr>
        <p:spPr>
          <a:xfrm>
            <a:off x="10778521" y="-687897"/>
            <a:ext cx="1670156" cy="681925"/>
          </a:xfrm>
          <a:prstGeom prst="rect">
            <a:avLst/>
          </a:prstGeom>
          <a:solidFill>
            <a:srgbClr val="E6E6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91769030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6_Divider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7" name="Chevron 10">
            <a:extLst>
              <a:ext uri="{FF2B5EF4-FFF2-40B4-BE49-F238E27FC236}">
                <a16:creationId xmlns:a16="http://schemas.microsoft.com/office/drawing/2014/main" id="{1C3608EF-A061-45FD-8665-A05AAB0A0DEA}"/>
              </a:ext>
            </a:extLst>
          </p:cNvPr>
          <p:cNvSpPr/>
          <p:nvPr userDrawn="1"/>
        </p:nvSpPr>
        <p:spPr>
          <a:xfrm rot="5400000">
            <a:off x="11147890" y="728039"/>
            <a:ext cx="958495" cy="723845"/>
          </a:xfrm>
          <a:prstGeom prst="chevron">
            <a:avLst>
              <a:gd name="adj" fmla="val 25580"/>
            </a:avLst>
          </a:prstGeom>
          <a:solidFill>
            <a:srgbClr val="004F8E">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2">
                  <a:lumMod val="20000"/>
                  <a:lumOff val="80000"/>
                </a:schemeClr>
              </a:solidFill>
              <a:effectLst/>
              <a:uLnTx/>
              <a:uFillTx/>
              <a:latin typeface="Arial"/>
              <a:ea typeface="+mn-ea"/>
              <a:cs typeface="+mn-cs"/>
            </a:endParaRPr>
          </a:p>
        </p:txBody>
      </p:sp>
      <p:sp>
        <p:nvSpPr>
          <p:cNvPr id="18" name="Chevron 11">
            <a:extLst>
              <a:ext uri="{FF2B5EF4-FFF2-40B4-BE49-F238E27FC236}">
                <a16:creationId xmlns:a16="http://schemas.microsoft.com/office/drawing/2014/main" id="{4650CBA1-90BB-4ACB-BAC9-740B4D352410}"/>
              </a:ext>
            </a:extLst>
          </p:cNvPr>
          <p:cNvSpPr/>
          <p:nvPr userDrawn="1"/>
        </p:nvSpPr>
        <p:spPr>
          <a:xfrm rot="5400000">
            <a:off x="11147890" y="1622879"/>
            <a:ext cx="958495" cy="723845"/>
          </a:xfrm>
          <a:prstGeom prst="chevron">
            <a:avLst>
              <a:gd name="adj" fmla="val 25580"/>
            </a:avLst>
          </a:prstGeom>
          <a:solidFill>
            <a:srgbClr val="004F8E">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09"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19" name="Chevron 12">
            <a:extLst>
              <a:ext uri="{FF2B5EF4-FFF2-40B4-BE49-F238E27FC236}">
                <a16:creationId xmlns:a16="http://schemas.microsoft.com/office/drawing/2014/main" id="{278FA49B-8010-416D-ACD4-7A508AF300D4}"/>
              </a:ext>
            </a:extLst>
          </p:cNvPr>
          <p:cNvSpPr/>
          <p:nvPr userDrawn="1"/>
        </p:nvSpPr>
        <p:spPr>
          <a:xfrm rot="5400000">
            <a:off x="11147890" y="2517719"/>
            <a:ext cx="958495" cy="723845"/>
          </a:xfrm>
          <a:prstGeom prst="chevron">
            <a:avLst>
              <a:gd name="adj" fmla="val 25580"/>
            </a:avLst>
          </a:prstGeom>
          <a:solidFill>
            <a:srgbClr val="004F8E">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09"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20" name="Chevron 13">
            <a:extLst>
              <a:ext uri="{FF2B5EF4-FFF2-40B4-BE49-F238E27FC236}">
                <a16:creationId xmlns:a16="http://schemas.microsoft.com/office/drawing/2014/main" id="{2C0A2D5C-FD1E-4F74-825F-A6AD3B692C89}"/>
              </a:ext>
            </a:extLst>
          </p:cNvPr>
          <p:cNvSpPr/>
          <p:nvPr userDrawn="1"/>
        </p:nvSpPr>
        <p:spPr>
          <a:xfrm rot="5400000">
            <a:off x="11147890" y="3412559"/>
            <a:ext cx="958495" cy="723845"/>
          </a:xfrm>
          <a:prstGeom prst="chevron">
            <a:avLst>
              <a:gd name="adj" fmla="val 25580"/>
            </a:avLst>
          </a:prstGeom>
          <a:solidFill>
            <a:srgbClr val="004F8E">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09"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22" name="Chevron 14">
            <a:extLst>
              <a:ext uri="{FF2B5EF4-FFF2-40B4-BE49-F238E27FC236}">
                <a16:creationId xmlns:a16="http://schemas.microsoft.com/office/drawing/2014/main" id="{D3B9467D-CFC8-44DF-8D4B-60FBF7133DED}"/>
              </a:ext>
            </a:extLst>
          </p:cNvPr>
          <p:cNvSpPr/>
          <p:nvPr userDrawn="1"/>
        </p:nvSpPr>
        <p:spPr>
          <a:xfrm rot="5400000">
            <a:off x="11147890" y="4307398"/>
            <a:ext cx="958495" cy="723845"/>
          </a:xfrm>
          <a:prstGeom prst="chevron">
            <a:avLst>
              <a:gd name="adj" fmla="val 25580"/>
            </a:avLst>
          </a:prstGeom>
          <a:solidFill>
            <a:schemeClr val="accent2">
              <a:lumMod val="10000"/>
              <a:lumOff val="90000"/>
              <a:alpha val="95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09"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23" name="Chevron 18">
            <a:extLst>
              <a:ext uri="{FF2B5EF4-FFF2-40B4-BE49-F238E27FC236}">
                <a16:creationId xmlns:a16="http://schemas.microsoft.com/office/drawing/2014/main" id="{36C92F18-E3AC-45F9-A0BC-2AEF98A5AB89}"/>
              </a:ext>
            </a:extLst>
          </p:cNvPr>
          <p:cNvSpPr/>
          <p:nvPr userDrawn="1"/>
        </p:nvSpPr>
        <p:spPr>
          <a:xfrm rot="5400000">
            <a:off x="11147887" y="-206327"/>
            <a:ext cx="958493" cy="723845"/>
          </a:xfrm>
          <a:prstGeom prst="chevron">
            <a:avLst>
              <a:gd name="adj" fmla="val 25580"/>
            </a:avLst>
          </a:prstGeom>
          <a:solidFill>
            <a:schemeClr val="accent2">
              <a:lumMod val="90000"/>
              <a:lumOff val="1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E5F976C1-7C2B-4ACA-BE71-8B3520497747}"/>
              </a:ext>
            </a:extLst>
          </p:cNvPr>
          <p:cNvSpPr/>
          <p:nvPr userDrawn="1"/>
        </p:nvSpPr>
        <p:spPr>
          <a:xfrm>
            <a:off x="10778521" y="-687897"/>
            <a:ext cx="1670156" cy="681925"/>
          </a:xfrm>
          <a:prstGeom prst="rect">
            <a:avLst/>
          </a:prstGeom>
          <a:solidFill>
            <a:srgbClr val="E6E6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3029553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cSld name="1_Section break slide">
    <p:bg>
      <p:bgPr>
        <a:solidFill>
          <a:schemeClr val="tx2"/>
        </a:solidFill>
        <a:effectLst/>
      </p:bgPr>
    </p:bg>
    <p:spTree>
      <p:nvGrpSpPr>
        <p:cNvPr id="1" name=""/>
        <p:cNvGrpSpPr/>
        <p:nvPr/>
      </p:nvGrpSpPr>
      <p:grpSpPr>
        <a:xfrm>
          <a:off x="0" y="0"/>
          <a:ext cx="0" cy="0"/>
          <a:chOff x="0" y="0"/>
          <a:chExt cx="0" cy="0"/>
        </a:xfrm>
      </p:grpSpPr>
      <p:sp>
        <p:nvSpPr>
          <p:cNvPr id="20" name="Title 1"/>
          <p:cNvSpPr>
            <a:spLocks noGrp="1"/>
          </p:cNvSpPr>
          <p:nvPr>
            <p:ph type="ctrTitle" hasCustomPrompt="1"/>
          </p:nvPr>
        </p:nvSpPr>
        <p:spPr>
          <a:xfrm>
            <a:off x="1524000" y="1631148"/>
            <a:ext cx="9144000" cy="2387600"/>
          </a:xfrm>
        </p:spPr>
        <p:txBody>
          <a:bodyPr anchor="b"/>
          <a:lstStyle>
            <a:lvl1pPr algn="ctr">
              <a:defRPr sz="5400">
                <a:solidFill>
                  <a:schemeClr val="bg1"/>
                </a:solidFill>
              </a:defRPr>
            </a:lvl1pPr>
          </a:lstStyle>
          <a:p>
            <a:r>
              <a:rPr lang="en-US"/>
              <a:t>Section Break Title</a:t>
            </a:r>
          </a:p>
        </p:txBody>
      </p:sp>
      <p:sp>
        <p:nvSpPr>
          <p:cNvPr id="21" name="Subtitle 2"/>
          <p:cNvSpPr>
            <a:spLocks noGrp="1"/>
          </p:cNvSpPr>
          <p:nvPr>
            <p:ph type="subTitle" idx="1" hasCustomPrompt="1"/>
          </p:nvPr>
        </p:nvSpPr>
        <p:spPr>
          <a:xfrm>
            <a:off x="805544" y="3930202"/>
            <a:ext cx="10580915" cy="892631"/>
          </a:xfrm>
        </p:spPr>
        <p:txBody>
          <a:bodyPr>
            <a:normAutofit/>
          </a:bodyPr>
          <a:lstStyle>
            <a:lvl1pPr marL="0" indent="0" algn="ctr">
              <a:lnSpc>
                <a:spcPct val="80000"/>
              </a:lnSpc>
              <a:buNone/>
              <a:defRPr sz="3600">
                <a:solidFill>
                  <a:schemeClr val="tx2">
                    <a:lumMod val="20000"/>
                    <a:lumOff val="80000"/>
                  </a:schemeClr>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grpSp>
        <p:nvGrpSpPr>
          <p:cNvPr id="22" name="Group 21"/>
          <p:cNvGrpSpPr>
            <a:grpSpLocks noChangeAspect="1"/>
          </p:cNvGrpSpPr>
          <p:nvPr/>
        </p:nvGrpSpPr>
        <p:grpSpPr>
          <a:xfrm>
            <a:off x="5645987" y="1412969"/>
            <a:ext cx="900028" cy="914400"/>
            <a:chOff x="5127584" y="2099392"/>
            <a:chExt cx="555329" cy="564197"/>
          </a:xfrm>
        </p:grpSpPr>
        <p:sp>
          <p:nvSpPr>
            <p:cNvPr id="23" name="Freeform 18"/>
            <p:cNvSpPr>
              <a:spLocks/>
            </p:cNvSpPr>
            <p:nvPr/>
          </p:nvSpPr>
          <p:spPr bwMode="auto">
            <a:xfrm>
              <a:off x="5127584" y="2099392"/>
              <a:ext cx="555329" cy="564197"/>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 name="Freeform 19"/>
            <p:cNvSpPr>
              <a:spLocks/>
            </p:cNvSpPr>
            <p:nvPr/>
          </p:nvSpPr>
          <p:spPr bwMode="auto">
            <a:xfrm>
              <a:off x="5279613" y="2099392"/>
              <a:ext cx="250848" cy="251270"/>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1145660209"/>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Divider2">
    <p:spTree>
      <p:nvGrpSpPr>
        <p:cNvPr id="1" name=""/>
        <p:cNvGrpSpPr/>
        <p:nvPr/>
      </p:nvGrpSpPr>
      <p:grpSpPr>
        <a:xfrm>
          <a:off x="0" y="0"/>
          <a:ext cx="0" cy="0"/>
          <a:chOff x="0" y="0"/>
          <a:chExt cx="0" cy="0"/>
        </a:xfrm>
      </p:grpSpPr>
      <p:sp>
        <p:nvSpPr>
          <p:cNvPr id="8" name="Rectangle 7"/>
          <p:cNvSpPr/>
          <p:nvPr userDrawn="1"/>
        </p:nvSpPr>
        <p:spPr>
          <a:xfrm>
            <a:off x="6866965" y="16625"/>
            <a:ext cx="532503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Chevron 10"/>
          <p:cNvSpPr/>
          <p:nvPr userDrawn="1"/>
        </p:nvSpPr>
        <p:spPr>
          <a:xfrm rot="5400000">
            <a:off x="7251946" y="441148"/>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2">
                  <a:lumMod val="20000"/>
                  <a:lumOff val="80000"/>
                </a:schemeClr>
              </a:solidFill>
              <a:effectLst/>
              <a:uLnTx/>
              <a:uFillTx/>
              <a:latin typeface="Arial"/>
              <a:ea typeface="+mn-ea"/>
              <a:cs typeface="+mn-cs"/>
            </a:endParaRPr>
          </a:p>
        </p:txBody>
      </p:sp>
      <p:sp>
        <p:nvSpPr>
          <p:cNvPr id="12" name="Chevron 11"/>
          <p:cNvSpPr/>
          <p:nvPr userDrawn="1"/>
        </p:nvSpPr>
        <p:spPr>
          <a:xfrm rot="5400000">
            <a:off x="7251946" y="1330096"/>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13" name="Chevron 12"/>
          <p:cNvSpPr/>
          <p:nvPr userDrawn="1"/>
        </p:nvSpPr>
        <p:spPr>
          <a:xfrm rot="5400000">
            <a:off x="7251946" y="2205980"/>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14" name="Chevron 13"/>
          <p:cNvSpPr/>
          <p:nvPr userDrawn="1"/>
        </p:nvSpPr>
        <p:spPr>
          <a:xfrm rot="5400000">
            <a:off x="7251946" y="3081868"/>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15" name="Chevron 14"/>
          <p:cNvSpPr/>
          <p:nvPr userDrawn="1"/>
        </p:nvSpPr>
        <p:spPr>
          <a:xfrm rot="5400000">
            <a:off x="7251946" y="3957752"/>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21" name="Rectangle 20"/>
          <p:cNvSpPr/>
          <p:nvPr userDrawn="1"/>
        </p:nvSpPr>
        <p:spPr>
          <a:xfrm>
            <a:off x="6758468"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Text Placeholder 3">
            <a:extLst>
              <a:ext uri="{FF2B5EF4-FFF2-40B4-BE49-F238E27FC236}">
                <a16:creationId xmlns:a16="http://schemas.microsoft.com/office/drawing/2014/main" id="{199E9022-C5A3-485A-A70D-DA17DB4E60D6}"/>
              </a:ext>
            </a:extLst>
          </p:cNvPr>
          <p:cNvSpPr>
            <a:spLocks noGrp="1"/>
          </p:cNvSpPr>
          <p:nvPr>
            <p:ph type="body" sz="quarter" idx="10" hasCustomPrompt="1"/>
          </p:nvPr>
        </p:nvSpPr>
        <p:spPr>
          <a:xfrm>
            <a:off x="666678" y="3154548"/>
            <a:ext cx="5207407" cy="578485"/>
          </a:xfrm>
          <a:prstGeom prst="rect">
            <a:avLst/>
          </a:prstGeom>
        </p:spPr>
        <p:txBody>
          <a:bodyPr/>
          <a:lstStyle>
            <a:lvl1pPr marL="0" indent="0">
              <a:buNone/>
              <a:defRPr sz="5333" b="1" i="0">
                <a:solidFill>
                  <a:schemeClr val="accent1"/>
                </a:solidFill>
                <a:latin typeface="Graphik Black" panose="020B0A03030202060203" pitchFamily="34" charset="0"/>
                <a:ea typeface="Graphik Black" panose="020B0A03030202060203" pitchFamily="34" charset="0"/>
                <a:cs typeface="Graphik Black" panose="020B0A03030202060203" pitchFamily="34" charset="0"/>
              </a:defRPr>
            </a:lvl1pPr>
            <a:lvl2pPr marL="609539" indent="0">
              <a:buNone/>
              <a:defRPr/>
            </a:lvl2pPr>
            <a:lvl3pPr marL="1219080" indent="0">
              <a:buNone/>
              <a:defRPr/>
            </a:lvl3pPr>
            <a:lvl4pPr marL="1828618" indent="0">
              <a:buNone/>
              <a:defRPr/>
            </a:lvl4pPr>
            <a:lvl5pPr marL="2438158" indent="0">
              <a:buNone/>
              <a:defRPr/>
            </a:lvl5pPr>
          </a:lstStyle>
          <a:p>
            <a:pPr lvl="0"/>
            <a:r>
              <a:rPr lang="en-US"/>
              <a:t>INSERT TITLE TEXT</a:t>
            </a:r>
            <a:endParaRPr lang="en-GB"/>
          </a:p>
        </p:txBody>
      </p:sp>
      <p:sp>
        <p:nvSpPr>
          <p:cNvPr id="2" name="Pentagon 1">
            <a:extLst>
              <a:ext uri="{FF2B5EF4-FFF2-40B4-BE49-F238E27FC236}">
                <a16:creationId xmlns:a16="http://schemas.microsoft.com/office/drawing/2014/main" id="{EB3D552D-790C-9543-99E7-F20B064C2384}"/>
              </a:ext>
            </a:extLst>
          </p:cNvPr>
          <p:cNvSpPr/>
          <p:nvPr userDrawn="1"/>
        </p:nvSpPr>
        <p:spPr>
          <a:xfrm rot="5400000">
            <a:off x="7527957" y="-142065"/>
            <a:ext cx="406464" cy="723847"/>
          </a:xfrm>
          <a:prstGeom prst="homePlate">
            <a:avLst>
              <a:gd name="adj" fmla="val 46023"/>
            </a:avLst>
          </a:prstGeom>
          <a:solidFill>
            <a:schemeClr val="tx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20596257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7_Divider2">
    <p:spTree>
      <p:nvGrpSpPr>
        <p:cNvPr id="1" name=""/>
        <p:cNvGrpSpPr/>
        <p:nvPr/>
      </p:nvGrpSpPr>
      <p:grpSpPr>
        <a:xfrm>
          <a:off x="0" y="0"/>
          <a:ext cx="0" cy="0"/>
          <a:chOff x="0" y="0"/>
          <a:chExt cx="0" cy="0"/>
        </a:xfrm>
      </p:grpSpPr>
      <p:sp>
        <p:nvSpPr>
          <p:cNvPr id="8" name="Rectangle 7"/>
          <p:cNvSpPr/>
          <p:nvPr userDrawn="1"/>
        </p:nvSpPr>
        <p:spPr>
          <a:xfrm>
            <a:off x="6866969" y="0"/>
            <a:ext cx="532503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Chevron 10"/>
          <p:cNvSpPr/>
          <p:nvPr userDrawn="1"/>
        </p:nvSpPr>
        <p:spPr>
          <a:xfrm rot="5400000">
            <a:off x="7251946" y="441148"/>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12" name="Chevron 11"/>
          <p:cNvSpPr/>
          <p:nvPr userDrawn="1"/>
        </p:nvSpPr>
        <p:spPr>
          <a:xfrm rot="5400000">
            <a:off x="7251946" y="133009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rgbClr val="FFFFFF"/>
              </a:solidFill>
              <a:effectLst/>
              <a:uLnTx/>
              <a:uFillTx/>
              <a:latin typeface="Arial"/>
            </a:endParaRPr>
          </a:p>
        </p:txBody>
      </p:sp>
      <p:sp>
        <p:nvSpPr>
          <p:cNvPr id="13" name="Chevron 12"/>
          <p:cNvSpPr/>
          <p:nvPr userDrawn="1"/>
        </p:nvSpPr>
        <p:spPr>
          <a:xfrm rot="5400000">
            <a:off x="7251946" y="2205980"/>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Chevron 13"/>
          <p:cNvSpPr/>
          <p:nvPr userDrawn="1"/>
        </p:nvSpPr>
        <p:spPr>
          <a:xfrm rot="5400000">
            <a:off x="7251946" y="308186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Chevron 14"/>
          <p:cNvSpPr/>
          <p:nvPr userDrawn="1"/>
        </p:nvSpPr>
        <p:spPr>
          <a:xfrm rot="5400000">
            <a:off x="7251946" y="3957752"/>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20"/>
          <p:cNvSpPr/>
          <p:nvPr userDrawn="1"/>
        </p:nvSpPr>
        <p:spPr>
          <a:xfrm>
            <a:off x="6758468"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Text Placeholder 3">
            <a:extLst>
              <a:ext uri="{FF2B5EF4-FFF2-40B4-BE49-F238E27FC236}">
                <a16:creationId xmlns:a16="http://schemas.microsoft.com/office/drawing/2014/main" id="{50A10668-A15C-4478-A8DC-77DE9D79D702}"/>
              </a:ext>
            </a:extLst>
          </p:cNvPr>
          <p:cNvSpPr>
            <a:spLocks noGrp="1"/>
          </p:cNvSpPr>
          <p:nvPr>
            <p:ph type="body" sz="quarter" idx="10" hasCustomPrompt="1"/>
          </p:nvPr>
        </p:nvSpPr>
        <p:spPr>
          <a:xfrm>
            <a:off x="666678" y="3154548"/>
            <a:ext cx="5207407" cy="578485"/>
          </a:xfrm>
          <a:prstGeom prst="rect">
            <a:avLst/>
          </a:prstGeom>
        </p:spPr>
        <p:txBody>
          <a:bodyPr/>
          <a:lstStyle>
            <a:lvl1pPr>
              <a:defRPr lang="en-GB" sz="5333" b="1" i="0">
                <a:solidFill>
                  <a:schemeClr val="accent1"/>
                </a:solidFill>
                <a:latin typeface="Graphik Black" panose="020B0A03030202060203" pitchFamily="34" charset="0"/>
                <a:ea typeface="Graphik Black" panose="020B0A03030202060203" pitchFamily="34" charset="0"/>
                <a:cs typeface="Graphik Black" panose="020B0A03030202060203" pitchFamily="34" charset="0"/>
              </a:defRPr>
            </a:lvl1pPr>
          </a:lstStyle>
          <a:p>
            <a:pPr marL="0" lvl="0" indent="0">
              <a:buNone/>
            </a:pPr>
            <a:r>
              <a:rPr lang="en-US"/>
              <a:t>INSERT TITLE TEXT</a:t>
            </a:r>
            <a:endParaRPr lang="en-GB"/>
          </a:p>
        </p:txBody>
      </p:sp>
      <p:sp>
        <p:nvSpPr>
          <p:cNvPr id="16" name="Pentagon 15">
            <a:extLst>
              <a:ext uri="{FF2B5EF4-FFF2-40B4-BE49-F238E27FC236}">
                <a16:creationId xmlns:a16="http://schemas.microsoft.com/office/drawing/2014/main" id="{D9A57305-D771-5446-B2A5-A32F7DFB228D}"/>
              </a:ext>
            </a:extLst>
          </p:cNvPr>
          <p:cNvSpPr/>
          <p:nvPr userDrawn="1"/>
        </p:nvSpPr>
        <p:spPr>
          <a:xfrm rot="5400000">
            <a:off x="7527957" y="-142065"/>
            <a:ext cx="406464" cy="723847"/>
          </a:xfrm>
          <a:prstGeom prst="homePlate">
            <a:avLst>
              <a:gd name="adj" fmla="val 46023"/>
            </a:avLst>
          </a:prstGeom>
          <a:solidFill>
            <a:schemeClr val="tx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29014655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8_Divider2">
    <p:spTree>
      <p:nvGrpSpPr>
        <p:cNvPr id="1" name=""/>
        <p:cNvGrpSpPr/>
        <p:nvPr/>
      </p:nvGrpSpPr>
      <p:grpSpPr>
        <a:xfrm>
          <a:off x="0" y="0"/>
          <a:ext cx="0" cy="0"/>
          <a:chOff x="0" y="0"/>
          <a:chExt cx="0" cy="0"/>
        </a:xfrm>
      </p:grpSpPr>
      <p:sp>
        <p:nvSpPr>
          <p:cNvPr id="8" name="Rectangle 7"/>
          <p:cNvSpPr/>
          <p:nvPr userDrawn="1"/>
        </p:nvSpPr>
        <p:spPr>
          <a:xfrm>
            <a:off x="6866969" y="0"/>
            <a:ext cx="532503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Chevron 10"/>
          <p:cNvSpPr/>
          <p:nvPr userDrawn="1"/>
        </p:nvSpPr>
        <p:spPr>
          <a:xfrm rot="5400000">
            <a:off x="7251946"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Chevron 11"/>
          <p:cNvSpPr/>
          <p:nvPr userDrawn="1"/>
        </p:nvSpPr>
        <p:spPr>
          <a:xfrm rot="5400000">
            <a:off x="7251946" y="1330096"/>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13" name="Chevron 12"/>
          <p:cNvSpPr/>
          <p:nvPr userDrawn="1"/>
        </p:nvSpPr>
        <p:spPr>
          <a:xfrm rot="5400000">
            <a:off x="7251946" y="2205980"/>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Chevron 13"/>
          <p:cNvSpPr/>
          <p:nvPr userDrawn="1"/>
        </p:nvSpPr>
        <p:spPr>
          <a:xfrm rot="5400000">
            <a:off x="7251946" y="308186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Chevron 14"/>
          <p:cNvSpPr/>
          <p:nvPr userDrawn="1"/>
        </p:nvSpPr>
        <p:spPr>
          <a:xfrm rot="5400000">
            <a:off x="7251946" y="3957752"/>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20"/>
          <p:cNvSpPr/>
          <p:nvPr userDrawn="1"/>
        </p:nvSpPr>
        <p:spPr>
          <a:xfrm>
            <a:off x="6758468"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Text Placeholder 3">
            <a:extLst>
              <a:ext uri="{FF2B5EF4-FFF2-40B4-BE49-F238E27FC236}">
                <a16:creationId xmlns:a16="http://schemas.microsoft.com/office/drawing/2014/main" id="{50A10668-A15C-4478-A8DC-77DE9D79D702}"/>
              </a:ext>
            </a:extLst>
          </p:cNvPr>
          <p:cNvSpPr>
            <a:spLocks noGrp="1"/>
          </p:cNvSpPr>
          <p:nvPr>
            <p:ph type="body" sz="quarter" idx="10" hasCustomPrompt="1"/>
          </p:nvPr>
        </p:nvSpPr>
        <p:spPr>
          <a:xfrm>
            <a:off x="666678" y="3154548"/>
            <a:ext cx="5207407" cy="578485"/>
          </a:xfrm>
          <a:prstGeom prst="rect">
            <a:avLst/>
          </a:prstGeom>
        </p:spPr>
        <p:txBody>
          <a:bodyPr/>
          <a:lstStyle>
            <a:lvl1pPr>
              <a:defRPr lang="en-GB" sz="5333" b="1" i="0">
                <a:solidFill>
                  <a:schemeClr val="accent1"/>
                </a:solidFill>
                <a:latin typeface="Graphik Black" panose="020B0A03030202060203" pitchFamily="34" charset="0"/>
                <a:ea typeface="Graphik Black" panose="020B0A03030202060203" pitchFamily="34" charset="0"/>
                <a:cs typeface="Graphik Black" panose="020B0A03030202060203" pitchFamily="34" charset="0"/>
              </a:defRPr>
            </a:lvl1pPr>
          </a:lstStyle>
          <a:p>
            <a:pPr marL="0" lvl="0" indent="0">
              <a:buNone/>
            </a:pPr>
            <a:r>
              <a:rPr lang="en-US"/>
              <a:t>INSERT TITLE TEXT</a:t>
            </a:r>
            <a:endParaRPr lang="en-GB"/>
          </a:p>
        </p:txBody>
      </p:sp>
      <p:sp>
        <p:nvSpPr>
          <p:cNvPr id="16" name="Pentagon 15">
            <a:extLst>
              <a:ext uri="{FF2B5EF4-FFF2-40B4-BE49-F238E27FC236}">
                <a16:creationId xmlns:a16="http://schemas.microsoft.com/office/drawing/2014/main" id="{A0CD73DB-DCA3-0D49-849F-1B295FA7CD9F}"/>
              </a:ext>
            </a:extLst>
          </p:cNvPr>
          <p:cNvSpPr/>
          <p:nvPr userDrawn="1"/>
        </p:nvSpPr>
        <p:spPr>
          <a:xfrm rot="5400000">
            <a:off x="7527957" y="-142065"/>
            <a:ext cx="406464" cy="723847"/>
          </a:xfrm>
          <a:prstGeom prst="homePlate">
            <a:avLst>
              <a:gd name="adj" fmla="val 46023"/>
            </a:avLst>
          </a:prstGeom>
          <a:solidFill>
            <a:schemeClr val="tx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96717709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ivider3">
    <p:spTree>
      <p:nvGrpSpPr>
        <p:cNvPr id="1" name=""/>
        <p:cNvGrpSpPr/>
        <p:nvPr/>
      </p:nvGrpSpPr>
      <p:grpSpPr>
        <a:xfrm>
          <a:off x="0" y="0"/>
          <a:ext cx="0" cy="0"/>
          <a:chOff x="0" y="0"/>
          <a:chExt cx="0" cy="0"/>
        </a:xfrm>
      </p:grpSpPr>
      <p:sp>
        <p:nvSpPr>
          <p:cNvPr id="8" name="Rectangle 7"/>
          <p:cNvSpPr/>
          <p:nvPr userDrawn="1"/>
        </p:nvSpPr>
        <p:spPr>
          <a:xfrm>
            <a:off x="6866969" y="0"/>
            <a:ext cx="532503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Chevron 10"/>
          <p:cNvSpPr/>
          <p:nvPr userDrawn="1"/>
        </p:nvSpPr>
        <p:spPr>
          <a:xfrm rot="5400000">
            <a:off x="7251946"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Chevron 11"/>
          <p:cNvSpPr/>
          <p:nvPr userDrawn="1"/>
        </p:nvSpPr>
        <p:spPr>
          <a:xfrm rot="5400000">
            <a:off x="7251946" y="133009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Chevron 12"/>
          <p:cNvSpPr/>
          <p:nvPr userDrawn="1"/>
        </p:nvSpPr>
        <p:spPr>
          <a:xfrm rot="5400000">
            <a:off x="7251946" y="2205980"/>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14" name="Chevron 13"/>
          <p:cNvSpPr/>
          <p:nvPr userDrawn="1"/>
        </p:nvSpPr>
        <p:spPr>
          <a:xfrm rot="5400000">
            <a:off x="7251946" y="308186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Chevron 14"/>
          <p:cNvSpPr/>
          <p:nvPr userDrawn="1"/>
        </p:nvSpPr>
        <p:spPr>
          <a:xfrm rot="5400000">
            <a:off x="7251946" y="3957752"/>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20"/>
          <p:cNvSpPr/>
          <p:nvPr userDrawn="1"/>
        </p:nvSpPr>
        <p:spPr>
          <a:xfrm>
            <a:off x="6758468"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Text Placeholder 3">
            <a:extLst>
              <a:ext uri="{FF2B5EF4-FFF2-40B4-BE49-F238E27FC236}">
                <a16:creationId xmlns:a16="http://schemas.microsoft.com/office/drawing/2014/main" id="{D9FC5464-A4E9-47E8-A277-B227C3BD3F2F}"/>
              </a:ext>
            </a:extLst>
          </p:cNvPr>
          <p:cNvSpPr>
            <a:spLocks noGrp="1"/>
          </p:cNvSpPr>
          <p:nvPr>
            <p:ph type="body" sz="quarter" idx="10" hasCustomPrompt="1"/>
          </p:nvPr>
        </p:nvSpPr>
        <p:spPr>
          <a:xfrm>
            <a:off x="666678" y="3154548"/>
            <a:ext cx="5207407" cy="578485"/>
          </a:xfrm>
          <a:prstGeom prst="rect">
            <a:avLst/>
          </a:prstGeom>
        </p:spPr>
        <p:txBody>
          <a:bodyPr/>
          <a:lstStyle>
            <a:lvl1pPr>
              <a:defRPr lang="en-GB" sz="5333" b="1" i="0">
                <a:solidFill>
                  <a:schemeClr val="accent1"/>
                </a:solidFill>
                <a:latin typeface="Graphik Black" panose="020B0A03030202060203" pitchFamily="34" charset="0"/>
                <a:ea typeface="Graphik Black" panose="020B0A03030202060203" pitchFamily="34" charset="0"/>
                <a:cs typeface="Graphik Black" panose="020B0A03030202060203" pitchFamily="34" charset="0"/>
              </a:defRPr>
            </a:lvl1pPr>
          </a:lstStyle>
          <a:p>
            <a:pPr marL="0" lvl="0" indent="0">
              <a:buNone/>
            </a:pPr>
            <a:r>
              <a:rPr lang="en-US"/>
              <a:t>INSERT TITLE TEXT</a:t>
            </a:r>
            <a:endParaRPr lang="en-GB"/>
          </a:p>
        </p:txBody>
      </p:sp>
      <p:sp>
        <p:nvSpPr>
          <p:cNvPr id="16" name="Pentagon 15">
            <a:extLst>
              <a:ext uri="{FF2B5EF4-FFF2-40B4-BE49-F238E27FC236}">
                <a16:creationId xmlns:a16="http://schemas.microsoft.com/office/drawing/2014/main" id="{8112EBB7-003B-E84A-A076-ECC2C8090CAA}"/>
              </a:ext>
            </a:extLst>
          </p:cNvPr>
          <p:cNvSpPr/>
          <p:nvPr userDrawn="1"/>
        </p:nvSpPr>
        <p:spPr>
          <a:xfrm rot="5400000">
            <a:off x="7527957" y="-142065"/>
            <a:ext cx="406464" cy="723847"/>
          </a:xfrm>
          <a:prstGeom prst="homePlate">
            <a:avLst>
              <a:gd name="adj" fmla="val 46023"/>
            </a:avLst>
          </a:prstGeom>
          <a:solidFill>
            <a:schemeClr val="tx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27696722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ivider4">
    <p:spTree>
      <p:nvGrpSpPr>
        <p:cNvPr id="1" name=""/>
        <p:cNvGrpSpPr/>
        <p:nvPr/>
      </p:nvGrpSpPr>
      <p:grpSpPr>
        <a:xfrm>
          <a:off x="0" y="0"/>
          <a:ext cx="0" cy="0"/>
          <a:chOff x="0" y="0"/>
          <a:chExt cx="0" cy="0"/>
        </a:xfrm>
      </p:grpSpPr>
      <p:sp>
        <p:nvSpPr>
          <p:cNvPr id="8" name="Rectangle 7"/>
          <p:cNvSpPr/>
          <p:nvPr userDrawn="1"/>
        </p:nvSpPr>
        <p:spPr>
          <a:xfrm>
            <a:off x="6866969" y="0"/>
            <a:ext cx="532503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Chevron 10"/>
          <p:cNvSpPr/>
          <p:nvPr userDrawn="1"/>
        </p:nvSpPr>
        <p:spPr>
          <a:xfrm rot="5400000">
            <a:off x="7251946"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Chevron 11"/>
          <p:cNvSpPr/>
          <p:nvPr userDrawn="1"/>
        </p:nvSpPr>
        <p:spPr>
          <a:xfrm rot="5400000">
            <a:off x="7251946" y="133009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Chevron 12"/>
          <p:cNvSpPr/>
          <p:nvPr userDrawn="1"/>
        </p:nvSpPr>
        <p:spPr>
          <a:xfrm rot="5400000">
            <a:off x="7251946" y="2205980"/>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Chevron 13"/>
          <p:cNvSpPr/>
          <p:nvPr userDrawn="1"/>
        </p:nvSpPr>
        <p:spPr>
          <a:xfrm rot="5400000">
            <a:off x="7251946" y="3081868"/>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15" name="Chevron 14"/>
          <p:cNvSpPr/>
          <p:nvPr userDrawn="1"/>
        </p:nvSpPr>
        <p:spPr>
          <a:xfrm rot="5400000">
            <a:off x="7251946" y="3957752"/>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20"/>
          <p:cNvSpPr/>
          <p:nvPr userDrawn="1"/>
        </p:nvSpPr>
        <p:spPr>
          <a:xfrm>
            <a:off x="6758468"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Text Placeholder 3">
            <a:extLst>
              <a:ext uri="{FF2B5EF4-FFF2-40B4-BE49-F238E27FC236}">
                <a16:creationId xmlns:a16="http://schemas.microsoft.com/office/drawing/2014/main" id="{5078C747-CE33-4C3D-BBAA-4B10F0EB7903}"/>
              </a:ext>
            </a:extLst>
          </p:cNvPr>
          <p:cNvSpPr>
            <a:spLocks noGrp="1"/>
          </p:cNvSpPr>
          <p:nvPr>
            <p:ph type="body" sz="quarter" idx="10" hasCustomPrompt="1"/>
          </p:nvPr>
        </p:nvSpPr>
        <p:spPr>
          <a:xfrm>
            <a:off x="666678" y="3154548"/>
            <a:ext cx="5207407" cy="578485"/>
          </a:xfrm>
          <a:prstGeom prst="rect">
            <a:avLst/>
          </a:prstGeom>
        </p:spPr>
        <p:txBody>
          <a:bodyPr/>
          <a:lstStyle>
            <a:lvl1pPr>
              <a:defRPr lang="en-GB" sz="5333" b="1" i="0">
                <a:solidFill>
                  <a:schemeClr val="accent1"/>
                </a:solidFill>
                <a:latin typeface="Graphik Black" panose="020B0A03030202060203" pitchFamily="34" charset="0"/>
                <a:ea typeface="Graphik Black" panose="020B0A03030202060203" pitchFamily="34" charset="0"/>
                <a:cs typeface="Graphik Black" panose="020B0A03030202060203" pitchFamily="34" charset="0"/>
              </a:defRPr>
            </a:lvl1pPr>
          </a:lstStyle>
          <a:p>
            <a:pPr marL="0" lvl="0" indent="0">
              <a:buNone/>
            </a:pPr>
            <a:r>
              <a:rPr lang="en-US"/>
              <a:t>INSERT TITLE TEXT</a:t>
            </a:r>
            <a:endParaRPr lang="en-GB"/>
          </a:p>
        </p:txBody>
      </p:sp>
      <p:sp>
        <p:nvSpPr>
          <p:cNvPr id="16" name="Pentagon 15">
            <a:extLst>
              <a:ext uri="{FF2B5EF4-FFF2-40B4-BE49-F238E27FC236}">
                <a16:creationId xmlns:a16="http://schemas.microsoft.com/office/drawing/2014/main" id="{DBD2A814-F3F1-F649-9561-34919003D958}"/>
              </a:ext>
            </a:extLst>
          </p:cNvPr>
          <p:cNvSpPr/>
          <p:nvPr userDrawn="1"/>
        </p:nvSpPr>
        <p:spPr>
          <a:xfrm rot="5400000">
            <a:off x="7527957" y="-142065"/>
            <a:ext cx="406464" cy="723847"/>
          </a:xfrm>
          <a:prstGeom prst="homePlate">
            <a:avLst>
              <a:gd name="adj" fmla="val 46023"/>
            </a:avLst>
          </a:prstGeom>
          <a:solidFill>
            <a:schemeClr val="tx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246160728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ivider5">
    <p:spTree>
      <p:nvGrpSpPr>
        <p:cNvPr id="1" name=""/>
        <p:cNvGrpSpPr/>
        <p:nvPr/>
      </p:nvGrpSpPr>
      <p:grpSpPr>
        <a:xfrm>
          <a:off x="0" y="0"/>
          <a:ext cx="0" cy="0"/>
          <a:chOff x="0" y="0"/>
          <a:chExt cx="0" cy="0"/>
        </a:xfrm>
      </p:grpSpPr>
      <p:sp>
        <p:nvSpPr>
          <p:cNvPr id="8" name="Rectangle 7"/>
          <p:cNvSpPr/>
          <p:nvPr userDrawn="1"/>
        </p:nvSpPr>
        <p:spPr>
          <a:xfrm>
            <a:off x="6866969" y="0"/>
            <a:ext cx="532503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Chevron 10"/>
          <p:cNvSpPr/>
          <p:nvPr userDrawn="1"/>
        </p:nvSpPr>
        <p:spPr>
          <a:xfrm rot="5400000">
            <a:off x="7251946"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Chevron 11"/>
          <p:cNvSpPr/>
          <p:nvPr userDrawn="1"/>
        </p:nvSpPr>
        <p:spPr>
          <a:xfrm rot="5400000">
            <a:off x="7251946" y="133009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Chevron 12"/>
          <p:cNvSpPr/>
          <p:nvPr userDrawn="1"/>
        </p:nvSpPr>
        <p:spPr>
          <a:xfrm rot="5400000">
            <a:off x="7251946" y="2205980"/>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Chevron 13"/>
          <p:cNvSpPr/>
          <p:nvPr userDrawn="1"/>
        </p:nvSpPr>
        <p:spPr>
          <a:xfrm rot="5400000">
            <a:off x="7251946" y="308186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Chevron 14"/>
          <p:cNvSpPr/>
          <p:nvPr userDrawn="1"/>
        </p:nvSpPr>
        <p:spPr>
          <a:xfrm rot="5400000">
            <a:off x="7251946" y="3957752"/>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21" name="Rectangle 20"/>
          <p:cNvSpPr/>
          <p:nvPr userDrawn="1"/>
        </p:nvSpPr>
        <p:spPr>
          <a:xfrm>
            <a:off x="6758468"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Text Placeholder 3">
            <a:extLst>
              <a:ext uri="{FF2B5EF4-FFF2-40B4-BE49-F238E27FC236}">
                <a16:creationId xmlns:a16="http://schemas.microsoft.com/office/drawing/2014/main" id="{0D8399B2-AE94-4623-8263-E1B1A655CD55}"/>
              </a:ext>
            </a:extLst>
          </p:cNvPr>
          <p:cNvSpPr>
            <a:spLocks noGrp="1"/>
          </p:cNvSpPr>
          <p:nvPr>
            <p:ph type="body" sz="quarter" idx="10" hasCustomPrompt="1"/>
          </p:nvPr>
        </p:nvSpPr>
        <p:spPr>
          <a:xfrm>
            <a:off x="666678" y="3154548"/>
            <a:ext cx="5207407" cy="578485"/>
          </a:xfrm>
          <a:prstGeom prst="rect">
            <a:avLst/>
          </a:prstGeom>
        </p:spPr>
        <p:txBody>
          <a:bodyPr/>
          <a:lstStyle>
            <a:lvl1pPr>
              <a:defRPr lang="en-GB" sz="5333" b="1" i="0">
                <a:solidFill>
                  <a:schemeClr val="accent1"/>
                </a:solidFill>
                <a:latin typeface="Graphik Black" panose="020B0A03030202060203" pitchFamily="34" charset="0"/>
                <a:ea typeface="Graphik Black" panose="020B0A03030202060203" pitchFamily="34" charset="0"/>
                <a:cs typeface="Graphik Black" panose="020B0A03030202060203" pitchFamily="34" charset="0"/>
              </a:defRPr>
            </a:lvl1pPr>
          </a:lstStyle>
          <a:p>
            <a:pPr marL="0" lvl="0" indent="0">
              <a:buNone/>
            </a:pPr>
            <a:r>
              <a:rPr lang="en-US"/>
              <a:t>INSERT TITLE TEXT</a:t>
            </a:r>
            <a:endParaRPr lang="en-GB"/>
          </a:p>
        </p:txBody>
      </p:sp>
      <p:sp>
        <p:nvSpPr>
          <p:cNvPr id="16" name="Pentagon 15">
            <a:extLst>
              <a:ext uri="{FF2B5EF4-FFF2-40B4-BE49-F238E27FC236}">
                <a16:creationId xmlns:a16="http://schemas.microsoft.com/office/drawing/2014/main" id="{6AD8A104-61C3-F643-9F52-95D7F4CFC612}"/>
              </a:ext>
            </a:extLst>
          </p:cNvPr>
          <p:cNvSpPr/>
          <p:nvPr userDrawn="1"/>
        </p:nvSpPr>
        <p:spPr>
          <a:xfrm rot="5400000">
            <a:off x="7527957" y="-142065"/>
            <a:ext cx="406464" cy="723847"/>
          </a:xfrm>
          <a:prstGeom prst="homePlate">
            <a:avLst>
              <a:gd name="adj" fmla="val 46023"/>
            </a:avLst>
          </a:prstGeom>
          <a:solidFill>
            <a:schemeClr val="tx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7" name="Chevron 16">
            <a:extLst>
              <a:ext uri="{FF2B5EF4-FFF2-40B4-BE49-F238E27FC236}">
                <a16:creationId xmlns:a16="http://schemas.microsoft.com/office/drawing/2014/main" id="{EDD9F9E2-D76B-E042-AFE8-C0E795BBF142}"/>
              </a:ext>
            </a:extLst>
          </p:cNvPr>
          <p:cNvSpPr/>
          <p:nvPr userDrawn="1"/>
        </p:nvSpPr>
        <p:spPr>
          <a:xfrm rot="5400000">
            <a:off x="7251942" y="4833639"/>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Chevron 17">
            <a:extLst>
              <a:ext uri="{FF2B5EF4-FFF2-40B4-BE49-F238E27FC236}">
                <a16:creationId xmlns:a16="http://schemas.microsoft.com/office/drawing/2014/main" id="{4242FAC6-001C-E746-9CBB-4C252EDF4CE4}"/>
              </a:ext>
            </a:extLst>
          </p:cNvPr>
          <p:cNvSpPr/>
          <p:nvPr userDrawn="1"/>
        </p:nvSpPr>
        <p:spPr>
          <a:xfrm rot="5400000">
            <a:off x="7251942" y="570952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63416673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Divider5">
    <p:spTree>
      <p:nvGrpSpPr>
        <p:cNvPr id="1" name=""/>
        <p:cNvGrpSpPr/>
        <p:nvPr/>
      </p:nvGrpSpPr>
      <p:grpSpPr>
        <a:xfrm>
          <a:off x="0" y="0"/>
          <a:ext cx="0" cy="0"/>
          <a:chOff x="0" y="0"/>
          <a:chExt cx="0" cy="0"/>
        </a:xfrm>
      </p:grpSpPr>
      <p:sp>
        <p:nvSpPr>
          <p:cNvPr id="8" name="Rectangle 7"/>
          <p:cNvSpPr/>
          <p:nvPr userDrawn="1"/>
        </p:nvSpPr>
        <p:spPr>
          <a:xfrm>
            <a:off x="6866969" y="0"/>
            <a:ext cx="532503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Chevron 10"/>
          <p:cNvSpPr/>
          <p:nvPr userDrawn="1"/>
        </p:nvSpPr>
        <p:spPr>
          <a:xfrm rot="5400000">
            <a:off x="7251946"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Chevron 11"/>
          <p:cNvSpPr/>
          <p:nvPr userDrawn="1"/>
        </p:nvSpPr>
        <p:spPr>
          <a:xfrm rot="5400000">
            <a:off x="7251946" y="133009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Chevron 12"/>
          <p:cNvSpPr/>
          <p:nvPr userDrawn="1"/>
        </p:nvSpPr>
        <p:spPr>
          <a:xfrm rot="5400000">
            <a:off x="7251946" y="2205980"/>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Chevron 13"/>
          <p:cNvSpPr/>
          <p:nvPr userDrawn="1"/>
        </p:nvSpPr>
        <p:spPr>
          <a:xfrm rot="5400000">
            <a:off x="7251946" y="308186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Chevron 14"/>
          <p:cNvSpPr/>
          <p:nvPr userDrawn="1"/>
        </p:nvSpPr>
        <p:spPr>
          <a:xfrm rot="5400000">
            <a:off x="7251946" y="3957752"/>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rgbClr val="FFFFFF"/>
              </a:solidFill>
              <a:effectLst/>
              <a:uLnTx/>
              <a:uFillTx/>
              <a:latin typeface="Arial"/>
            </a:endParaRPr>
          </a:p>
        </p:txBody>
      </p:sp>
      <p:sp>
        <p:nvSpPr>
          <p:cNvPr id="21" name="Rectangle 20"/>
          <p:cNvSpPr/>
          <p:nvPr userDrawn="1"/>
        </p:nvSpPr>
        <p:spPr>
          <a:xfrm>
            <a:off x="6758468"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Text Placeholder 3">
            <a:extLst>
              <a:ext uri="{FF2B5EF4-FFF2-40B4-BE49-F238E27FC236}">
                <a16:creationId xmlns:a16="http://schemas.microsoft.com/office/drawing/2014/main" id="{0D8399B2-AE94-4623-8263-E1B1A655CD55}"/>
              </a:ext>
            </a:extLst>
          </p:cNvPr>
          <p:cNvSpPr>
            <a:spLocks noGrp="1"/>
          </p:cNvSpPr>
          <p:nvPr>
            <p:ph type="body" sz="quarter" idx="10" hasCustomPrompt="1"/>
          </p:nvPr>
        </p:nvSpPr>
        <p:spPr>
          <a:xfrm>
            <a:off x="666678" y="3154548"/>
            <a:ext cx="5207407" cy="578485"/>
          </a:xfrm>
          <a:prstGeom prst="rect">
            <a:avLst/>
          </a:prstGeom>
        </p:spPr>
        <p:txBody>
          <a:bodyPr/>
          <a:lstStyle>
            <a:lvl1pPr>
              <a:defRPr lang="en-GB" sz="5333" b="1" i="0">
                <a:solidFill>
                  <a:schemeClr val="accent1"/>
                </a:solidFill>
                <a:latin typeface="Graphik Black" panose="020B0A03030202060203" pitchFamily="34" charset="0"/>
                <a:ea typeface="Graphik Black" panose="020B0A03030202060203" pitchFamily="34" charset="0"/>
                <a:cs typeface="Graphik Black" panose="020B0A03030202060203" pitchFamily="34" charset="0"/>
              </a:defRPr>
            </a:lvl1pPr>
          </a:lstStyle>
          <a:p>
            <a:pPr marL="0" lvl="0" indent="0">
              <a:buNone/>
            </a:pPr>
            <a:r>
              <a:rPr lang="en-US"/>
              <a:t>INSERT TITLE TEXT</a:t>
            </a:r>
            <a:endParaRPr lang="en-GB"/>
          </a:p>
        </p:txBody>
      </p:sp>
      <p:sp>
        <p:nvSpPr>
          <p:cNvPr id="16" name="Pentagon 15">
            <a:extLst>
              <a:ext uri="{FF2B5EF4-FFF2-40B4-BE49-F238E27FC236}">
                <a16:creationId xmlns:a16="http://schemas.microsoft.com/office/drawing/2014/main" id="{6AD8A104-61C3-F643-9F52-95D7F4CFC612}"/>
              </a:ext>
            </a:extLst>
          </p:cNvPr>
          <p:cNvSpPr/>
          <p:nvPr userDrawn="1"/>
        </p:nvSpPr>
        <p:spPr>
          <a:xfrm rot="5400000">
            <a:off x="7527957" y="-142065"/>
            <a:ext cx="406464" cy="723847"/>
          </a:xfrm>
          <a:prstGeom prst="homePlate">
            <a:avLst>
              <a:gd name="adj" fmla="val 46023"/>
            </a:avLst>
          </a:prstGeom>
          <a:solidFill>
            <a:schemeClr val="tx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7" name="Chevron 16">
            <a:extLst>
              <a:ext uri="{FF2B5EF4-FFF2-40B4-BE49-F238E27FC236}">
                <a16:creationId xmlns:a16="http://schemas.microsoft.com/office/drawing/2014/main" id="{EDD9F9E2-D76B-E042-AFE8-C0E795BBF142}"/>
              </a:ext>
            </a:extLst>
          </p:cNvPr>
          <p:cNvSpPr/>
          <p:nvPr userDrawn="1"/>
        </p:nvSpPr>
        <p:spPr>
          <a:xfrm rot="5400000">
            <a:off x="7251942" y="4833639"/>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18" name="Chevron 17">
            <a:extLst>
              <a:ext uri="{FF2B5EF4-FFF2-40B4-BE49-F238E27FC236}">
                <a16:creationId xmlns:a16="http://schemas.microsoft.com/office/drawing/2014/main" id="{4242FAC6-001C-E746-9CBB-4C252EDF4CE4}"/>
              </a:ext>
            </a:extLst>
          </p:cNvPr>
          <p:cNvSpPr/>
          <p:nvPr userDrawn="1"/>
        </p:nvSpPr>
        <p:spPr>
          <a:xfrm rot="5400000">
            <a:off x="7251942" y="570952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726522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in Lens">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D0FA13F-5B1F-4795-B0E7-3E97B5D8E071}"/>
              </a:ext>
            </a:extLst>
          </p:cNvPr>
          <p:cNvSpPr>
            <a:spLocks noGrp="1"/>
          </p:cNvSpPr>
          <p:nvPr>
            <p:ph type="title" hasCustomPrompt="1"/>
          </p:nvPr>
        </p:nvSpPr>
        <p:spPr>
          <a:xfrm>
            <a:off x="1" y="-1"/>
            <a:ext cx="3875391" cy="4330700"/>
          </a:xfrm>
          <a:custGeom>
            <a:avLst/>
            <a:gdLst>
              <a:gd name="connsiteX0" fmla="*/ 417122 w 3875391"/>
              <a:gd name="connsiteY0" fmla="*/ 0 h 4330700"/>
              <a:gd name="connsiteX1" fmla="*/ 2700571 w 3875391"/>
              <a:gd name="connsiteY1" fmla="*/ 0 h 4330700"/>
              <a:gd name="connsiteX2" fmla="*/ 2854048 w 3875391"/>
              <a:gd name="connsiteY2" fmla="*/ 93240 h 4330700"/>
              <a:gd name="connsiteX3" fmla="*/ 3875391 w 3875391"/>
              <a:gd name="connsiteY3" fmla="*/ 2014156 h 4330700"/>
              <a:gd name="connsiteX4" fmla="*/ 3479762 w 3875391"/>
              <a:gd name="connsiteY4" fmla="*/ 3309358 h 4330700"/>
              <a:gd name="connsiteX5" fmla="*/ 3457575 w 3875391"/>
              <a:gd name="connsiteY5" fmla="*/ 3339027 h 4330700"/>
              <a:gd name="connsiteX6" fmla="*/ 3457575 w 3875391"/>
              <a:gd name="connsiteY6" fmla="*/ 3343274 h 4330700"/>
              <a:gd name="connsiteX7" fmla="*/ 3454399 w 3875391"/>
              <a:gd name="connsiteY7" fmla="*/ 3343274 h 4330700"/>
              <a:gd name="connsiteX8" fmla="*/ 3346405 w 3875391"/>
              <a:gd name="connsiteY8" fmla="*/ 3487693 h 4330700"/>
              <a:gd name="connsiteX9" fmla="*/ 1558846 w 3875391"/>
              <a:gd name="connsiteY9" fmla="*/ 4330700 h 4330700"/>
              <a:gd name="connsiteX10" fmla="*/ 85309 w 3875391"/>
              <a:gd name="connsiteY10" fmla="*/ 3801714 h 4330700"/>
              <a:gd name="connsiteX11" fmla="*/ 0 w 3875391"/>
              <a:gd name="connsiteY11" fmla="*/ 3724180 h 4330700"/>
              <a:gd name="connsiteX12" fmla="*/ 0 w 3875391"/>
              <a:gd name="connsiteY12" fmla="*/ 304131 h 4330700"/>
              <a:gd name="connsiteX13" fmla="*/ 85309 w 3875391"/>
              <a:gd name="connsiteY13" fmla="*/ 226597 h 4330700"/>
              <a:gd name="connsiteX14" fmla="*/ 263644 w 3875391"/>
              <a:gd name="connsiteY14" fmla="*/ 93240 h 433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5391" h="4330700">
                <a:moveTo>
                  <a:pt x="417122" y="0"/>
                </a:moveTo>
                <a:lnTo>
                  <a:pt x="2700571" y="0"/>
                </a:lnTo>
                <a:lnTo>
                  <a:pt x="2854048" y="93240"/>
                </a:lnTo>
                <a:cubicBezTo>
                  <a:pt x="3470253" y="509540"/>
                  <a:pt x="3875391" y="1214535"/>
                  <a:pt x="3875391" y="2014156"/>
                </a:cubicBezTo>
                <a:cubicBezTo>
                  <a:pt x="3875391" y="2493928"/>
                  <a:pt x="3729542" y="2939635"/>
                  <a:pt x="3479762" y="3309358"/>
                </a:cubicBezTo>
                <a:lnTo>
                  <a:pt x="3457575" y="3339027"/>
                </a:lnTo>
                <a:lnTo>
                  <a:pt x="3457575" y="3343274"/>
                </a:lnTo>
                <a:lnTo>
                  <a:pt x="3454399" y="3343274"/>
                </a:lnTo>
                <a:lnTo>
                  <a:pt x="3346405" y="3487693"/>
                </a:lnTo>
                <a:cubicBezTo>
                  <a:pt x="2921516" y="4002539"/>
                  <a:pt x="2278504" y="4330700"/>
                  <a:pt x="1558846" y="4330700"/>
                </a:cubicBezTo>
                <a:cubicBezTo>
                  <a:pt x="999112" y="4330700"/>
                  <a:pt x="485745" y="4132183"/>
                  <a:pt x="85309" y="3801714"/>
                </a:cubicBezTo>
                <a:lnTo>
                  <a:pt x="0" y="3724180"/>
                </a:lnTo>
                <a:lnTo>
                  <a:pt x="0" y="304131"/>
                </a:lnTo>
                <a:lnTo>
                  <a:pt x="85309" y="226597"/>
                </a:lnTo>
                <a:cubicBezTo>
                  <a:pt x="142514" y="179387"/>
                  <a:pt x="202023" y="134871"/>
                  <a:pt x="263644" y="93240"/>
                </a:cubicBezTo>
                <a:close/>
              </a:path>
            </a:pathLst>
          </a:custGeom>
          <a:solidFill>
            <a:schemeClr val="accent1"/>
          </a:solidFill>
        </p:spPr>
        <p:txBody>
          <a:bodyPr wrap="square" lIns="396000" tIns="360000" rIns="90000" bIns="360000" anchor="ctr" anchorCtr="0">
            <a:normAutofit/>
          </a:bodyPr>
          <a:lstStyle>
            <a:lvl1pPr>
              <a:lnSpc>
                <a:spcPct val="100000"/>
              </a:lnSpc>
              <a:defRPr sz="4000">
                <a:solidFill>
                  <a:schemeClr val="bg1"/>
                </a:solidFill>
              </a:defRPr>
            </a:lvl1pPr>
          </a:lstStyle>
          <a:p>
            <a:r>
              <a:rPr lang="en-US"/>
              <a:t>Click to enter title here</a:t>
            </a:r>
          </a:p>
        </p:txBody>
      </p:sp>
      <p:sp>
        <p:nvSpPr>
          <p:cNvPr id="4" name="Content Placeholder 3">
            <a:extLst>
              <a:ext uri="{FF2B5EF4-FFF2-40B4-BE49-F238E27FC236}">
                <a16:creationId xmlns:a16="http://schemas.microsoft.com/office/drawing/2014/main" id="{75A4EBE2-41F7-48F4-B525-605699ECF92F}"/>
              </a:ext>
            </a:extLst>
          </p:cNvPr>
          <p:cNvSpPr>
            <a:spLocks noGrp="1"/>
          </p:cNvSpPr>
          <p:nvPr>
            <p:ph sz="quarter" idx="19" hasCustomPrompt="1"/>
          </p:nvPr>
        </p:nvSpPr>
        <p:spPr>
          <a:xfrm>
            <a:off x="4238625" y="404813"/>
            <a:ext cx="7545387" cy="5796000"/>
          </a:xfrm>
        </p:spPr>
        <p:txBody>
          <a:bodyPr/>
          <a:lstStyle>
            <a:lvl1pPr>
              <a:lnSpc>
                <a:spcPct val="100000"/>
              </a:lnSpc>
              <a:defRPr/>
            </a:lvl1pPr>
            <a:lvl2pPr marL="460800" indent="-228600">
              <a:lnSpc>
                <a:spcPct val="100000"/>
              </a:lnSpc>
              <a:defRPr lang="en-US" sz="2400" kern="1200" dirty="0">
                <a:solidFill>
                  <a:schemeClr val="tx1"/>
                </a:solidFill>
                <a:latin typeface="+mn-lt"/>
                <a:ea typeface="+mn-ea"/>
                <a:cs typeface="+mn-cs"/>
              </a:defRPr>
            </a:lvl2pPr>
            <a:lvl3pPr marL="691200" indent="-228600">
              <a:lnSpc>
                <a:spcPct val="100000"/>
              </a:lnSpc>
              <a:defRPr lang="en-US" sz="2000" kern="1200" dirty="0">
                <a:solidFill>
                  <a:schemeClr val="tx1"/>
                </a:solidFill>
                <a:latin typeface="+mn-lt"/>
                <a:ea typeface="+mn-ea"/>
                <a:cs typeface="+mn-cs"/>
              </a:defRPr>
            </a:lvl3pPr>
            <a:lvl4pPr marL="921600" indent="-2286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a:t>Click to add text here. </a:t>
            </a:r>
            <a:br>
              <a:rPr lang="en-US"/>
            </a:br>
            <a:r>
              <a:rPr lang="en-US"/>
              <a:t>When pasting copy from other slides, be sure to use the Paste and Match Formatting shortcut (Cmd + Option + Shift + V).</a:t>
            </a:r>
            <a:br>
              <a:rPr lang="en-US"/>
            </a:br>
            <a:r>
              <a:rPr lang="en-US"/>
              <a:t>To increase bullet level, select your text and press Tab.</a:t>
            </a:r>
            <a:br>
              <a:rPr lang="en-US"/>
            </a:br>
            <a:r>
              <a:rPr lang="en-US"/>
              <a:t>To decrease bullet level, select your bullet text and press Shift + Tab.</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a:extLst>
              <a:ext uri="{FF2B5EF4-FFF2-40B4-BE49-F238E27FC236}">
                <a16:creationId xmlns:a16="http://schemas.microsoft.com/office/drawing/2014/main" id="{D2C25B5D-B685-4B55-8498-3486110FDCFE}"/>
              </a:ext>
              <a:ext uri="{C183D7F6-B498-43B3-948B-1728B52AA6E4}">
                <adec:decorative xmlns:adec="http://schemas.microsoft.com/office/drawing/2017/decorative" val="1"/>
              </a:ext>
            </a:extLst>
          </p:cNvPr>
          <p:cNvSpPr>
            <a:spLocks noGrp="1"/>
          </p:cNvSpPr>
          <p:nvPr>
            <p:ph type="sldNum" sz="quarter" idx="22"/>
          </p:nvPr>
        </p:nvSpPr>
        <p:spPr/>
        <p:txBody>
          <a:bodyPr/>
          <a:lstStyle>
            <a:lvl1pPr>
              <a:lnSpc>
                <a:spcPct val="100000"/>
              </a:lnSpc>
              <a:defRPr/>
            </a:lvl1pPr>
          </a:lstStyle>
          <a:p>
            <a:fld id="{F8E47D07-9D1E-4FE9-B31A-2F5863681021}" type="slidenum">
              <a:rPr lang="en-GB" smtClean="0"/>
              <a:pPr/>
              <a:t>‹#›</a:t>
            </a:fld>
            <a:endParaRPr lang="en-GB"/>
          </a:p>
        </p:txBody>
      </p:sp>
      <p:sp>
        <p:nvSpPr>
          <p:cNvPr id="8" name="Text Placeholder 96">
            <a:extLst>
              <a:ext uri="{FF2B5EF4-FFF2-40B4-BE49-F238E27FC236}">
                <a16:creationId xmlns:a16="http://schemas.microsoft.com/office/drawing/2014/main" id="{DFE25DB2-F58D-4AD2-B640-7A1061569FFB}"/>
              </a:ext>
            </a:extLst>
          </p:cNvPr>
          <p:cNvSpPr>
            <a:spLocks noGrp="1"/>
          </p:cNvSpPr>
          <p:nvPr>
            <p:ph type="body" sz="quarter" idx="111" hasCustomPrompt="1"/>
          </p:nvPr>
        </p:nvSpPr>
        <p:spPr>
          <a:xfrm>
            <a:off x="497481" y="6250152"/>
            <a:ext cx="9550800" cy="561048"/>
          </a:xfrm>
        </p:spPr>
        <p:txBody>
          <a:bodyPr lIns="0" tIns="0" rIns="0" bIns="0" anchor="b" anchorCtr="0">
            <a:normAutofit/>
          </a:bodyPr>
          <a:lstStyle>
            <a:lvl1pPr marL="0" indent="0">
              <a:lnSpc>
                <a:spcPct val="100000"/>
              </a:lnSpc>
              <a:spcAft>
                <a:spcPts val="300"/>
              </a:spcAft>
              <a:buNone/>
              <a:defRPr sz="800"/>
            </a:lvl1pPr>
          </a:lstStyle>
          <a:p>
            <a:pPr lvl="0"/>
            <a:r>
              <a:rPr lang="en-US"/>
              <a:t>Footnotes</a:t>
            </a:r>
          </a:p>
        </p:txBody>
      </p:sp>
      <p:sp>
        <p:nvSpPr>
          <p:cNvPr id="10" name="Date Placeholder 9">
            <a:extLst>
              <a:ext uri="{FF2B5EF4-FFF2-40B4-BE49-F238E27FC236}">
                <a16:creationId xmlns:a16="http://schemas.microsoft.com/office/drawing/2014/main" id="{59C580CE-4074-4379-8D68-E5118B13A13A}"/>
              </a:ext>
              <a:ext uri="{C183D7F6-B498-43B3-948B-1728B52AA6E4}">
                <adec:decorative xmlns:adec="http://schemas.microsoft.com/office/drawing/2017/decorative" val="1"/>
              </a:ext>
            </a:extLst>
          </p:cNvPr>
          <p:cNvSpPr>
            <a:spLocks noGrp="1"/>
          </p:cNvSpPr>
          <p:nvPr>
            <p:ph type="dt" sz="half" idx="20"/>
          </p:nvPr>
        </p:nvSpPr>
        <p:spPr/>
        <p:txBody>
          <a:bodyPr/>
          <a:lstStyle>
            <a:lvl1pPr>
              <a:lnSpc>
                <a:spcPct val="100000"/>
              </a:lnSpc>
              <a:defRPr/>
            </a:lvl1pPr>
          </a:lstStyle>
          <a:p>
            <a:endParaRPr lang="en-GB"/>
          </a:p>
        </p:txBody>
      </p:sp>
      <p:cxnSp>
        <p:nvCxnSpPr>
          <p:cNvPr id="9" name="Straight Connector 8">
            <a:extLst>
              <a:ext uri="{FF2B5EF4-FFF2-40B4-BE49-F238E27FC236}">
                <a16:creationId xmlns:a16="http://schemas.microsoft.com/office/drawing/2014/main" id="{21040238-DCC8-4532-9AE6-EB7C834F336E}"/>
              </a:ext>
              <a:ext uri="{C183D7F6-B498-43B3-948B-1728B52AA6E4}">
                <adec:decorative xmlns:adec="http://schemas.microsoft.com/office/drawing/2017/decorative" val="1"/>
              </a:ext>
            </a:extLst>
          </p:cNvPr>
          <p:cNvCxnSpPr>
            <a:cxnSpLocks/>
          </p:cNvCxnSpPr>
          <p:nvPr userDrawn="1"/>
        </p:nvCxnSpPr>
        <p:spPr>
          <a:xfrm>
            <a:off x="3540125" y="3730171"/>
            <a:ext cx="0" cy="2479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0483698"/>
      </p:ext>
    </p:extLst>
  </p:cSld>
  <p:clrMapOvr>
    <a:masterClrMapping/>
  </p:clrMapOvr>
  <p:extLst>
    <p:ext uri="{DCECCB84-F9BA-43D5-87BE-67443E8EF086}">
      <p15:sldGuideLst xmlns:p15="http://schemas.microsoft.com/office/powerpoint/2012/main">
        <p15:guide id="1" pos="2230">
          <p15:clr>
            <a:srgbClr val="C35EA4"/>
          </p15:clr>
        </p15:guide>
        <p15:guide id="5" pos="2661">
          <p15:clr>
            <a:srgbClr val="C35EA4"/>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Divider5">
    <p:spTree>
      <p:nvGrpSpPr>
        <p:cNvPr id="1" name=""/>
        <p:cNvGrpSpPr/>
        <p:nvPr/>
      </p:nvGrpSpPr>
      <p:grpSpPr>
        <a:xfrm>
          <a:off x="0" y="0"/>
          <a:ext cx="0" cy="0"/>
          <a:chOff x="0" y="0"/>
          <a:chExt cx="0" cy="0"/>
        </a:xfrm>
      </p:grpSpPr>
      <p:sp>
        <p:nvSpPr>
          <p:cNvPr id="8" name="Rectangle 7"/>
          <p:cNvSpPr/>
          <p:nvPr userDrawn="1"/>
        </p:nvSpPr>
        <p:spPr>
          <a:xfrm>
            <a:off x="6866969" y="0"/>
            <a:ext cx="532503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Chevron 10"/>
          <p:cNvSpPr/>
          <p:nvPr userDrawn="1"/>
        </p:nvSpPr>
        <p:spPr>
          <a:xfrm rot="5400000">
            <a:off x="7251946"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Chevron 11"/>
          <p:cNvSpPr/>
          <p:nvPr userDrawn="1"/>
        </p:nvSpPr>
        <p:spPr>
          <a:xfrm rot="5400000">
            <a:off x="7251946" y="133009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Chevron 12"/>
          <p:cNvSpPr/>
          <p:nvPr userDrawn="1"/>
        </p:nvSpPr>
        <p:spPr>
          <a:xfrm rot="5400000">
            <a:off x="7251946" y="2205980"/>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Chevron 13"/>
          <p:cNvSpPr/>
          <p:nvPr userDrawn="1"/>
        </p:nvSpPr>
        <p:spPr>
          <a:xfrm rot="5400000">
            <a:off x="7251946" y="308186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Chevron 14"/>
          <p:cNvSpPr/>
          <p:nvPr userDrawn="1"/>
        </p:nvSpPr>
        <p:spPr>
          <a:xfrm rot="5400000">
            <a:off x="7251946" y="3957752"/>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rgbClr val="FFFFFF"/>
              </a:solidFill>
              <a:effectLst/>
              <a:uLnTx/>
              <a:uFillTx/>
              <a:latin typeface="Arial"/>
            </a:endParaRPr>
          </a:p>
        </p:txBody>
      </p:sp>
      <p:sp>
        <p:nvSpPr>
          <p:cNvPr id="21" name="Rectangle 20"/>
          <p:cNvSpPr/>
          <p:nvPr userDrawn="1"/>
        </p:nvSpPr>
        <p:spPr>
          <a:xfrm>
            <a:off x="6758468"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Text Placeholder 3">
            <a:extLst>
              <a:ext uri="{FF2B5EF4-FFF2-40B4-BE49-F238E27FC236}">
                <a16:creationId xmlns:a16="http://schemas.microsoft.com/office/drawing/2014/main" id="{0D8399B2-AE94-4623-8263-E1B1A655CD55}"/>
              </a:ext>
            </a:extLst>
          </p:cNvPr>
          <p:cNvSpPr>
            <a:spLocks noGrp="1"/>
          </p:cNvSpPr>
          <p:nvPr>
            <p:ph type="body" sz="quarter" idx="10" hasCustomPrompt="1"/>
          </p:nvPr>
        </p:nvSpPr>
        <p:spPr>
          <a:xfrm>
            <a:off x="666678" y="3154548"/>
            <a:ext cx="5207407" cy="578485"/>
          </a:xfrm>
          <a:prstGeom prst="rect">
            <a:avLst/>
          </a:prstGeom>
        </p:spPr>
        <p:txBody>
          <a:bodyPr/>
          <a:lstStyle>
            <a:lvl1pPr>
              <a:defRPr lang="en-GB" sz="5333" b="1" i="0">
                <a:solidFill>
                  <a:schemeClr val="accent1"/>
                </a:solidFill>
                <a:latin typeface="Graphik Black" panose="020B0A03030202060203" pitchFamily="34" charset="0"/>
                <a:ea typeface="Graphik Black" panose="020B0A03030202060203" pitchFamily="34" charset="0"/>
                <a:cs typeface="Graphik Black" panose="020B0A03030202060203" pitchFamily="34" charset="0"/>
              </a:defRPr>
            </a:lvl1pPr>
          </a:lstStyle>
          <a:p>
            <a:pPr marL="0" lvl="0" indent="0">
              <a:buNone/>
            </a:pPr>
            <a:r>
              <a:rPr lang="en-US"/>
              <a:t>INSERT TITLE TEXT</a:t>
            </a:r>
            <a:endParaRPr lang="en-GB"/>
          </a:p>
        </p:txBody>
      </p:sp>
      <p:sp>
        <p:nvSpPr>
          <p:cNvPr id="16" name="Pentagon 15">
            <a:extLst>
              <a:ext uri="{FF2B5EF4-FFF2-40B4-BE49-F238E27FC236}">
                <a16:creationId xmlns:a16="http://schemas.microsoft.com/office/drawing/2014/main" id="{6AD8A104-61C3-F643-9F52-95D7F4CFC612}"/>
              </a:ext>
            </a:extLst>
          </p:cNvPr>
          <p:cNvSpPr/>
          <p:nvPr userDrawn="1"/>
        </p:nvSpPr>
        <p:spPr>
          <a:xfrm rot="5400000">
            <a:off x="7527957" y="-142065"/>
            <a:ext cx="406464" cy="723847"/>
          </a:xfrm>
          <a:prstGeom prst="homePlate">
            <a:avLst>
              <a:gd name="adj" fmla="val 46023"/>
            </a:avLst>
          </a:prstGeom>
          <a:solidFill>
            <a:schemeClr val="tx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7" name="Chevron 16">
            <a:extLst>
              <a:ext uri="{FF2B5EF4-FFF2-40B4-BE49-F238E27FC236}">
                <a16:creationId xmlns:a16="http://schemas.microsoft.com/office/drawing/2014/main" id="{EDD9F9E2-D76B-E042-AFE8-C0E795BBF142}"/>
              </a:ext>
            </a:extLst>
          </p:cNvPr>
          <p:cNvSpPr/>
          <p:nvPr userDrawn="1"/>
        </p:nvSpPr>
        <p:spPr>
          <a:xfrm rot="5400000">
            <a:off x="7251942" y="4833639"/>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rgbClr val="FFFFFF"/>
              </a:solidFill>
              <a:effectLst/>
              <a:uLnTx/>
              <a:uFillTx/>
              <a:latin typeface="Arial"/>
            </a:endParaRPr>
          </a:p>
        </p:txBody>
      </p:sp>
      <p:sp>
        <p:nvSpPr>
          <p:cNvPr id="18" name="Chevron 17">
            <a:extLst>
              <a:ext uri="{FF2B5EF4-FFF2-40B4-BE49-F238E27FC236}">
                <a16:creationId xmlns:a16="http://schemas.microsoft.com/office/drawing/2014/main" id="{4242FAC6-001C-E746-9CBB-4C252EDF4CE4}"/>
              </a:ext>
            </a:extLst>
          </p:cNvPr>
          <p:cNvSpPr/>
          <p:nvPr userDrawn="1"/>
        </p:nvSpPr>
        <p:spPr>
          <a:xfrm rot="5400000">
            <a:off x="7251942" y="5709526"/>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Tree>
    <p:extLst>
      <p:ext uri="{BB962C8B-B14F-4D97-AF65-F5344CB8AC3E}">
        <p14:creationId xmlns:p14="http://schemas.microsoft.com/office/powerpoint/2010/main" val="272833727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9_Divider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7" name="Chevron 10">
            <a:extLst>
              <a:ext uri="{FF2B5EF4-FFF2-40B4-BE49-F238E27FC236}">
                <a16:creationId xmlns:a16="http://schemas.microsoft.com/office/drawing/2014/main" id="{1C3608EF-A061-45FD-8665-A05AAB0A0DEA}"/>
              </a:ext>
            </a:extLst>
          </p:cNvPr>
          <p:cNvSpPr/>
          <p:nvPr userDrawn="1"/>
        </p:nvSpPr>
        <p:spPr>
          <a:xfrm rot="5400000">
            <a:off x="11147890" y="728039"/>
            <a:ext cx="958495" cy="723845"/>
          </a:xfrm>
          <a:prstGeom prst="chevron">
            <a:avLst>
              <a:gd name="adj" fmla="val 25580"/>
            </a:avLst>
          </a:prstGeom>
          <a:solidFill>
            <a:schemeClr val="accent2">
              <a:lumMod val="10000"/>
              <a:lumOff val="90000"/>
              <a:alpha val="95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2">
                  <a:lumMod val="20000"/>
                  <a:lumOff val="80000"/>
                </a:schemeClr>
              </a:solidFill>
              <a:effectLst/>
              <a:uLnTx/>
              <a:uFillTx/>
              <a:latin typeface="Arial"/>
              <a:ea typeface="+mn-ea"/>
              <a:cs typeface="+mn-cs"/>
            </a:endParaRPr>
          </a:p>
        </p:txBody>
      </p:sp>
      <p:sp>
        <p:nvSpPr>
          <p:cNvPr id="18" name="Chevron 11">
            <a:extLst>
              <a:ext uri="{FF2B5EF4-FFF2-40B4-BE49-F238E27FC236}">
                <a16:creationId xmlns:a16="http://schemas.microsoft.com/office/drawing/2014/main" id="{4650CBA1-90BB-4ACB-BAC9-740B4D352410}"/>
              </a:ext>
            </a:extLst>
          </p:cNvPr>
          <p:cNvSpPr/>
          <p:nvPr userDrawn="1"/>
        </p:nvSpPr>
        <p:spPr>
          <a:xfrm rot="5400000">
            <a:off x="11147890" y="1622879"/>
            <a:ext cx="958495" cy="723845"/>
          </a:xfrm>
          <a:prstGeom prst="chevron">
            <a:avLst>
              <a:gd name="adj" fmla="val 25580"/>
            </a:avLst>
          </a:prstGeom>
          <a:solidFill>
            <a:schemeClr val="accent2">
              <a:lumMod val="10000"/>
              <a:lumOff val="90000"/>
              <a:alpha val="95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09"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19" name="Chevron 12">
            <a:extLst>
              <a:ext uri="{FF2B5EF4-FFF2-40B4-BE49-F238E27FC236}">
                <a16:creationId xmlns:a16="http://schemas.microsoft.com/office/drawing/2014/main" id="{278FA49B-8010-416D-ACD4-7A508AF300D4}"/>
              </a:ext>
            </a:extLst>
          </p:cNvPr>
          <p:cNvSpPr/>
          <p:nvPr userDrawn="1"/>
        </p:nvSpPr>
        <p:spPr>
          <a:xfrm rot="5400000">
            <a:off x="11147890" y="2517719"/>
            <a:ext cx="958495" cy="723845"/>
          </a:xfrm>
          <a:prstGeom prst="chevron">
            <a:avLst>
              <a:gd name="adj" fmla="val 25580"/>
            </a:avLst>
          </a:prstGeom>
          <a:solidFill>
            <a:schemeClr val="accent2">
              <a:lumMod val="10000"/>
              <a:lumOff val="90000"/>
              <a:alpha val="95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09"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20" name="Chevron 13">
            <a:extLst>
              <a:ext uri="{FF2B5EF4-FFF2-40B4-BE49-F238E27FC236}">
                <a16:creationId xmlns:a16="http://schemas.microsoft.com/office/drawing/2014/main" id="{2C0A2D5C-FD1E-4F74-825F-A6AD3B692C89}"/>
              </a:ext>
            </a:extLst>
          </p:cNvPr>
          <p:cNvSpPr/>
          <p:nvPr userDrawn="1"/>
        </p:nvSpPr>
        <p:spPr>
          <a:xfrm rot="5400000">
            <a:off x="11147890" y="3412559"/>
            <a:ext cx="958495" cy="723845"/>
          </a:xfrm>
          <a:prstGeom prst="chevron">
            <a:avLst>
              <a:gd name="adj" fmla="val 25580"/>
            </a:avLst>
          </a:prstGeom>
          <a:solidFill>
            <a:schemeClr val="accent2">
              <a:lumMod val="10000"/>
              <a:lumOff val="90000"/>
              <a:alpha val="95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09"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22" name="Chevron 14">
            <a:extLst>
              <a:ext uri="{FF2B5EF4-FFF2-40B4-BE49-F238E27FC236}">
                <a16:creationId xmlns:a16="http://schemas.microsoft.com/office/drawing/2014/main" id="{D3B9467D-CFC8-44DF-8D4B-60FBF7133DED}"/>
              </a:ext>
            </a:extLst>
          </p:cNvPr>
          <p:cNvSpPr/>
          <p:nvPr userDrawn="1"/>
        </p:nvSpPr>
        <p:spPr>
          <a:xfrm rot="5400000">
            <a:off x="11147890" y="4307398"/>
            <a:ext cx="958495" cy="723845"/>
          </a:xfrm>
          <a:prstGeom prst="chevron">
            <a:avLst>
              <a:gd name="adj" fmla="val 25580"/>
            </a:avLst>
          </a:prstGeom>
          <a:solidFill>
            <a:schemeClr val="accent2">
              <a:lumMod val="10000"/>
              <a:lumOff val="90000"/>
              <a:alpha val="95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09"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23" name="Chevron 18">
            <a:extLst>
              <a:ext uri="{FF2B5EF4-FFF2-40B4-BE49-F238E27FC236}">
                <a16:creationId xmlns:a16="http://schemas.microsoft.com/office/drawing/2014/main" id="{36C92F18-E3AC-45F9-A0BC-2AEF98A5AB89}"/>
              </a:ext>
            </a:extLst>
          </p:cNvPr>
          <p:cNvSpPr/>
          <p:nvPr userDrawn="1"/>
        </p:nvSpPr>
        <p:spPr>
          <a:xfrm rot="5400000">
            <a:off x="11147887" y="-206327"/>
            <a:ext cx="958493" cy="723845"/>
          </a:xfrm>
          <a:prstGeom prst="chevron">
            <a:avLst>
              <a:gd name="adj" fmla="val 25580"/>
            </a:avLst>
          </a:prstGeom>
          <a:solidFill>
            <a:schemeClr val="accent2">
              <a:lumMod val="90000"/>
              <a:lumOff val="1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E5F976C1-7C2B-4ACA-BE71-8B3520497747}"/>
              </a:ext>
            </a:extLst>
          </p:cNvPr>
          <p:cNvSpPr/>
          <p:nvPr userDrawn="1"/>
        </p:nvSpPr>
        <p:spPr>
          <a:xfrm>
            <a:off x="10778521" y="-687897"/>
            <a:ext cx="1670156" cy="681925"/>
          </a:xfrm>
          <a:prstGeom prst="rect">
            <a:avLst/>
          </a:prstGeom>
          <a:solidFill>
            <a:srgbClr val="E6E6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10157661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8_Divider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7" name="Chevron 10">
            <a:extLst>
              <a:ext uri="{FF2B5EF4-FFF2-40B4-BE49-F238E27FC236}">
                <a16:creationId xmlns:a16="http://schemas.microsoft.com/office/drawing/2014/main" id="{1C3608EF-A061-45FD-8665-A05AAB0A0DEA}"/>
              </a:ext>
            </a:extLst>
          </p:cNvPr>
          <p:cNvSpPr/>
          <p:nvPr userDrawn="1"/>
        </p:nvSpPr>
        <p:spPr>
          <a:xfrm rot="5400000">
            <a:off x="11147890" y="728039"/>
            <a:ext cx="958495" cy="723845"/>
          </a:xfrm>
          <a:prstGeom prst="chevron">
            <a:avLst>
              <a:gd name="adj" fmla="val 25580"/>
            </a:avLst>
          </a:prstGeom>
          <a:solidFill>
            <a:schemeClr val="accent2">
              <a:lumMod val="10000"/>
              <a:lumOff val="90000"/>
              <a:alpha val="95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2">
                  <a:lumMod val="20000"/>
                  <a:lumOff val="80000"/>
                </a:schemeClr>
              </a:solidFill>
              <a:effectLst/>
              <a:uLnTx/>
              <a:uFillTx/>
              <a:latin typeface="Arial"/>
              <a:ea typeface="+mn-ea"/>
              <a:cs typeface="+mn-cs"/>
            </a:endParaRPr>
          </a:p>
        </p:txBody>
      </p:sp>
      <p:sp>
        <p:nvSpPr>
          <p:cNvPr id="18" name="Chevron 11">
            <a:extLst>
              <a:ext uri="{FF2B5EF4-FFF2-40B4-BE49-F238E27FC236}">
                <a16:creationId xmlns:a16="http://schemas.microsoft.com/office/drawing/2014/main" id="{4650CBA1-90BB-4ACB-BAC9-740B4D352410}"/>
              </a:ext>
            </a:extLst>
          </p:cNvPr>
          <p:cNvSpPr/>
          <p:nvPr userDrawn="1"/>
        </p:nvSpPr>
        <p:spPr>
          <a:xfrm rot="5400000">
            <a:off x="11147886" y="1622879"/>
            <a:ext cx="958495" cy="723845"/>
          </a:xfrm>
          <a:prstGeom prst="chevron">
            <a:avLst>
              <a:gd name="adj" fmla="val 25580"/>
            </a:avLst>
          </a:prstGeom>
          <a:solidFill>
            <a:srgbClr val="004F8E">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09"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19" name="Chevron 12">
            <a:extLst>
              <a:ext uri="{FF2B5EF4-FFF2-40B4-BE49-F238E27FC236}">
                <a16:creationId xmlns:a16="http://schemas.microsoft.com/office/drawing/2014/main" id="{278FA49B-8010-416D-ACD4-7A508AF300D4}"/>
              </a:ext>
            </a:extLst>
          </p:cNvPr>
          <p:cNvSpPr/>
          <p:nvPr userDrawn="1"/>
        </p:nvSpPr>
        <p:spPr>
          <a:xfrm rot="5400000">
            <a:off x="11147886" y="2517719"/>
            <a:ext cx="958495" cy="723845"/>
          </a:xfrm>
          <a:prstGeom prst="chevron">
            <a:avLst>
              <a:gd name="adj" fmla="val 25580"/>
            </a:avLst>
          </a:prstGeom>
          <a:solidFill>
            <a:srgbClr val="004F8E">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09"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20" name="Chevron 13">
            <a:extLst>
              <a:ext uri="{FF2B5EF4-FFF2-40B4-BE49-F238E27FC236}">
                <a16:creationId xmlns:a16="http://schemas.microsoft.com/office/drawing/2014/main" id="{2C0A2D5C-FD1E-4F74-825F-A6AD3B692C89}"/>
              </a:ext>
            </a:extLst>
          </p:cNvPr>
          <p:cNvSpPr/>
          <p:nvPr userDrawn="1"/>
        </p:nvSpPr>
        <p:spPr>
          <a:xfrm rot="5400000">
            <a:off x="11147886" y="3412559"/>
            <a:ext cx="958495" cy="723845"/>
          </a:xfrm>
          <a:prstGeom prst="chevron">
            <a:avLst>
              <a:gd name="adj" fmla="val 25580"/>
            </a:avLst>
          </a:prstGeom>
          <a:solidFill>
            <a:srgbClr val="004F8E">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09"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23" name="Chevron 18">
            <a:extLst>
              <a:ext uri="{FF2B5EF4-FFF2-40B4-BE49-F238E27FC236}">
                <a16:creationId xmlns:a16="http://schemas.microsoft.com/office/drawing/2014/main" id="{36C92F18-E3AC-45F9-A0BC-2AEF98A5AB89}"/>
              </a:ext>
            </a:extLst>
          </p:cNvPr>
          <p:cNvSpPr/>
          <p:nvPr userDrawn="1"/>
        </p:nvSpPr>
        <p:spPr>
          <a:xfrm rot="5400000">
            <a:off x="11147887" y="-206327"/>
            <a:ext cx="958493" cy="723845"/>
          </a:xfrm>
          <a:prstGeom prst="chevron">
            <a:avLst>
              <a:gd name="adj" fmla="val 25580"/>
            </a:avLst>
          </a:prstGeom>
          <a:solidFill>
            <a:schemeClr val="accent2">
              <a:lumMod val="90000"/>
              <a:lumOff val="1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E5F976C1-7C2B-4ACA-BE71-8B3520497747}"/>
              </a:ext>
            </a:extLst>
          </p:cNvPr>
          <p:cNvSpPr/>
          <p:nvPr userDrawn="1"/>
        </p:nvSpPr>
        <p:spPr>
          <a:xfrm>
            <a:off x="10778521" y="-687897"/>
            <a:ext cx="1670156" cy="681925"/>
          </a:xfrm>
          <a:prstGeom prst="rect">
            <a:avLst/>
          </a:prstGeom>
          <a:solidFill>
            <a:srgbClr val="E6E6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39292409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0_Divider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7" name="Chevron 10">
            <a:extLst>
              <a:ext uri="{FF2B5EF4-FFF2-40B4-BE49-F238E27FC236}">
                <a16:creationId xmlns:a16="http://schemas.microsoft.com/office/drawing/2014/main" id="{1C3608EF-A061-45FD-8665-A05AAB0A0DEA}"/>
              </a:ext>
            </a:extLst>
          </p:cNvPr>
          <p:cNvSpPr/>
          <p:nvPr userDrawn="1"/>
        </p:nvSpPr>
        <p:spPr>
          <a:xfrm rot="5400000">
            <a:off x="11147890" y="728039"/>
            <a:ext cx="958495" cy="723845"/>
          </a:xfrm>
          <a:prstGeom prst="chevron">
            <a:avLst>
              <a:gd name="adj" fmla="val 25580"/>
            </a:avLst>
          </a:prstGeom>
          <a:solidFill>
            <a:srgbClr val="004F8E">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2">
                  <a:lumMod val="20000"/>
                  <a:lumOff val="80000"/>
                </a:schemeClr>
              </a:solidFill>
              <a:effectLst/>
              <a:uLnTx/>
              <a:uFillTx/>
              <a:latin typeface="Arial"/>
              <a:ea typeface="+mn-ea"/>
              <a:cs typeface="+mn-cs"/>
            </a:endParaRPr>
          </a:p>
        </p:txBody>
      </p:sp>
      <p:sp>
        <p:nvSpPr>
          <p:cNvPr id="18" name="Chevron 11">
            <a:extLst>
              <a:ext uri="{FF2B5EF4-FFF2-40B4-BE49-F238E27FC236}">
                <a16:creationId xmlns:a16="http://schemas.microsoft.com/office/drawing/2014/main" id="{4650CBA1-90BB-4ACB-BAC9-740B4D352410}"/>
              </a:ext>
            </a:extLst>
          </p:cNvPr>
          <p:cNvSpPr/>
          <p:nvPr userDrawn="1"/>
        </p:nvSpPr>
        <p:spPr>
          <a:xfrm rot="5400000">
            <a:off x="11147890" y="1622879"/>
            <a:ext cx="958495" cy="723845"/>
          </a:xfrm>
          <a:prstGeom prst="chevron">
            <a:avLst>
              <a:gd name="adj" fmla="val 25580"/>
            </a:avLst>
          </a:prstGeom>
          <a:solidFill>
            <a:schemeClr val="accent2">
              <a:lumMod val="10000"/>
              <a:lumOff val="90000"/>
              <a:alpha val="95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09"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19" name="Chevron 12">
            <a:extLst>
              <a:ext uri="{FF2B5EF4-FFF2-40B4-BE49-F238E27FC236}">
                <a16:creationId xmlns:a16="http://schemas.microsoft.com/office/drawing/2014/main" id="{278FA49B-8010-416D-ACD4-7A508AF300D4}"/>
              </a:ext>
            </a:extLst>
          </p:cNvPr>
          <p:cNvSpPr/>
          <p:nvPr userDrawn="1"/>
        </p:nvSpPr>
        <p:spPr>
          <a:xfrm rot="5400000">
            <a:off x="11147890" y="2517719"/>
            <a:ext cx="958495" cy="723845"/>
          </a:xfrm>
          <a:prstGeom prst="chevron">
            <a:avLst>
              <a:gd name="adj" fmla="val 25580"/>
            </a:avLst>
          </a:prstGeom>
          <a:solidFill>
            <a:srgbClr val="004F8E">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09"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20" name="Chevron 13">
            <a:extLst>
              <a:ext uri="{FF2B5EF4-FFF2-40B4-BE49-F238E27FC236}">
                <a16:creationId xmlns:a16="http://schemas.microsoft.com/office/drawing/2014/main" id="{2C0A2D5C-FD1E-4F74-825F-A6AD3B692C89}"/>
              </a:ext>
            </a:extLst>
          </p:cNvPr>
          <p:cNvSpPr/>
          <p:nvPr userDrawn="1"/>
        </p:nvSpPr>
        <p:spPr>
          <a:xfrm rot="5400000">
            <a:off x="11147890" y="3412559"/>
            <a:ext cx="958495" cy="723845"/>
          </a:xfrm>
          <a:prstGeom prst="chevron">
            <a:avLst>
              <a:gd name="adj" fmla="val 25580"/>
            </a:avLst>
          </a:prstGeom>
          <a:solidFill>
            <a:srgbClr val="004F8E">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09"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23" name="Chevron 18">
            <a:extLst>
              <a:ext uri="{FF2B5EF4-FFF2-40B4-BE49-F238E27FC236}">
                <a16:creationId xmlns:a16="http://schemas.microsoft.com/office/drawing/2014/main" id="{36C92F18-E3AC-45F9-A0BC-2AEF98A5AB89}"/>
              </a:ext>
            </a:extLst>
          </p:cNvPr>
          <p:cNvSpPr/>
          <p:nvPr userDrawn="1"/>
        </p:nvSpPr>
        <p:spPr>
          <a:xfrm rot="5400000">
            <a:off x="11147887" y="-206327"/>
            <a:ext cx="958493" cy="723845"/>
          </a:xfrm>
          <a:prstGeom prst="chevron">
            <a:avLst>
              <a:gd name="adj" fmla="val 25580"/>
            </a:avLst>
          </a:prstGeom>
          <a:solidFill>
            <a:schemeClr val="accent2">
              <a:lumMod val="90000"/>
              <a:lumOff val="1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E5F976C1-7C2B-4ACA-BE71-8B3520497747}"/>
              </a:ext>
            </a:extLst>
          </p:cNvPr>
          <p:cNvSpPr/>
          <p:nvPr userDrawn="1"/>
        </p:nvSpPr>
        <p:spPr>
          <a:xfrm>
            <a:off x="10778521" y="-687897"/>
            <a:ext cx="1670156" cy="681925"/>
          </a:xfrm>
          <a:prstGeom prst="rect">
            <a:avLst/>
          </a:prstGeom>
          <a:solidFill>
            <a:srgbClr val="E6E6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6863158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3_Divider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7" name="Chevron 10">
            <a:extLst>
              <a:ext uri="{FF2B5EF4-FFF2-40B4-BE49-F238E27FC236}">
                <a16:creationId xmlns:a16="http://schemas.microsoft.com/office/drawing/2014/main" id="{1C3608EF-A061-45FD-8665-A05AAB0A0DEA}"/>
              </a:ext>
            </a:extLst>
          </p:cNvPr>
          <p:cNvSpPr/>
          <p:nvPr userDrawn="1"/>
        </p:nvSpPr>
        <p:spPr>
          <a:xfrm rot="5400000">
            <a:off x="11147890" y="728039"/>
            <a:ext cx="958495" cy="723845"/>
          </a:xfrm>
          <a:prstGeom prst="chevron">
            <a:avLst>
              <a:gd name="adj" fmla="val 25580"/>
            </a:avLst>
          </a:prstGeom>
          <a:solidFill>
            <a:srgbClr val="004F8E">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2">
                  <a:lumMod val="20000"/>
                  <a:lumOff val="80000"/>
                </a:schemeClr>
              </a:solidFill>
              <a:effectLst/>
              <a:uLnTx/>
              <a:uFillTx/>
              <a:latin typeface="Arial"/>
              <a:ea typeface="+mn-ea"/>
              <a:cs typeface="+mn-cs"/>
            </a:endParaRPr>
          </a:p>
        </p:txBody>
      </p:sp>
      <p:sp>
        <p:nvSpPr>
          <p:cNvPr id="18" name="Chevron 11">
            <a:extLst>
              <a:ext uri="{FF2B5EF4-FFF2-40B4-BE49-F238E27FC236}">
                <a16:creationId xmlns:a16="http://schemas.microsoft.com/office/drawing/2014/main" id="{4650CBA1-90BB-4ACB-BAC9-740B4D352410}"/>
              </a:ext>
            </a:extLst>
          </p:cNvPr>
          <p:cNvSpPr/>
          <p:nvPr userDrawn="1"/>
        </p:nvSpPr>
        <p:spPr>
          <a:xfrm rot="5400000">
            <a:off x="11147890" y="1622879"/>
            <a:ext cx="958495" cy="723845"/>
          </a:xfrm>
          <a:prstGeom prst="chevron">
            <a:avLst>
              <a:gd name="adj" fmla="val 25580"/>
            </a:avLst>
          </a:prstGeom>
          <a:solidFill>
            <a:srgbClr val="004F8E">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09"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19" name="Chevron 12">
            <a:extLst>
              <a:ext uri="{FF2B5EF4-FFF2-40B4-BE49-F238E27FC236}">
                <a16:creationId xmlns:a16="http://schemas.microsoft.com/office/drawing/2014/main" id="{278FA49B-8010-416D-ACD4-7A508AF300D4}"/>
              </a:ext>
            </a:extLst>
          </p:cNvPr>
          <p:cNvSpPr/>
          <p:nvPr userDrawn="1"/>
        </p:nvSpPr>
        <p:spPr>
          <a:xfrm rot="5400000">
            <a:off x="11147890" y="2517719"/>
            <a:ext cx="958495" cy="723845"/>
          </a:xfrm>
          <a:prstGeom prst="chevron">
            <a:avLst>
              <a:gd name="adj" fmla="val 25580"/>
            </a:avLst>
          </a:prstGeom>
          <a:solidFill>
            <a:schemeClr val="accent2">
              <a:lumMod val="10000"/>
              <a:lumOff val="90000"/>
              <a:alpha val="95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09"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20" name="Chevron 13">
            <a:extLst>
              <a:ext uri="{FF2B5EF4-FFF2-40B4-BE49-F238E27FC236}">
                <a16:creationId xmlns:a16="http://schemas.microsoft.com/office/drawing/2014/main" id="{2C0A2D5C-FD1E-4F74-825F-A6AD3B692C89}"/>
              </a:ext>
            </a:extLst>
          </p:cNvPr>
          <p:cNvSpPr/>
          <p:nvPr userDrawn="1"/>
        </p:nvSpPr>
        <p:spPr>
          <a:xfrm rot="5400000">
            <a:off x="11147890" y="3412559"/>
            <a:ext cx="958495" cy="723845"/>
          </a:xfrm>
          <a:prstGeom prst="chevron">
            <a:avLst>
              <a:gd name="adj" fmla="val 25580"/>
            </a:avLst>
          </a:prstGeom>
          <a:solidFill>
            <a:srgbClr val="004F8E">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09"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23" name="Chevron 18">
            <a:extLst>
              <a:ext uri="{FF2B5EF4-FFF2-40B4-BE49-F238E27FC236}">
                <a16:creationId xmlns:a16="http://schemas.microsoft.com/office/drawing/2014/main" id="{36C92F18-E3AC-45F9-A0BC-2AEF98A5AB89}"/>
              </a:ext>
            </a:extLst>
          </p:cNvPr>
          <p:cNvSpPr/>
          <p:nvPr userDrawn="1"/>
        </p:nvSpPr>
        <p:spPr>
          <a:xfrm rot="5400000">
            <a:off x="11147887" y="-206327"/>
            <a:ext cx="958493" cy="723845"/>
          </a:xfrm>
          <a:prstGeom prst="chevron">
            <a:avLst>
              <a:gd name="adj" fmla="val 25580"/>
            </a:avLst>
          </a:prstGeom>
          <a:solidFill>
            <a:schemeClr val="accent2">
              <a:lumMod val="90000"/>
              <a:lumOff val="1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E5F976C1-7C2B-4ACA-BE71-8B3520497747}"/>
              </a:ext>
            </a:extLst>
          </p:cNvPr>
          <p:cNvSpPr/>
          <p:nvPr userDrawn="1"/>
        </p:nvSpPr>
        <p:spPr>
          <a:xfrm>
            <a:off x="10778521" y="-687897"/>
            <a:ext cx="1670156" cy="681925"/>
          </a:xfrm>
          <a:prstGeom prst="rect">
            <a:avLst/>
          </a:prstGeom>
          <a:solidFill>
            <a:srgbClr val="E6E6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96244626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1_Divider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7" name="Chevron 10">
            <a:extLst>
              <a:ext uri="{FF2B5EF4-FFF2-40B4-BE49-F238E27FC236}">
                <a16:creationId xmlns:a16="http://schemas.microsoft.com/office/drawing/2014/main" id="{1C3608EF-A061-45FD-8665-A05AAB0A0DEA}"/>
              </a:ext>
            </a:extLst>
          </p:cNvPr>
          <p:cNvSpPr/>
          <p:nvPr userDrawn="1"/>
        </p:nvSpPr>
        <p:spPr>
          <a:xfrm rot="5400000">
            <a:off x="11147890" y="728039"/>
            <a:ext cx="958495" cy="723845"/>
          </a:xfrm>
          <a:prstGeom prst="chevron">
            <a:avLst>
              <a:gd name="adj" fmla="val 25580"/>
            </a:avLst>
          </a:prstGeom>
          <a:solidFill>
            <a:srgbClr val="004F8E">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2">
                  <a:lumMod val="20000"/>
                  <a:lumOff val="80000"/>
                </a:schemeClr>
              </a:solidFill>
              <a:effectLst/>
              <a:uLnTx/>
              <a:uFillTx/>
              <a:latin typeface="Arial"/>
              <a:ea typeface="+mn-ea"/>
              <a:cs typeface="+mn-cs"/>
            </a:endParaRPr>
          </a:p>
        </p:txBody>
      </p:sp>
      <p:sp>
        <p:nvSpPr>
          <p:cNvPr id="18" name="Chevron 11">
            <a:extLst>
              <a:ext uri="{FF2B5EF4-FFF2-40B4-BE49-F238E27FC236}">
                <a16:creationId xmlns:a16="http://schemas.microsoft.com/office/drawing/2014/main" id="{4650CBA1-90BB-4ACB-BAC9-740B4D352410}"/>
              </a:ext>
            </a:extLst>
          </p:cNvPr>
          <p:cNvSpPr/>
          <p:nvPr userDrawn="1"/>
        </p:nvSpPr>
        <p:spPr>
          <a:xfrm rot="5400000">
            <a:off x="11147890" y="1622879"/>
            <a:ext cx="958495" cy="723845"/>
          </a:xfrm>
          <a:prstGeom prst="chevron">
            <a:avLst>
              <a:gd name="adj" fmla="val 25580"/>
            </a:avLst>
          </a:prstGeom>
          <a:solidFill>
            <a:srgbClr val="004F8E">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09"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19" name="Chevron 12">
            <a:extLst>
              <a:ext uri="{FF2B5EF4-FFF2-40B4-BE49-F238E27FC236}">
                <a16:creationId xmlns:a16="http://schemas.microsoft.com/office/drawing/2014/main" id="{278FA49B-8010-416D-ACD4-7A508AF300D4}"/>
              </a:ext>
            </a:extLst>
          </p:cNvPr>
          <p:cNvSpPr/>
          <p:nvPr userDrawn="1"/>
        </p:nvSpPr>
        <p:spPr>
          <a:xfrm rot="5400000">
            <a:off x="11147890" y="2517719"/>
            <a:ext cx="958495" cy="723845"/>
          </a:xfrm>
          <a:prstGeom prst="chevron">
            <a:avLst>
              <a:gd name="adj" fmla="val 25580"/>
            </a:avLst>
          </a:prstGeom>
          <a:solidFill>
            <a:srgbClr val="004F8E">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09"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20" name="Chevron 13">
            <a:extLst>
              <a:ext uri="{FF2B5EF4-FFF2-40B4-BE49-F238E27FC236}">
                <a16:creationId xmlns:a16="http://schemas.microsoft.com/office/drawing/2014/main" id="{2C0A2D5C-FD1E-4F74-825F-A6AD3B692C89}"/>
              </a:ext>
            </a:extLst>
          </p:cNvPr>
          <p:cNvSpPr/>
          <p:nvPr userDrawn="1"/>
        </p:nvSpPr>
        <p:spPr>
          <a:xfrm rot="5400000">
            <a:off x="11147890" y="3412559"/>
            <a:ext cx="958495" cy="723845"/>
          </a:xfrm>
          <a:prstGeom prst="chevron">
            <a:avLst>
              <a:gd name="adj" fmla="val 25580"/>
            </a:avLst>
          </a:prstGeom>
          <a:solidFill>
            <a:schemeClr val="accent2">
              <a:lumMod val="10000"/>
              <a:lumOff val="90000"/>
              <a:alpha val="95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09"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22" name="Chevron 14">
            <a:extLst>
              <a:ext uri="{FF2B5EF4-FFF2-40B4-BE49-F238E27FC236}">
                <a16:creationId xmlns:a16="http://schemas.microsoft.com/office/drawing/2014/main" id="{D3B9467D-CFC8-44DF-8D4B-60FBF7133DED}"/>
              </a:ext>
            </a:extLst>
          </p:cNvPr>
          <p:cNvSpPr/>
          <p:nvPr userDrawn="1"/>
        </p:nvSpPr>
        <p:spPr>
          <a:xfrm rot="5400000">
            <a:off x="11147890" y="4307398"/>
            <a:ext cx="958495" cy="723845"/>
          </a:xfrm>
          <a:prstGeom prst="chevron">
            <a:avLst>
              <a:gd name="adj" fmla="val 25580"/>
            </a:avLst>
          </a:prstGeom>
          <a:solidFill>
            <a:srgbClr val="004F8E">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09"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23" name="Chevron 18">
            <a:extLst>
              <a:ext uri="{FF2B5EF4-FFF2-40B4-BE49-F238E27FC236}">
                <a16:creationId xmlns:a16="http://schemas.microsoft.com/office/drawing/2014/main" id="{36C92F18-E3AC-45F9-A0BC-2AEF98A5AB89}"/>
              </a:ext>
            </a:extLst>
          </p:cNvPr>
          <p:cNvSpPr/>
          <p:nvPr userDrawn="1"/>
        </p:nvSpPr>
        <p:spPr>
          <a:xfrm rot="5400000">
            <a:off x="11147887" y="-206327"/>
            <a:ext cx="958493" cy="723845"/>
          </a:xfrm>
          <a:prstGeom prst="chevron">
            <a:avLst>
              <a:gd name="adj" fmla="val 25580"/>
            </a:avLst>
          </a:prstGeom>
          <a:solidFill>
            <a:schemeClr val="accent2">
              <a:lumMod val="90000"/>
              <a:lumOff val="1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E5F976C1-7C2B-4ACA-BE71-8B3520497747}"/>
              </a:ext>
            </a:extLst>
          </p:cNvPr>
          <p:cNvSpPr/>
          <p:nvPr userDrawn="1"/>
        </p:nvSpPr>
        <p:spPr>
          <a:xfrm>
            <a:off x="10778521" y="-687897"/>
            <a:ext cx="1670156" cy="681925"/>
          </a:xfrm>
          <a:prstGeom prst="rect">
            <a:avLst/>
          </a:prstGeom>
          <a:solidFill>
            <a:srgbClr val="E6E6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06043830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2_Divider1">
    <p:spTree>
      <p:nvGrpSpPr>
        <p:cNvPr id="1" name=""/>
        <p:cNvGrpSpPr/>
        <p:nvPr/>
      </p:nvGrpSpPr>
      <p:grpSpPr>
        <a:xfrm>
          <a:off x="0" y="0"/>
          <a:ext cx="0" cy="0"/>
          <a:chOff x="0" y="0"/>
          <a:chExt cx="0" cy="0"/>
        </a:xfrm>
      </p:grpSpPr>
      <p:sp>
        <p:nvSpPr>
          <p:cNvPr id="22" name="Chevron 14">
            <a:extLst>
              <a:ext uri="{FF2B5EF4-FFF2-40B4-BE49-F238E27FC236}">
                <a16:creationId xmlns:a16="http://schemas.microsoft.com/office/drawing/2014/main" id="{D3B9467D-CFC8-44DF-8D4B-60FBF7133DED}"/>
              </a:ext>
            </a:extLst>
          </p:cNvPr>
          <p:cNvSpPr/>
          <p:nvPr userDrawn="1"/>
        </p:nvSpPr>
        <p:spPr>
          <a:xfrm rot="5400000">
            <a:off x="11147890" y="3423924"/>
            <a:ext cx="958495" cy="723845"/>
          </a:xfrm>
          <a:prstGeom prst="chevron">
            <a:avLst>
              <a:gd name="adj" fmla="val 25580"/>
            </a:avLst>
          </a:prstGeom>
          <a:solidFill>
            <a:schemeClr val="accent2">
              <a:lumMod val="10000"/>
              <a:lumOff val="90000"/>
              <a:alpha val="95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09"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7" name="Chevron 10">
            <a:extLst>
              <a:ext uri="{FF2B5EF4-FFF2-40B4-BE49-F238E27FC236}">
                <a16:creationId xmlns:a16="http://schemas.microsoft.com/office/drawing/2014/main" id="{1C3608EF-A061-45FD-8665-A05AAB0A0DEA}"/>
              </a:ext>
            </a:extLst>
          </p:cNvPr>
          <p:cNvSpPr/>
          <p:nvPr userDrawn="1"/>
        </p:nvSpPr>
        <p:spPr>
          <a:xfrm rot="5400000">
            <a:off x="11147890" y="728039"/>
            <a:ext cx="958495" cy="723845"/>
          </a:xfrm>
          <a:prstGeom prst="chevron">
            <a:avLst>
              <a:gd name="adj" fmla="val 25580"/>
            </a:avLst>
          </a:prstGeom>
          <a:solidFill>
            <a:srgbClr val="004F8E">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2">
                  <a:lumMod val="20000"/>
                  <a:lumOff val="80000"/>
                </a:schemeClr>
              </a:solidFill>
              <a:effectLst/>
              <a:uLnTx/>
              <a:uFillTx/>
              <a:latin typeface="Arial"/>
              <a:ea typeface="+mn-ea"/>
              <a:cs typeface="+mn-cs"/>
            </a:endParaRPr>
          </a:p>
        </p:txBody>
      </p:sp>
      <p:sp>
        <p:nvSpPr>
          <p:cNvPr id="18" name="Chevron 11">
            <a:extLst>
              <a:ext uri="{FF2B5EF4-FFF2-40B4-BE49-F238E27FC236}">
                <a16:creationId xmlns:a16="http://schemas.microsoft.com/office/drawing/2014/main" id="{4650CBA1-90BB-4ACB-BAC9-740B4D352410}"/>
              </a:ext>
            </a:extLst>
          </p:cNvPr>
          <p:cNvSpPr/>
          <p:nvPr userDrawn="1"/>
        </p:nvSpPr>
        <p:spPr>
          <a:xfrm rot="5400000">
            <a:off x="11147890" y="1622879"/>
            <a:ext cx="958495" cy="723845"/>
          </a:xfrm>
          <a:prstGeom prst="chevron">
            <a:avLst>
              <a:gd name="adj" fmla="val 25580"/>
            </a:avLst>
          </a:prstGeom>
          <a:solidFill>
            <a:srgbClr val="004F8E">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09"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19" name="Chevron 12">
            <a:extLst>
              <a:ext uri="{FF2B5EF4-FFF2-40B4-BE49-F238E27FC236}">
                <a16:creationId xmlns:a16="http://schemas.microsoft.com/office/drawing/2014/main" id="{278FA49B-8010-416D-ACD4-7A508AF300D4}"/>
              </a:ext>
            </a:extLst>
          </p:cNvPr>
          <p:cNvSpPr/>
          <p:nvPr userDrawn="1"/>
        </p:nvSpPr>
        <p:spPr>
          <a:xfrm rot="5400000">
            <a:off x="11147890" y="2517719"/>
            <a:ext cx="958495" cy="723845"/>
          </a:xfrm>
          <a:prstGeom prst="chevron">
            <a:avLst>
              <a:gd name="adj" fmla="val 25580"/>
            </a:avLst>
          </a:prstGeom>
          <a:solidFill>
            <a:srgbClr val="004F8E">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09"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20" name="Chevron 13">
            <a:extLst>
              <a:ext uri="{FF2B5EF4-FFF2-40B4-BE49-F238E27FC236}">
                <a16:creationId xmlns:a16="http://schemas.microsoft.com/office/drawing/2014/main" id="{2C0A2D5C-FD1E-4F74-825F-A6AD3B692C89}"/>
              </a:ext>
            </a:extLst>
          </p:cNvPr>
          <p:cNvSpPr/>
          <p:nvPr userDrawn="1"/>
        </p:nvSpPr>
        <p:spPr>
          <a:xfrm rot="5400000">
            <a:off x="11147886" y="3419289"/>
            <a:ext cx="958495" cy="723845"/>
          </a:xfrm>
          <a:prstGeom prst="chevron">
            <a:avLst>
              <a:gd name="adj" fmla="val 25580"/>
            </a:avLst>
          </a:prstGeom>
          <a:solidFill>
            <a:srgbClr val="CBE4F7">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09"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23" name="Chevron 18">
            <a:extLst>
              <a:ext uri="{FF2B5EF4-FFF2-40B4-BE49-F238E27FC236}">
                <a16:creationId xmlns:a16="http://schemas.microsoft.com/office/drawing/2014/main" id="{36C92F18-E3AC-45F9-A0BC-2AEF98A5AB89}"/>
              </a:ext>
            </a:extLst>
          </p:cNvPr>
          <p:cNvSpPr/>
          <p:nvPr userDrawn="1"/>
        </p:nvSpPr>
        <p:spPr>
          <a:xfrm rot="5400000">
            <a:off x="11147887" y="-206327"/>
            <a:ext cx="958493" cy="723845"/>
          </a:xfrm>
          <a:prstGeom prst="chevron">
            <a:avLst>
              <a:gd name="adj" fmla="val 25580"/>
            </a:avLst>
          </a:prstGeom>
          <a:solidFill>
            <a:schemeClr val="accent2">
              <a:lumMod val="90000"/>
              <a:lumOff val="1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E5F976C1-7C2B-4ACA-BE71-8B3520497747}"/>
              </a:ext>
            </a:extLst>
          </p:cNvPr>
          <p:cNvSpPr/>
          <p:nvPr userDrawn="1"/>
        </p:nvSpPr>
        <p:spPr>
          <a:xfrm>
            <a:off x="10778521" y="-687897"/>
            <a:ext cx="1670156" cy="681925"/>
          </a:xfrm>
          <a:prstGeom prst="rect">
            <a:avLst/>
          </a:prstGeom>
          <a:solidFill>
            <a:srgbClr val="E6E6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13618619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7_Divider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1" name="Chevron 10"/>
          <p:cNvSpPr/>
          <p:nvPr userDrawn="1"/>
        </p:nvSpPr>
        <p:spPr>
          <a:xfrm rot="5400000">
            <a:off x="11141041"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2" name="Chevron 11"/>
          <p:cNvSpPr/>
          <p:nvPr userDrawn="1"/>
        </p:nvSpPr>
        <p:spPr>
          <a:xfrm rot="5400000">
            <a:off x="11141041" y="1330096"/>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a:ln>
                <a:noFill/>
              </a:ln>
              <a:solidFill>
                <a:schemeClr val="bg2">
                  <a:lumMod val="20000"/>
                  <a:lumOff val="80000"/>
                </a:schemeClr>
              </a:solidFill>
              <a:effectLst/>
              <a:uLnTx/>
              <a:uFillTx/>
              <a:latin typeface="Arial"/>
            </a:endParaRPr>
          </a:p>
        </p:txBody>
      </p:sp>
      <p:sp>
        <p:nvSpPr>
          <p:cNvPr id="13" name="Chevron 12"/>
          <p:cNvSpPr/>
          <p:nvPr userDrawn="1"/>
        </p:nvSpPr>
        <p:spPr>
          <a:xfrm rot="5400000">
            <a:off x="11141041" y="2205980"/>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4" name="Chevron 13"/>
          <p:cNvSpPr/>
          <p:nvPr userDrawn="1"/>
        </p:nvSpPr>
        <p:spPr>
          <a:xfrm rot="5400000">
            <a:off x="11141041" y="308186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5" name="Chevron 14"/>
          <p:cNvSpPr/>
          <p:nvPr userDrawn="1"/>
        </p:nvSpPr>
        <p:spPr>
          <a:xfrm rot="5400000">
            <a:off x="11141041" y="3957752"/>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1" name="Rectangle 20"/>
          <p:cNvSpPr/>
          <p:nvPr userDrawn="1"/>
        </p:nvSpPr>
        <p:spPr>
          <a:xfrm>
            <a:off x="10624413"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6" name="Pentagon 15">
            <a:extLst>
              <a:ext uri="{FF2B5EF4-FFF2-40B4-BE49-F238E27FC236}">
                <a16:creationId xmlns:a16="http://schemas.microsoft.com/office/drawing/2014/main" id="{D4A2F829-D169-F747-BC57-603A53BA7FAA}"/>
              </a:ext>
            </a:extLst>
          </p:cNvPr>
          <p:cNvSpPr/>
          <p:nvPr userDrawn="1"/>
        </p:nvSpPr>
        <p:spPr>
          <a:xfrm rot="5400000">
            <a:off x="11417056" y="-162170"/>
            <a:ext cx="406464" cy="723847"/>
          </a:xfrm>
          <a:prstGeom prst="homePlate">
            <a:avLst>
              <a:gd name="adj" fmla="val 46023"/>
            </a:avLst>
          </a:prstGeom>
          <a:solidFill>
            <a:schemeClr val="tx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7" name="Text Placeholder 3">
            <a:extLst>
              <a:ext uri="{FF2B5EF4-FFF2-40B4-BE49-F238E27FC236}">
                <a16:creationId xmlns:a16="http://schemas.microsoft.com/office/drawing/2014/main" id="{5D1B91F2-5544-D94D-B520-73AB16D27E74}"/>
              </a:ext>
            </a:extLst>
          </p:cNvPr>
          <p:cNvSpPr>
            <a:spLocks noGrp="1"/>
          </p:cNvSpPr>
          <p:nvPr>
            <p:ph type="body" sz="quarter" idx="10" hasCustomPrompt="1"/>
          </p:nvPr>
        </p:nvSpPr>
        <p:spPr>
          <a:xfrm>
            <a:off x="274639" y="168276"/>
            <a:ext cx="9742197" cy="578485"/>
          </a:xfrm>
          <a:prstGeom prst="rect">
            <a:avLst/>
          </a:prstGeom>
        </p:spPr>
        <p:txBody>
          <a:bodyPr/>
          <a:lstStyle>
            <a:lvl1pPr marL="0" indent="0">
              <a:buNone/>
              <a:defRPr sz="3000" b="0" i="0">
                <a:solidFill>
                  <a:schemeClr val="accent1"/>
                </a:solidFill>
                <a:latin typeface="Calisto MT" panose="02040603050505030304" pitchFamily="18" charset="77"/>
                <a:ea typeface="Calisto MT" panose="02040603050505030304" pitchFamily="18" charset="77"/>
                <a:cs typeface="Calisto MT" panose="02040603050505030304" pitchFamily="18" charset="77"/>
              </a:defRPr>
            </a:lvl1pPr>
            <a:lvl2pPr marL="609539" indent="0">
              <a:buNone/>
              <a:defRPr/>
            </a:lvl2pPr>
            <a:lvl3pPr marL="1219080" indent="0">
              <a:buNone/>
              <a:defRPr/>
            </a:lvl3pPr>
            <a:lvl4pPr marL="1828618" indent="0">
              <a:buNone/>
              <a:defRPr/>
            </a:lvl4pPr>
            <a:lvl5pPr marL="2438158" indent="0">
              <a:buNone/>
              <a:defRPr/>
            </a:lvl5pPr>
          </a:lstStyle>
          <a:p>
            <a:pPr lvl="0"/>
            <a:r>
              <a:rPr lang="en-US"/>
              <a:t>Insert title text</a:t>
            </a:r>
          </a:p>
        </p:txBody>
      </p:sp>
    </p:spTree>
    <p:extLst>
      <p:ext uri="{BB962C8B-B14F-4D97-AF65-F5344CB8AC3E}">
        <p14:creationId xmlns:p14="http://schemas.microsoft.com/office/powerpoint/2010/main" val="270031914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0_Divider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1" name="Chevron 10"/>
          <p:cNvSpPr/>
          <p:nvPr userDrawn="1"/>
        </p:nvSpPr>
        <p:spPr>
          <a:xfrm rot="5400000">
            <a:off x="11141041"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2" name="Chevron 11"/>
          <p:cNvSpPr/>
          <p:nvPr userDrawn="1"/>
        </p:nvSpPr>
        <p:spPr>
          <a:xfrm rot="5400000">
            <a:off x="11141041" y="133009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3" name="Chevron 12"/>
          <p:cNvSpPr/>
          <p:nvPr userDrawn="1"/>
        </p:nvSpPr>
        <p:spPr>
          <a:xfrm rot="5400000">
            <a:off x="11141041" y="2205980"/>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a:ln>
                <a:noFill/>
              </a:ln>
              <a:solidFill>
                <a:schemeClr val="bg2">
                  <a:lumMod val="20000"/>
                  <a:lumOff val="80000"/>
                </a:schemeClr>
              </a:solidFill>
              <a:effectLst/>
              <a:uLnTx/>
              <a:uFillTx/>
              <a:latin typeface="Arial"/>
            </a:endParaRPr>
          </a:p>
        </p:txBody>
      </p:sp>
      <p:sp>
        <p:nvSpPr>
          <p:cNvPr id="14" name="Chevron 13"/>
          <p:cNvSpPr/>
          <p:nvPr userDrawn="1"/>
        </p:nvSpPr>
        <p:spPr>
          <a:xfrm rot="5400000">
            <a:off x="11141041" y="308186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5" name="Chevron 14"/>
          <p:cNvSpPr/>
          <p:nvPr userDrawn="1"/>
        </p:nvSpPr>
        <p:spPr>
          <a:xfrm rot="5400000">
            <a:off x="11141041" y="3957752"/>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1" name="Rectangle 20"/>
          <p:cNvSpPr/>
          <p:nvPr userDrawn="1"/>
        </p:nvSpPr>
        <p:spPr>
          <a:xfrm>
            <a:off x="10624413"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6" name="Pentagon 15">
            <a:extLst>
              <a:ext uri="{FF2B5EF4-FFF2-40B4-BE49-F238E27FC236}">
                <a16:creationId xmlns:a16="http://schemas.microsoft.com/office/drawing/2014/main" id="{CA752CEC-522D-A14A-8CC8-B6F964D1028D}"/>
              </a:ext>
            </a:extLst>
          </p:cNvPr>
          <p:cNvSpPr/>
          <p:nvPr userDrawn="1"/>
        </p:nvSpPr>
        <p:spPr>
          <a:xfrm rot="5400000">
            <a:off x="11417056" y="-162170"/>
            <a:ext cx="406464" cy="723847"/>
          </a:xfrm>
          <a:prstGeom prst="homePlate">
            <a:avLst>
              <a:gd name="adj" fmla="val 46023"/>
            </a:avLst>
          </a:prstGeom>
          <a:solidFill>
            <a:schemeClr val="tx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7" name="Text Placeholder 3">
            <a:extLst>
              <a:ext uri="{FF2B5EF4-FFF2-40B4-BE49-F238E27FC236}">
                <a16:creationId xmlns:a16="http://schemas.microsoft.com/office/drawing/2014/main" id="{288EF265-A6EC-CE4F-AFEA-2D1ED1589C69}"/>
              </a:ext>
            </a:extLst>
          </p:cNvPr>
          <p:cNvSpPr>
            <a:spLocks noGrp="1"/>
          </p:cNvSpPr>
          <p:nvPr>
            <p:ph type="body" sz="quarter" idx="10" hasCustomPrompt="1"/>
          </p:nvPr>
        </p:nvSpPr>
        <p:spPr>
          <a:xfrm>
            <a:off x="274639" y="168276"/>
            <a:ext cx="9742197" cy="578485"/>
          </a:xfrm>
          <a:prstGeom prst="rect">
            <a:avLst/>
          </a:prstGeom>
        </p:spPr>
        <p:txBody>
          <a:bodyPr/>
          <a:lstStyle>
            <a:lvl1pPr marL="0" indent="0">
              <a:buNone/>
              <a:defRPr sz="3000" b="0" i="0">
                <a:solidFill>
                  <a:schemeClr val="accent1"/>
                </a:solidFill>
                <a:latin typeface="Calisto MT" panose="02040603050505030304" pitchFamily="18" charset="77"/>
                <a:ea typeface="Calisto MT" panose="02040603050505030304" pitchFamily="18" charset="77"/>
                <a:cs typeface="Calisto MT" panose="02040603050505030304" pitchFamily="18" charset="77"/>
              </a:defRPr>
            </a:lvl1pPr>
            <a:lvl2pPr marL="609539" indent="0">
              <a:buNone/>
              <a:defRPr/>
            </a:lvl2pPr>
            <a:lvl3pPr marL="1219080" indent="0">
              <a:buNone/>
              <a:defRPr/>
            </a:lvl3pPr>
            <a:lvl4pPr marL="1828618" indent="0">
              <a:buNone/>
              <a:defRPr/>
            </a:lvl4pPr>
            <a:lvl5pPr marL="2438158" indent="0">
              <a:buNone/>
              <a:defRPr/>
            </a:lvl5pPr>
          </a:lstStyle>
          <a:p>
            <a:pPr lvl="0"/>
            <a:r>
              <a:rPr lang="en-US"/>
              <a:t>Insert title text</a:t>
            </a:r>
          </a:p>
        </p:txBody>
      </p:sp>
    </p:spTree>
    <p:extLst>
      <p:ext uri="{BB962C8B-B14F-4D97-AF65-F5344CB8AC3E}">
        <p14:creationId xmlns:p14="http://schemas.microsoft.com/office/powerpoint/2010/main" val="10093315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1_Divider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1" name="Chevron 10"/>
          <p:cNvSpPr/>
          <p:nvPr userDrawn="1"/>
        </p:nvSpPr>
        <p:spPr>
          <a:xfrm rot="5400000">
            <a:off x="11141041"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2" name="Chevron 11"/>
          <p:cNvSpPr/>
          <p:nvPr userDrawn="1"/>
        </p:nvSpPr>
        <p:spPr>
          <a:xfrm rot="5400000">
            <a:off x="11141041" y="133009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3" name="Chevron 12"/>
          <p:cNvSpPr/>
          <p:nvPr userDrawn="1"/>
        </p:nvSpPr>
        <p:spPr>
          <a:xfrm rot="5400000">
            <a:off x="11141041" y="2205980"/>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4" name="Chevron 13"/>
          <p:cNvSpPr/>
          <p:nvPr userDrawn="1"/>
        </p:nvSpPr>
        <p:spPr>
          <a:xfrm rot="5400000">
            <a:off x="11141041" y="3081868"/>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a:ln>
                <a:noFill/>
              </a:ln>
              <a:solidFill>
                <a:schemeClr val="bg2">
                  <a:lumMod val="20000"/>
                  <a:lumOff val="80000"/>
                </a:schemeClr>
              </a:solidFill>
              <a:effectLst/>
              <a:uLnTx/>
              <a:uFillTx/>
              <a:latin typeface="Arial"/>
            </a:endParaRPr>
          </a:p>
        </p:txBody>
      </p:sp>
      <p:sp>
        <p:nvSpPr>
          <p:cNvPr id="15" name="Chevron 14"/>
          <p:cNvSpPr/>
          <p:nvPr userDrawn="1"/>
        </p:nvSpPr>
        <p:spPr>
          <a:xfrm rot="5400000">
            <a:off x="11141041" y="3957752"/>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1" name="Rectangle 20"/>
          <p:cNvSpPr/>
          <p:nvPr userDrawn="1"/>
        </p:nvSpPr>
        <p:spPr>
          <a:xfrm>
            <a:off x="10624413"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6" name="Pentagon 15">
            <a:extLst>
              <a:ext uri="{FF2B5EF4-FFF2-40B4-BE49-F238E27FC236}">
                <a16:creationId xmlns:a16="http://schemas.microsoft.com/office/drawing/2014/main" id="{7F1FFAD9-6BD5-4C41-B1BB-02611C84A576}"/>
              </a:ext>
            </a:extLst>
          </p:cNvPr>
          <p:cNvSpPr/>
          <p:nvPr userDrawn="1"/>
        </p:nvSpPr>
        <p:spPr>
          <a:xfrm rot="5400000">
            <a:off x="11417056" y="-162170"/>
            <a:ext cx="406464" cy="723847"/>
          </a:xfrm>
          <a:prstGeom prst="homePlate">
            <a:avLst>
              <a:gd name="adj" fmla="val 46023"/>
            </a:avLst>
          </a:prstGeom>
          <a:solidFill>
            <a:schemeClr val="tx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7" name="Text Placeholder 3">
            <a:extLst>
              <a:ext uri="{FF2B5EF4-FFF2-40B4-BE49-F238E27FC236}">
                <a16:creationId xmlns:a16="http://schemas.microsoft.com/office/drawing/2014/main" id="{054A09F7-ADCC-C847-B25E-8265645151BE}"/>
              </a:ext>
            </a:extLst>
          </p:cNvPr>
          <p:cNvSpPr>
            <a:spLocks noGrp="1"/>
          </p:cNvSpPr>
          <p:nvPr>
            <p:ph type="body" sz="quarter" idx="10" hasCustomPrompt="1"/>
          </p:nvPr>
        </p:nvSpPr>
        <p:spPr>
          <a:xfrm>
            <a:off x="274639" y="168276"/>
            <a:ext cx="9742197" cy="578485"/>
          </a:xfrm>
          <a:prstGeom prst="rect">
            <a:avLst/>
          </a:prstGeom>
        </p:spPr>
        <p:txBody>
          <a:bodyPr/>
          <a:lstStyle>
            <a:lvl1pPr marL="0" indent="0">
              <a:buNone/>
              <a:defRPr sz="3000" b="0" i="0">
                <a:solidFill>
                  <a:schemeClr val="accent1"/>
                </a:solidFill>
                <a:latin typeface="Calisto MT" panose="02040603050505030304" pitchFamily="18" charset="77"/>
                <a:ea typeface="Calisto MT" panose="02040603050505030304" pitchFamily="18" charset="77"/>
                <a:cs typeface="Calisto MT" panose="02040603050505030304" pitchFamily="18" charset="77"/>
              </a:defRPr>
            </a:lvl1pPr>
            <a:lvl2pPr marL="609539" indent="0">
              <a:buNone/>
              <a:defRPr/>
            </a:lvl2pPr>
            <a:lvl3pPr marL="1219080" indent="0">
              <a:buNone/>
              <a:defRPr/>
            </a:lvl3pPr>
            <a:lvl4pPr marL="1828618" indent="0">
              <a:buNone/>
              <a:defRPr/>
            </a:lvl4pPr>
            <a:lvl5pPr marL="2438158" indent="0">
              <a:buNone/>
              <a:defRPr/>
            </a:lvl5pPr>
          </a:lstStyle>
          <a:p>
            <a:pPr lvl="0"/>
            <a:r>
              <a:rPr lang="en-US"/>
              <a:t>Insert title text</a:t>
            </a:r>
          </a:p>
        </p:txBody>
      </p:sp>
    </p:spTree>
    <p:extLst>
      <p:ext uri="{BB962C8B-B14F-4D97-AF65-F5344CB8AC3E}">
        <p14:creationId xmlns:p14="http://schemas.microsoft.com/office/powerpoint/2010/main" val="5278150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447ADDD-920E-4BEB-819B-9759B3CF06AB}"/>
              </a:ext>
            </a:extLst>
          </p:cNvPr>
          <p:cNvSpPr>
            <a:spLocks noGrp="1"/>
          </p:cNvSpPr>
          <p:nvPr>
            <p:ph type="title" hasCustomPrompt="1"/>
          </p:nvPr>
        </p:nvSpPr>
        <p:spPr>
          <a:xfrm>
            <a:off x="1" y="0"/>
            <a:ext cx="5562601" cy="6858000"/>
          </a:xfrm>
          <a:custGeom>
            <a:avLst/>
            <a:gdLst>
              <a:gd name="connsiteX0" fmla="*/ 0 w 5562601"/>
              <a:gd name="connsiteY0" fmla="*/ 0 h 6858000"/>
              <a:gd name="connsiteX1" fmla="*/ 3124199 w 5562601"/>
              <a:gd name="connsiteY1" fmla="*/ 0 h 6858000"/>
              <a:gd name="connsiteX2" fmla="*/ 3694793 w 5562601"/>
              <a:gd name="connsiteY2" fmla="*/ 0 h 6858000"/>
              <a:gd name="connsiteX3" fmla="*/ 3762493 w 5562601"/>
              <a:gd name="connsiteY3" fmla="*/ 43402 h 6858000"/>
              <a:gd name="connsiteX4" fmla="*/ 5562601 w 5562601"/>
              <a:gd name="connsiteY4" fmla="*/ 3429000 h 6858000"/>
              <a:gd name="connsiteX5" fmla="*/ 3762493 w 5562601"/>
              <a:gd name="connsiteY5" fmla="*/ 6814598 h 6858000"/>
              <a:gd name="connsiteX6" fmla="*/ 3694792 w 5562601"/>
              <a:gd name="connsiteY6" fmla="*/ 6858000 h 6858000"/>
              <a:gd name="connsiteX7" fmla="*/ 0 w 5562601"/>
              <a:gd name="connsiteY7" fmla="*/ 6858000 h 6858000"/>
              <a:gd name="connsiteX8" fmla="*/ 0 w 5562601"/>
              <a:gd name="connsiteY8" fmla="*/ 26016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2601" h="6858000">
                <a:moveTo>
                  <a:pt x="0" y="0"/>
                </a:moveTo>
                <a:lnTo>
                  <a:pt x="3124199" y="0"/>
                </a:lnTo>
                <a:lnTo>
                  <a:pt x="3694793" y="0"/>
                </a:lnTo>
                <a:lnTo>
                  <a:pt x="3762493" y="43402"/>
                </a:lnTo>
                <a:cubicBezTo>
                  <a:pt x="4848549" y="777127"/>
                  <a:pt x="5562601" y="2019676"/>
                  <a:pt x="5562601" y="3429000"/>
                </a:cubicBezTo>
                <a:cubicBezTo>
                  <a:pt x="5562601" y="4838325"/>
                  <a:pt x="4848549" y="6080873"/>
                  <a:pt x="3762493" y="6814598"/>
                </a:cubicBezTo>
                <a:lnTo>
                  <a:pt x="3694792" y="6858000"/>
                </a:lnTo>
                <a:lnTo>
                  <a:pt x="0" y="6858000"/>
                </a:lnTo>
                <a:lnTo>
                  <a:pt x="0" y="2601686"/>
                </a:lnTo>
                <a:close/>
              </a:path>
            </a:pathLst>
          </a:custGeom>
          <a:solidFill>
            <a:schemeClr val="accent1"/>
          </a:solidFill>
        </p:spPr>
        <p:txBody>
          <a:bodyPr wrap="square" lIns="396000" tIns="2160000" bIns="2880000" anchor="b" anchorCtr="0">
            <a:normAutofit/>
          </a:bodyPr>
          <a:lstStyle>
            <a:lvl1pPr>
              <a:lnSpc>
                <a:spcPct val="100000"/>
              </a:lnSpc>
              <a:defRPr sz="4000">
                <a:solidFill>
                  <a:schemeClr val="bg1"/>
                </a:solidFill>
              </a:defRPr>
            </a:lvl1pPr>
          </a:lstStyle>
          <a:p>
            <a:r>
              <a:rPr lang="en-US"/>
              <a:t>Click to enter</a:t>
            </a:r>
            <a:br>
              <a:rPr lang="en-US"/>
            </a:br>
            <a:r>
              <a:rPr lang="en-US"/>
              <a:t>section title here</a:t>
            </a:r>
            <a:endParaRPr lang="en-GB"/>
          </a:p>
        </p:txBody>
      </p:sp>
      <p:sp>
        <p:nvSpPr>
          <p:cNvPr id="8" name="Text Placeholder 7">
            <a:extLst>
              <a:ext uri="{FF2B5EF4-FFF2-40B4-BE49-F238E27FC236}">
                <a16:creationId xmlns:a16="http://schemas.microsoft.com/office/drawing/2014/main" id="{45758FA1-2B23-4C7E-97FD-FBA94AB3853B}"/>
              </a:ext>
            </a:extLst>
          </p:cNvPr>
          <p:cNvSpPr>
            <a:spLocks noGrp="1"/>
          </p:cNvSpPr>
          <p:nvPr>
            <p:ph type="body" sz="quarter" idx="34" hasCustomPrompt="1"/>
          </p:nvPr>
        </p:nvSpPr>
        <p:spPr>
          <a:xfrm>
            <a:off x="428626" y="4267200"/>
            <a:ext cx="3678918" cy="1896645"/>
          </a:xfrm>
          <a:prstGeom prst="rect">
            <a:avLst/>
          </a:prstGeom>
        </p:spPr>
        <p:txBody>
          <a:bodyPr lIns="0"/>
          <a:lstStyle>
            <a:lvl1pPr marL="0" indent="0">
              <a:lnSpc>
                <a:spcPct val="100000"/>
              </a:lnSpc>
              <a:buNone/>
              <a:defRPr>
                <a:solidFill>
                  <a:schemeClr val="bg1"/>
                </a:solidFill>
              </a:defRPr>
            </a:lvl1pPr>
            <a:lvl5pPr>
              <a:defRPr/>
            </a:lvl5pPr>
          </a:lstStyle>
          <a:p>
            <a:pPr lvl="0"/>
            <a:r>
              <a:rPr lang="en-US"/>
              <a:t>Click to add subtitle / presenter name(s)</a:t>
            </a:r>
          </a:p>
        </p:txBody>
      </p:sp>
      <p:sp>
        <p:nvSpPr>
          <p:cNvPr id="5" name="Text Placeholder 4">
            <a:extLst>
              <a:ext uri="{FF2B5EF4-FFF2-40B4-BE49-F238E27FC236}">
                <a16:creationId xmlns:a16="http://schemas.microsoft.com/office/drawing/2014/main" id="{D60AE4F3-AAA3-4B8D-A01A-1FF9B8F9F42A}"/>
              </a:ext>
              <a:ext uri="{C183D7F6-B498-43B3-948B-1728B52AA6E4}">
                <adec:decorative xmlns:adec="http://schemas.microsoft.com/office/drawing/2017/decorative" val="1"/>
              </a:ext>
            </a:extLst>
          </p:cNvPr>
          <p:cNvSpPr>
            <a:spLocks noGrp="1"/>
          </p:cNvSpPr>
          <p:nvPr>
            <p:ph type="body" sz="quarter" idx="33" hasCustomPrompt="1"/>
          </p:nvPr>
        </p:nvSpPr>
        <p:spPr>
          <a:xfrm>
            <a:off x="428095" y="863767"/>
            <a:ext cx="1203158" cy="1203158"/>
          </a:xfrm>
          <a:prstGeom prst="ellipse">
            <a:avLst/>
          </a:prstGeom>
          <a:solidFill>
            <a:schemeClr val="bg1"/>
          </a:solidFill>
        </p:spPr>
        <p:txBody>
          <a:bodyPr wrap="none" bIns="0" anchor="ctr" anchorCtr="0">
            <a:normAutofit/>
          </a:bodyPr>
          <a:lstStyle>
            <a:lvl1pPr marL="0" indent="0" algn="ctr">
              <a:lnSpc>
                <a:spcPct val="100000"/>
              </a:lnSpc>
              <a:buNone/>
              <a:defRPr sz="6000" b="1">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a:t>
            </a:r>
          </a:p>
        </p:txBody>
      </p:sp>
      <p:sp>
        <p:nvSpPr>
          <p:cNvPr id="22" name="Picture Placeholder 21">
            <a:extLst>
              <a:ext uri="{FF2B5EF4-FFF2-40B4-BE49-F238E27FC236}">
                <a16:creationId xmlns:a16="http://schemas.microsoft.com/office/drawing/2014/main" id="{0486192A-3DB1-49EB-9B2C-D5E68AF24B1A}"/>
              </a:ext>
              <a:ext uri="{C183D7F6-B498-43B3-948B-1728B52AA6E4}">
                <adec:decorative xmlns:adec="http://schemas.microsoft.com/office/drawing/2017/decorative" val="1"/>
              </a:ext>
            </a:extLst>
          </p:cNvPr>
          <p:cNvSpPr>
            <a:spLocks noGrp="1"/>
          </p:cNvSpPr>
          <p:nvPr>
            <p:ph type="pic" sz="quarter" idx="36" hasCustomPrompt="1"/>
          </p:nvPr>
        </p:nvSpPr>
        <p:spPr>
          <a:xfrm>
            <a:off x="3694792" y="-1"/>
            <a:ext cx="8497208" cy="6858001"/>
          </a:xfrm>
          <a:custGeom>
            <a:avLst/>
            <a:gdLst>
              <a:gd name="connsiteX0" fmla="*/ 8001617 w 8497208"/>
              <a:gd name="connsiteY0" fmla="*/ 6414717 h 6858001"/>
              <a:gd name="connsiteX1" fmla="*/ 7980570 w 8497208"/>
              <a:gd name="connsiteY1" fmla="*/ 6439539 h 6858001"/>
              <a:gd name="connsiteX2" fmla="*/ 8034470 w 8497208"/>
              <a:gd name="connsiteY2" fmla="*/ 6517076 h 6858001"/>
              <a:gd name="connsiteX3" fmla="*/ 8090937 w 8497208"/>
              <a:gd name="connsiteY3" fmla="*/ 6510166 h 6858001"/>
              <a:gd name="connsiteX4" fmla="*/ 8091707 w 8497208"/>
              <a:gd name="connsiteY4" fmla="*/ 6506072 h 6858001"/>
              <a:gd name="connsiteX5" fmla="*/ 8095814 w 8497208"/>
              <a:gd name="connsiteY5" fmla="*/ 6478435 h 6858001"/>
              <a:gd name="connsiteX6" fmla="*/ 8062447 w 8497208"/>
              <a:gd name="connsiteY6" fmla="*/ 6464105 h 6858001"/>
              <a:gd name="connsiteX7" fmla="*/ 8064757 w 8497208"/>
              <a:gd name="connsiteY7" fmla="*/ 6499675 h 6858001"/>
              <a:gd name="connsiteX8" fmla="*/ 8064757 w 8497208"/>
              <a:gd name="connsiteY8" fmla="*/ 6504025 h 6858001"/>
              <a:gd name="connsiteX9" fmla="*/ 8048330 w 8497208"/>
              <a:gd name="connsiteY9" fmla="*/ 6515029 h 6858001"/>
              <a:gd name="connsiteX10" fmla="*/ 7993147 w 8497208"/>
              <a:gd name="connsiteY10" fmla="*/ 6433142 h 6858001"/>
              <a:gd name="connsiteX11" fmla="*/ 7994430 w 8497208"/>
              <a:gd name="connsiteY11" fmla="*/ 6431862 h 6858001"/>
              <a:gd name="connsiteX12" fmla="*/ 7995200 w 8497208"/>
              <a:gd name="connsiteY12" fmla="*/ 6432374 h 6858001"/>
              <a:gd name="connsiteX13" fmla="*/ 7995457 w 8497208"/>
              <a:gd name="connsiteY13" fmla="*/ 6432374 h 6858001"/>
              <a:gd name="connsiteX14" fmla="*/ 8062190 w 8497208"/>
              <a:gd name="connsiteY14" fmla="*/ 6459499 h 6858001"/>
              <a:gd name="connsiteX15" fmla="*/ 8096071 w 8497208"/>
              <a:gd name="connsiteY15" fmla="*/ 6474085 h 6858001"/>
              <a:gd name="connsiteX16" fmla="*/ 8122764 w 8497208"/>
              <a:gd name="connsiteY16" fmla="*/ 6486880 h 6858001"/>
              <a:gd name="connsiteX17" fmla="*/ 8134828 w 8497208"/>
              <a:gd name="connsiteY17" fmla="*/ 6503513 h 6858001"/>
              <a:gd name="connsiteX18" fmla="*/ 7984933 w 8497208"/>
              <a:gd name="connsiteY18" fmla="*/ 6615084 h 6858001"/>
              <a:gd name="connsiteX19" fmla="*/ 7984420 w 8497208"/>
              <a:gd name="connsiteY19" fmla="*/ 6615596 h 6858001"/>
              <a:gd name="connsiteX20" fmla="*/ 7983393 w 8497208"/>
              <a:gd name="connsiteY20" fmla="*/ 6617131 h 6858001"/>
              <a:gd name="connsiteX21" fmla="*/ 7983137 w 8497208"/>
              <a:gd name="connsiteY21" fmla="*/ 6617643 h 6858001"/>
              <a:gd name="connsiteX22" fmla="*/ 7978517 w 8497208"/>
              <a:gd name="connsiteY22" fmla="*/ 6631717 h 6858001"/>
              <a:gd name="connsiteX23" fmla="*/ 7997253 w 8497208"/>
              <a:gd name="connsiteY23" fmla="*/ 6655260 h 6858001"/>
              <a:gd name="connsiteX24" fmla="*/ 8009830 w 8497208"/>
              <a:gd name="connsiteY24" fmla="*/ 6657563 h 6858001"/>
              <a:gd name="connsiteX25" fmla="*/ 8012397 w 8497208"/>
              <a:gd name="connsiteY25" fmla="*/ 6657819 h 6858001"/>
              <a:gd name="connsiteX26" fmla="*/ 8136881 w 8497208"/>
              <a:gd name="connsiteY26" fmla="*/ 6633253 h 6858001"/>
              <a:gd name="connsiteX27" fmla="*/ 8146378 w 8497208"/>
              <a:gd name="connsiteY27" fmla="*/ 6607407 h 6858001"/>
              <a:gd name="connsiteX28" fmla="*/ 8103001 w 8497208"/>
              <a:gd name="connsiteY28" fmla="*/ 6582073 h 6858001"/>
              <a:gd name="connsiteX29" fmla="*/ 8093761 w 8497208"/>
              <a:gd name="connsiteY29" fmla="*/ 6588215 h 6858001"/>
              <a:gd name="connsiteX30" fmla="*/ 8128411 w 8497208"/>
              <a:gd name="connsiteY30" fmla="*/ 6611246 h 6858001"/>
              <a:gd name="connsiteX31" fmla="*/ 8126614 w 8497208"/>
              <a:gd name="connsiteY31" fmla="*/ 6614828 h 6858001"/>
              <a:gd name="connsiteX32" fmla="*/ 8124304 w 8497208"/>
              <a:gd name="connsiteY32" fmla="*/ 6614828 h 6858001"/>
              <a:gd name="connsiteX33" fmla="*/ 8047817 w 8497208"/>
              <a:gd name="connsiteY33" fmla="*/ 6619946 h 6858001"/>
              <a:gd name="connsiteX34" fmla="*/ 8040630 w 8497208"/>
              <a:gd name="connsiteY34" fmla="*/ 6620202 h 6858001"/>
              <a:gd name="connsiteX35" fmla="*/ 8052437 w 8497208"/>
              <a:gd name="connsiteY35" fmla="*/ 6610734 h 6858001"/>
              <a:gd name="connsiteX36" fmla="*/ 8173841 w 8497208"/>
              <a:gd name="connsiteY36" fmla="*/ 6529615 h 6858001"/>
              <a:gd name="connsiteX37" fmla="*/ 8144068 w 8497208"/>
              <a:gd name="connsiteY37" fmla="*/ 6452334 h 6858001"/>
              <a:gd name="connsiteX38" fmla="*/ 8001617 w 8497208"/>
              <a:gd name="connsiteY38" fmla="*/ 6414717 h 6858001"/>
              <a:gd name="connsiteX39" fmla="*/ 8063182 w 8497208"/>
              <a:gd name="connsiteY39" fmla="*/ 6306559 h 6858001"/>
              <a:gd name="connsiteX40" fmla="*/ 7947246 w 8497208"/>
              <a:gd name="connsiteY40" fmla="*/ 6409920 h 6858001"/>
              <a:gd name="connsiteX41" fmla="*/ 7903898 w 8497208"/>
              <a:gd name="connsiteY41" fmla="*/ 6477718 h 6858001"/>
              <a:gd name="connsiteX42" fmla="*/ 7922109 w 8497208"/>
              <a:gd name="connsiteY42" fmla="*/ 6498186 h 6858001"/>
              <a:gd name="connsiteX43" fmla="*/ 8041380 w 8497208"/>
              <a:gd name="connsiteY43" fmla="*/ 6559844 h 6858001"/>
              <a:gd name="connsiteX44" fmla="*/ 8050870 w 8497208"/>
              <a:gd name="connsiteY44" fmla="*/ 6553960 h 6858001"/>
              <a:gd name="connsiteX45" fmla="*/ 7945194 w 8497208"/>
              <a:gd name="connsiteY45" fmla="*/ 6495627 h 6858001"/>
              <a:gd name="connsiteX46" fmla="*/ 7928778 w 8497208"/>
              <a:gd name="connsiteY46" fmla="*/ 6480277 h 6858001"/>
              <a:gd name="connsiteX47" fmla="*/ 7958019 w 8497208"/>
              <a:gd name="connsiteY47" fmla="*/ 6449575 h 6858001"/>
              <a:gd name="connsiteX48" fmla="*/ 7974178 w 8497208"/>
              <a:gd name="connsiteY48" fmla="*/ 6433457 h 6858001"/>
              <a:gd name="connsiteX49" fmla="*/ 7976230 w 8497208"/>
              <a:gd name="connsiteY49" fmla="*/ 6416827 h 6858001"/>
              <a:gd name="connsiteX50" fmla="*/ 7997263 w 8497208"/>
              <a:gd name="connsiteY50" fmla="*/ 6410176 h 6858001"/>
              <a:gd name="connsiteX51" fmla="*/ 8024964 w 8497208"/>
              <a:gd name="connsiteY51" fmla="*/ 6382289 h 6858001"/>
              <a:gd name="connsiteX52" fmla="*/ 8047536 w 8497208"/>
              <a:gd name="connsiteY52" fmla="*/ 6364635 h 6858001"/>
              <a:gd name="connsiteX53" fmla="*/ 8053948 w 8497208"/>
              <a:gd name="connsiteY53" fmla="*/ 6376916 h 6858001"/>
              <a:gd name="connsiteX54" fmla="*/ 8058822 w 8497208"/>
              <a:gd name="connsiteY54" fmla="*/ 6421688 h 6858001"/>
              <a:gd name="connsiteX55" fmla="*/ 8097296 w 8497208"/>
              <a:gd name="connsiteY55" fmla="*/ 6432434 h 6858001"/>
              <a:gd name="connsiteX56" fmla="*/ 8063182 w 8497208"/>
              <a:gd name="connsiteY56" fmla="*/ 6306559 h 6858001"/>
              <a:gd name="connsiteX57" fmla="*/ 4802415 w 8497208"/>
              <a:gd name="connsiteY57" fmla="*/ 0 h 6858001"/>
              <a:gd name="connsiteX58" fmla="*/ 5373009 w 8497208"/>
              <a:gd name="connsiteY58" fmla="*/ 0 h 6858001"/>
              <a:gd name="connsiteX59" fmla="*/ 8497208 w 8497208"/>
              <a:gd name="connsiteY59" fmla="*/ 0 h 6858001"/>
              <a:gd name="connsiteX60" fmla="*/ 8497208 w 8497208"/>
              <a:gd name="connsiteY60" fmla="*/ 1 h 6858001"/>
              <a:gd name="connsiteX61" fmla="*/ 8497208 w 8497208"/>
              <a:gd name="connsiteY61" fmla="*/ 2601686 h 6858001"/>
              <a:gd name="connsiteX62" fmla="*/ 8497208 w 8497208"/>
              <a:gd name="connsiteY62" fmla="*/ 6858000 h 6858001"/>
              <a:gd name="connsiteX63" fmla="*/ 8497208 w 8497208"/>
              <a:gd name="connsiteY63" fmla="*/ 6858001 h 6858001"/>
              <a:gd name="connsiteX64" fmla="*/ 0 w 8497208"/>
              <a:gd name="connsiteY64" fmla="*/ 6858001 h 6858001"/>
              <a:gd name="connsiteX65" fmla="*/ 67701 w 8497208"/>
              <a:gd name="connsiteY65" fmla="*/ 6814599 h 6858001"/>
              <a:gd name="connsiteX66" fmla="*/ 1867809 w 8497208"/>
              <a:gd name="connsiteY66" fmla="*/ 3429001 h 6858001"/>
              <a:gd name="connsiteX67" fmla="*/ 67701 w 8497208"/>
              <a:gd name="connsiteY67" fmla="*/ 43403 h 6858001"/>
              <a:gd name="connsiteX68" fmla="*/ 1 w 8497208"/>
              <a:gd name="connsiteY68" fmla="*/ 1 h 6858001"/>
              <a:gd name="connsiteX69" fmla="*/ 4802413 w 8497208"/>
              <a:gd name="connsiteY69"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8497208" h="6858001">
                <a:moveTo>
                  <a:pt x="8001617" y="6414717"/>
                </a:moveTo>
                <a:cubicBezTo>
                  <a:pt x="7980570" y="6411902"/>
                  <a:pt x="7972100" y="6419579"/>
                  <a:pt x="7980570" y="6439539"/>
                </a:cubicBezTo>
                <a:cubicBezTo>
                  <a:pt x="7989297" y="6459243"/>
                  <a:pt x="8011370" y="6492254"/>
                  <a:pt x="8034470" y="6517076"/>
                </a:cubicBezTo>
                <a:cubicBezTo>
                  <a:pt x="8057827" y="6541642"/>
                  <a:pt x="8082981" y="6548551"/>
                  <a:pt x="8090937" y="6510166"/>
                </a:cubicBezTo>
                <a:cubicBezTo>
                  <a:pt x="8091194" y="6508887"/>
                  <a:pt x="8091451" y="6507608"/>
                  <a:pt x="8091707" y="6506072"/>
                </a:cubicBezTo>
                <a:cubicBezTo>
                  <a:pt x="8093504" y="6496348"/>
                  <a:pt x="8095044" y="6486880"/>
                  <a:pt x="8095814" y="6478435"/>
                </a:cubicBezTo>
                <a:cubicBezTo>
                  <a:pt x="8085547" y="6473829"/>
                  <a:pt x="8073997" y="6468967"/>
                  <a:pt x="8062447" y="6464105"/>
                </a:cubicBezTo>
                <a:cubicBezTo>
                  <a:pt x="8063217" y="6472806"/>
                  <a:pt x="8064244" y="6487904"/>
                  <a:pt x="8064757" y="6499675"/>
                </a:cubicBezTo>
                <a:cubicBezTo>
                  <a:pt x="8064757" y="6500954"/>
                  <a:pt x="8064757" y="6502490"/>
                  <a:pt x="8064757" y="6504025"/>
                </a:cubicBezTo>
                <a:cubicBezTo>
                  <a:pt x="8065527" y="6522705"/>
                  <a:pt x="8059110" y="6522705"/>
                  <a:pt x="8048330" y="6515029"/>
                </a:cubicBezTo>
                <a:cubicBezTo>
                  <a:pt x="8035754" y="6506072"/>
                  <a:pt x="7997510" y="6455661"/>
                  <a:pt x="7993147" y="6433142"/>
                </a:cubicBezTo>
                <a:cubicBezTo>
                  <a:pt x="7992890" y="6431862"/>
                  <a:pt x="7993660" y="6431606"/>
                  <a:pt x="7994430" y="6431862"/>
                </a:cubicBezTo>
                <a:cubicBezTo>
                  <a:pt x="7994687" y="6432118"/>
                  <a:pt x="7994943" y="6432118"/>
                  <a:pt x="7995200" y="6432374"/>
                </a:cubicBezTo>
                <a:cubicBezTo>
                  <a:pt x="7995200" y="6432374"/>
                  <a:pt x="7995200" y="6432374"/>
                  <a:pt x="7995457" y="6432374"/>
                </a:cubicBezTo>
                <a:cubicBezTo>
                  <a:pt x="8003927" y="6435701"/>
                  <a:pt x="8032930" y="6447216"/>
                  <a:pt x="8062190" y="6459499"/>
                </a:cubicBezTo>
                <a:cubicBezTo>
                  <a:pt x="8073741" y="6464361"/>
                  <a:pt x="8085547" y="6469479"/>
                  <a:pt x="8096071" y="6474085"/>
                </a:cubicBezTo>
                <a:cubicBezTo>
                  <a:pt x="8106594" y="6478691"/>
                  <a:pt x="8115834" y="6483297"/>
                  <a:pt x="8122764" y="6486880"/>
                </a:cubicBezTo>
                <a:cubicBezTo>
                  <a:pt x="8135341" y="6493533"/>
                  <a:pt x="8140218" y="6498139"/>
                  <a:pt x="8134828" y="6503513"/>
                </a:cubicBezTo>
                <a:cubicBezTo>
                  <a:pt x="8108647" y="6530382"/>
                  <a:pt x="8016504" y="6568255"/>
                  <a:pt x="7984933" y="6615084"/>
                </a:cubicBezTo>
                <a:cubicBezTo>
                  <a:pt x="7984933" y="6615084"/>
                  <a:pt x="7984677" y="6615340"/>
                  <a:pt x="7984420" y="6615596"/>
                </a:cubicBezTo>
                <a:cubicBezTo>
                  <a:pt x="7984163" y="6616108"/>
                  <a:pt x="7983650" y="6616619"/>
                  <a:pt x="7983393" y="6617131"/>
                </a:cubicBezTo>
                <a:cubicBezTo>
                  <a:pt x="7983393" y="6617387"/>
                  <a:pt x="7983393" y="6617643"/>
                  <a:pt x="7983137" y="6617643"/>
                </a:cubicBezTo>
                <a:cubicBezTo>
                  <a:pt x="7981597" y="6620714"/>
                  <a:pt x="7979287" y="6625576"/>
                  <a:pt x="7978517" y="6631717"/>
                </a:cubicBezTo>
                <a:cubicBezTo>
                  <a:pt x="7977233" y="6641953"/>
                  <a:pt x="7982623" y="6651421"/>
                  <a:pt x="7997253" y="6655260"/>
                </a:cubicBezTo>
                <a:cubicBezTo>
                  <a:pt x="8001103" y="6656283"/>
                  <a:pt x="8005210" y="6657051"/>
                  <a:pt x="8009830" y="6657563"/>
                </a:cubicBezTo>
                <a:cubicBezTo>
                  <a:pt x="8010600" y="6657819"/>
                  <a:pt x="8011627" y="6657819"/>
                  <a:pt x="8012397" y="6657819"/>
                </a:cubicBezTo>
                <a:cubicBezTo>
                  <a:pt x="8040887" y="6659098"/>
                  <a:pt x="8114551" y="6642977"/>
                  <a:pt x="8136881" y="6633253"/>
                </a:cubicBezTo>
                <a:cubicBezTo>
                  <a:pt x="8159981" y="6623017"/>
                  <a:pt x="8153051" y="6612781"/>
                  <a:pt x="8146378" y="6607407"/>
                </a:cubicBezTo>
                <a:cubicBezTo>
                  <a:pt x="8141244" y="6603313"/>
                  <a:pt x="8115577" y="6588983"/>
                  <a:pt x="8103001" y="6582073"/>
                </a:cubicBezTo>
                <a:cubicBezTo>
                  <a:pt x="8099664" y="6584376"/>
                  <a:pt x="8097097" y="6585912"/>
                  <a:pt x="8093761" y="6588215"/>
                </a:cubicBezTo>
                <a:cubicBezTo>
                  <a:pt x="8115064" y="6601010"/>
                  <a:pt x="8123534" y="6607407"/>
                  <a:pt x="8128411" y="6611246"/>
                </a:cubicBezTo>
                <a:cubicBezTo>
                  <a:pt x="8130464" y="6612781"/>
                  <a:pt x="8129438" y="6614572"/>
                  <a:pt x="8126614" y="6614828"/>
                </a:cubicBezTo>
                <a:cubicBezTo>
                  <a:pt x="8125844" y="6614828"/>
                  <a:pt x="8125074" y="6614828"/>
                  <a:pt x="8124304" y="6614828"/>
                </a:cubicBezTo>
                <a:cubicBezTo>
                  <a:pt x="8104027" y="6616364"/>
                  <a:pt x="8065784" y="6618922"/>
                  <a:pt x="8047817" y="6619946"/>
                </a:cubicBezTo>
                <a:cubicBezTo>
                  <a:pt x="8045250" y="6620202"/>
                  <a:pt x="8042170" y="6620202"/>
                  <a:pt x="8040630" y="6620202"/>
                </a:cubicBezTo>
                <a:cubicBezTo>
                  <a:pt x="8044994" y="6616108"/>
                  <a:pt x="8049870" y="6612525"/>
                  <a:pt x="8052437" y="6610734"/>
                </a:cubicBezTo>
                <a:cubicBezTo>
                  <a:pt x="8090937" y="6583609"/>
                  <a:pt x="8154848" y="6545736"/>
                  <a:pt x="8173841" y="6529615"/>
                </a:cubicBezTo>
                <a:cubicBezTo>
                  <a:pt x="8187701" y="6517587"/>
                  <a:pt x="8225688" y="6480994"/>
                  <a:pt x="8144068" y="6452334"/>
                </a:cubicBezTo>
                <a:cubicBezTo>
                  <a:pt x="8120711" y="6444401"/>
                  <a:pt x="8062704" y="6422906"/>
                  <a:pt x="8001617" y="6414717"/>
                </a:cubicBezTo>
                <a:close/>
                <a:moveTo>
                  <a:pt x="8063182" y="6306559"/>
                </a:moveTo>
                <a:cubicBezTo>
                  <a:pt x="8043432" y="6304000"/>
                  <a:pt x="8013678" y="6328817"/>
                  <a:pt x="7947246" y="6409920"/>
                </a:cubicBezTo>
                <a:cubicBezTo>
                  <a:pt x="7934934" y="6424759"/>
                  <a:pt x="7906206" y="6461088"/>
                  <a:pt x="7903898" y="6477718"/>
                </a:cubicBezTo>
                <a:cubicBezTo>
                  <a:pt x="7902359" y="6489487"/>
                  <a:pt x="7914927" y="6494604"/>
                  <a:pt x="7922109" y="6498186"/>
                </a:cubicBezTo>
                <a:cubicBezTo>
                  <a:pt x="7928778" y="6501768"/>
                  <a:pt x="8005727" y="6539888"/>
                  <a:pt x="8041380" y="6559844"/>
                </a:cubicBezTo>
                <a:cubicBezTo>
                  <a:pt x="8044458" y="6557797"/>
                  <a:pt x="8047536" y="6555751"/>
                  <a:pt x="8050870" y="6553960"/>
                </a:cubicBezTo>
                <a:cubicBezTo>
                  <a:pt x="8029581" y="6542447"/>
                  <a:pt x="7969561" y="6510211"/>
                  <a:pt x="7945194" y="6495627"/>
                </a:cubicBezTo>
                <a:cubicBezTo>
                  <a:pt x="7935190" y="6489743"/>
                  <a:pt x="7928265" y="6484882"/>
                  <a:pt x="7928778" y="6480277"/>
                </a:cubicBezTo>
                <a:cubicBezTo>
                  <a:pt x="7929548" y="6474648"/>
                  <a:pt x="7944168" y="6463391"/>
                  <a:pt x="7958019" y="6449575"/>
                </a:cubicBezTo>
                <a:cubicBezTo>
                  <a:pt x="7961610" y="6445994"/>
                  <a:pt x="7967509" y="6440109"/>
                  <a:pt x="7974178" y="6433457"/>
                </a:cubicBezTo>
                <a:cubicBezTo>
                  <a:pt x="7972382" y="6426550"/>
                  <a:pt x="7973152" y="6420921"/>
                  <a:pt x="7976230" y="6416827"/>
                </a:cubicBezTo>
                <a:cubicBezTo>
                  <a:pt x="7980077" y="6411711"/>
                  <a:pt x="7987003" y="6409664"/>
                  <a:pt x="7997263" y="6410176"/>
                </a:cubicBezTo>
                <a:cubicBezTo>
                  <a:pt x="8009831" y="6397639"/>
                  <a:pt x="8021117" y="6386382"/>
                  <a:pt x="8024964" y="6382289"/>
                </a:cubicBezTo>
                <a:cubicBezTo>
                  <a:pt x="8033941" y="6373334"/>
                  <a:pt x="8043432" y="6364124"/>
                  <a:pt x="8047536" y="6364635"/>
                </a:cubicBezTo>
                <a:cubicBezTo>
                  <a:pt x="8050870" y="6365147"/>
                  <a:pt x="8052666" y="6368217"/>
                  <a:pt x="8053948" y="6376916"/>
                </a:cubicBezTo>
                <a:cubicBezTo>
                  <a:pt x="8054974" y="6384591"/>
                  <a:pt x="8057539" y="6406850"/>
                  <a:pt x="8058822" y="6421688"/>
                </a:cubicBezTo>
                <a:cubicBezTo>
                  <a:pt x="8072672" y="6425014"/>
                  <a:pt x="8085497" y="6428852"/>
                  <a:pt x="8097296" y="6432434"/>
                </a:cubicBezTo>
                <a:cubicBezTo>
                  <a:pt x="8095757" y="6330864"/>
                  <a:pt x="8084215" y="6309373"/>
                  <a:pt x="8063182" y="6306559"/>
                </a:cubicBezTo>
                <a:close/>
                <a:moveTo>
                  <a:pt x="4802415" y="0"/>
                </a:moveTo>
                <a:lnTo>
                  <a:pt x="5373009" y="0"/>
                </a:lnTo>
                <a:lnTo>
                  <a:pt x="8497208" y="0"/>
                </a:lnTo>
                <a:lnTo>
                  <a:pt x="8497208" y="1"/>
                </a:lnTo>
                <a:lnTo>
                  <a:pt x="8497208" y="2601686"/>
                </a:lnTo>
                <a:lnTo>
                  <a:pt x="8497208" y="6858000"/>
                </a:lnTo>
                <a:lnTo>
                  <a:pt x="8497208" y="6858001"/>
                </a:lnTo>
                <a:lnTo>
                  <a:pt x="0" y="6858001"/>
                </a:lnTo>
                <a:lnTo>
                  <a:pt x="67701" y="6814599"/>
                </a:lnTo>
                <a:cubicBezTo>
                  <a:pt x="1153758" y="6080874"/>
                  <a:pt x="1867809" y="4838326"/>
                  <a:pt x="1867809" y="3429001"/>
                </a:cubicBezTo>
                <a:cubicBezTo>
                  <a:pt x="1867809" y="2019677"/>
                  <a:pt x="1153758" y="777128"/>
                  <a:pt x="67701" y="43403"/>
                </a:cubicBezTo>
                <a:lnTo>
                  <a:pt x="1" y="1"/>
                </a:lnTo>
                <a:lnTo>
                  <a:pt x="4802413" y="1"/>
                </a:lnTo>
                <a:close/>
              </a:path>
            </a:pathLst>
          </a:custGeom>
        </p:spPr>
        <p:txBody>
          <a:bodyPr wrap="square" tIns="360000" bIns="1368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600" b="1"/>
            </a:lvl1pPr>
          </a:lstStyle>
          <a:p>
            <a:r>
              <a:rPr lang="en-US"/>
              <a:t>_______________________________</a:t>
            </a:r>
            <a:br>
              <a:rPr lang="en-US"/>
            </a:br>
            <a:br>
              <a:rPr lang="en-US"/>
            </a:br>
            <a:r>
              <a:rPr lang="en-US"/>
              <a:t>To add a brand image here:</a:t>
            </a:r>
            <a:br>
              <a:rPr lang="en-US"/>
            </a:br>
            <a:r>
              <a:rPr lang="en-US"/>
              <a:t>Select this placeholder and click </a:t>
            </a:r>
            <a:br>
              <a:rPr lang="en-US"/>
            </a:br>
            <a:r>
              <a:rPr lang="en-US"/>
              <a:t>Brand Pictures in BrandIn.</a:t>
            </a:r>
            <a:br>
              <a:rPr lang="en-US"/>
            </a:br>
            <a:br>
              <a:rPr lang="en-US"/>
            </a:br>
            <a:r>
              <a:rPr lang="en-US"/>
              <a:t>Clicking the icon will insert an </a:t>
            </a:r>
            <a:br>
              <a:rPr lang="en-US"/>
            </a:br>
            <a:r>
              <a:rPr lang="en-US"/>
              <a:t>image from your own files.</a:t>
            </a:r>
            <a:br>
              <a:rPr lang="en-US"/>
            </a:br>
            <a:br>
              <a:rPr lang="en-US"/>
            </a:br>
            <a:br>
              <a:rPr lang="en-US"/>
            </a:br>
            <a:br>
              <a:rPr lang="en-US"/>
            </a:br>
            <a:r>
              <a:rPr lang="en-US"/>
              <a:t>The image can then be scaled within </a:t>
            </a:r>
            <a:br>
              <a:rPr lang="en-US"/>
            </a:br>
            <a:r>
              <a:rPr lang="en-US"/>
              <a:t>the frame by using the Crop feature in </a:t>
            </a:r>
            <a:br>
              <a:rPr lang="en-US"/>
            </a:br>
            <a:r>
              <a:rPr lang="en-US"/>
              <a:t>the Picture Format tab of the ribbon.</a:t>
            </a:r>
            <a:br>
              <a:rPr lang="en-US"/>
            </a:br>
            <a:r>
              <a:rPr lang="en-US"/>
              <a:t>_______________________________</a:t>
            </a:r>
          </a:p>
        </p:txBody>
      </p:sp>
      <p:sp>
        <p:nvSpPr>
          <p:cNvPr id="10" name="Date Placeholder 9">
            <a:extLst>
              <a:ext uri="{FF2B5EF4-FFF2-40B4-BE49-F238E27FC236}">
                <a16:creationId xmlns:a16="http://schemas.microsoft.com/office/drawing/2014/main" id="{41CC83E6-E70E-43EE-817C-4F68FB75EFD9}"/>
              </a:ext>
              <a:ext uri="{C183D7F6-B498-43B3-948B-1728B52AA6E4}">
                <adec:decorative xmlns:adec="http://schemas.microsoft.com/office/drawing/2017/decorative" val="1"/>
              </a:ext>
            </a:extLst>
          </p:cNvPr>
          <p:cNvSpPr>
            <a:spLocks noGrp="1"/>
          </p:cNvSpPr>
          <p:nvPr>
            <p:ph type="dt" sz="half" idx="35"/>
          </p:nvPr>
        </p:nvSpPr>
        <p:spPr/>
        <p:txBody>
          <a:bodyPr/>
          <a:lstStyle>
            <a:lvl1pPr>
              <a:lnSpc>
                <a:spcPct val="100000"/>
              </a:lnSpc>
              <a:defRPr/>
            </a:lvl1pPr>
          </a:lstStyle>
          <a:p>
            <a:endParaRPr lang="en-GB"/>
          </a:p>
        </p:txBody>
      </p:sp>
      <p:sp>
        <p:nvSpPr>
          <p:cNvPr id="20" name="Text Placeholder 30">
            <a:extLst>
              <a:ext uri="{FF2B5EF4-FFF2-40B4-BE49-F238E27FC236}">
                <a16:creationId xmlns:a16="http://schemas.microsoft.com/office/drawing/2014/main" id="{9A77974F-FF01-4E3F-957B-CC5A44F8CE16}"/>
              </a:ext>
              <a:ext uri="{C183D7F6-B498-43B3-948B-1728B52AA6E4}">
                <adec:decorative xmlns:adec="http://schemas.microsoft.com/office/drawing/2017/decorative" val="1"/>
              </a:ext>
            </a:extLst>
          </p:cNvPr>
          <p:cNvSpPr txBox="1">
            <a:spLocks/>
          </p:cNvSpPr>
          <p:nvPr userDrawn="1"/>
        </p:nvSpPr>
        <p:spPr>
          <a:xfrm>
            <a:off x="11597151" y="6303999"/>
            <a:ext cx="294812" cy="355098"/>
          </a:xfrm>
          <a:prstGeom prst="rect">
            <a:avLst/>
          </a:prstGeom>
          <a: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a:t> </a:t>
            </a:r>
          </a:p>
        </p:txBody>
      </p:sp>
    </p:spTree>
    <p:custDataLst>
      <p:tags r:id="rId1"/>
    </p:custDataLst>
    <p:extLst>
      <p:ext uri="{BB962C8B-B14F-4D97-AF65-F5344CB8AC3E}">
        <p14:creationId xmlns:p14="http://schemas.microsoft.com/office/powerpoint/2010/main" val="329086716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2_Divider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1" name="Chevron 10"/>
          <p:cNvSpPr/>
          <p:nvPr userDrawn="1"/>
        </p:nvSpPr>
        <p:spPr>
          <a:xfrm rot="5400000">
            <a:off x="11141041"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2" name="Chevron 11"/>
          <p:cNvSpPr/>
          <p:nvPr userDrawn="1"/>
        </p:nvSpPr>
        <p:spPr>
          <a:xfrm rot="5400000">
            <a:off x="11141041" y="133009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3" name="Chevron 12"/>
          <p:cNvSpPr/>
          <p:nvPr userDrawn="1"/>
        </p:nvSpPr>
        <p:spPr>
          <a:xfrm rot="5400000">
            <a:off x="11141041" y="2205980"/>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4" name="Chevron 13"/>
          <p:cNvSpPr/>
          <p:nvPr userDrawn="1"/>
        </p:nvSpPr>
        <p:spPr>
          <a:xfrm rot="5400000">
            <a:off x="11141041" y="308186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5" name="Chevron 14"/>
          <p:cNvSpPr/>
          <p:nvPr userDrawn="1"/>
        </p:nvSpPr>
        <p:spPr>
          <a:xfrm rot="5400000">
            <a:off x="11141041" y="3957752"/>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a:ln>
                <a:noFill/>
              </a:ln>
              <a:solidFill>
                <a:schemeClr val="bg2">
                  <a:lumMod val="20000"/>
                  <a:lumOff val="80000"/>
                </a:schemeClr>
              </a:solidFill>
              <a:effectLst/>
              <a:uLnTx/>
              <a:uFillTx/>
              <a:latin typeface="Arial"/>
            </a:endParaRPr>
          </a:p>
        </p:txBody>
      </p:sp>
      <p:sp>
        <p:nvSpPr>
          <p:cNvPr id="21" name="Rectangle 20"/>
          <p:cNvSpPr/>
          <p:nvPr userDrawn="1"/>
        </p:nvSpPr>
        <p:spPr>
          <a:xfrm>
            <a:off x="10624413"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6" name="Pentagon 15">
            <a:extLst>
              <a:ext uri="{FF2B5EF4-FFF2-40B4-BE49-F238E27FC236}">
                <a16:creationId xmlns:a16="http://schemas.microsoft.com/office/drawing/2014/main" id="{001870B9-8A98-AC48-9081-25F1BD700589}"/>
              </a:ext>
            </a:extLst>
          </p:cNvPr>
          <p:cNvSpPr/>
          <p:nvPr userDrawn="1"/>
        </p:nvSpPr>
        <p:spPr>
          <a:xfrm rot="5400000">
            <a:off x="11417056" y="-162170"/>
            <a:ext cx="406464" cy="723847"/>
          </a:xfrm>
          <a:prstGeom prst="homePlate">
            <a:avLst>
              <a:gd name="adj" fmla="val 46023"/>
            </a:avLst>
          </a:prstGeom>
          <a:solidFill>
            <a:schemeClr val="tx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7" name="Text Placeholder 3">
            <a:extLst>
              <a:ext uri="{FF2B5EF4-FFF2-40B4-BE49-F238E27FC236}">
                <a16:creationId xmlns:a16="http://schemas.microsoft.com/office/drawing/2014/main" id="{7BAEA1CD-BAFE-A749-91BD-A22B37330428}"/>
              </a:ext>
            </a:extLst>
          </p:cNvPr>
          <p:cNvSpPr>
            <a:spLocks noGrp="1"/>
          </p:cNvSpPr>
          <p:nvPr>
            <p:ph type="body" sz="quarter" idx="10" hasCustomPrompt="1"/>
          </p:nvPr>
        </p:nvSpPr>
        <p:spPr>
          <a:xfrm>
            <a:off x="274639" y="168276"/>
            <a:ext cx="9742197" cy="578485"/>
          </a:xfrm>
          <a:prstGeom prst="rect">
            <a:avLst/>
          </a:prstGeom>
        </p:spPr>
        <p:txBody>
          <a:bodyPr/>
          <a:lstStyle>
            <a:lvl1pPr marL="0" indent="0">
              <a:buNone/>
              <a:defRPr sz="3000" b="0" i="0">
                <a:solidFill>
                  <a:schemeClr val="accent1"/>
                </a:solidFill>
                <a:latin typeface="Calisto MT" panose="02040603050505030304" pitchFamily="18" charset="77"/>
                <a:ea typeface="Calisto MT" panose="02040603050505030304" pitchFamily="18" charset="77"/>
                <a:cs typeface="Calisto MT" panose="02040603050505030304" pitchFamily="18" charset="77"/>
              </a:defRPr>
            </a:lvl1pPr>
            <a:lvl2pPr marL="609539" indent="0">
              <a:buNone/>
              <a:defRPr/>
            </a:lvl2pPr>
            <a:lvl3pPr marL="1219080" indent="0">
              <a:buNone/>
              <a:defRPr/>
            </a:lvl3pPr>
            <a:lvl4pPr marL="1828618" indent="0">
              <a:buNone/>
              <a:defRPr/>
            </a:lvl4pPr>
            <a:lvl5pPr marL="2438158" indent="0">
              <a:buNone/>
              <a:defRPr/>
            </a:lvl5pPr>
          </a:lstStyle>
          <a:p>
            <a:pPr lvl="0"/>
            <a:r>
              <a:rPr lang="en-US"/>
              <a:t>Insert title text</a:t>
            </a:r>
          </a:p>
        </p:txBody>
      </p:sp>
    </p:spTree>
    <p:extLst>
      <p:ext uri="{BB962C8B-B14F-4D97-AF65-F5344CB8AC3E}">
        <p14:creationId xmlns:p14="http://schemas.microsoft.com/office/powerpoint/2010/main" val="414931242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3a_Divider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1" name="Chevron 10"/>
          <p:cNvSpPr/>
          <p:nvPr userDrawn="1"/>
        </p:nvSpPr>
        <p:spPr>
          <a:xfrm rot="5400000">
            <a:off x="11141041"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2" name="Chevron 11"/>
          <p:cNvSpPr/>
          <p:nvPr userDrawn="1"/>
        </p:nvSpPr>
        <p:spPr>
          <a:xfrm rot="5400000">
            <a:off x="11141041" y="133009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3" name="Chevron 12"/>
          <p:cNvSpPr/>
          <p:nvPr userDrawn="1"/>
        </p:nvSpPr>
        <p:spPr>
          <a:xfrm rot="5400000">
            <a:off x="11141041" y="2205980"/>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4" name="Chevron 13"/>
          <p:cNvSpPr/>
          <p:nvPr userDrawn="1"/>
        </p:nvSpPr>
        <p:spPr>
          <a:xfrm rot="5400000">
            <a:off x="11141041" y="308186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5" name="Chevron 14"/>
          <p:cNvSpPr/>
          <p:nvPr userDrawn="1"/>
        </p:nvSpPr>
        <p:spPr>
          <a:xfrm rot="5400000">
            <a:off x="11141039" y="4846699"/>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a:ln>
                <a:noFill/>
              </a:ln>
              <a:solidFill>
                <a:schemeClr val="bg2">
                  <a:lumMod val="20000"/>
                  <a:lumOff val="80000"/>
                </a:schemeClr>
              </a:solidFill>
              <a:effectLst/>
              <a:uLnTx/>
              <a:uFillTx/>
              <a:latin typeface="Arial"/>
            </a:endParaRPr>
          </a:p>
        </p:txBody>
      </p:sp>
      <p:sp>
        <p:nvSpPr>
          <p:cNvPr id="21" name="Rectangle 20"/>
          <p:cNvSpPr/>
          <p:nvPr userDrawn="1"/>
        </p:nvSpPr>
        <p:spPr>
          <a:xfrm>
            <a:off x="10624413"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6" name="Pentagon 15">
            <a:extLst>
              <a:ext uri="{FF2B5EF4-FFF2-40B4-BE49-F238E27FC236}">
                <a16:creationId xmlns:a16="http://schemas.microsoft.com/office/drawing/2014/main" id="{001870B9-8A98-AC48-9081-25F1BD700589}"/>
              </a:ext>
            </a:extLst>
          </p:cNvPr>
          <p:cNvSpPr/>
          <p:nvPr userDrawn="1"/>
        </p:nvSpPr>
        <p:spPr>
          <a:xfrm rot="5400000">
            <a:off x="11417056" y="-162170"/>
            <a:ext cx="406464" cy="723847"/>
          </a:xfrm>
          <a:prstGeom prst="homePlate">
            <a:avLst>
              <a:gd name="adj" fmla="val 46023"/>
            </a:avLst>
          </a:prstGeom>
          <a:solidFill>
            <a:schemeClr val="tx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7" name="Text Placeholder 3">
            <a:extLst>
              <a:ext uri="{FF2B5EF4-FFF2-40B4-BE49-F238E27FC236}">
                <a16:creationId xmlns:a16="http://schemas.microsoft.com/office/drawing/2014/main" id="{7BAEA1CD-BAFE-A749-91BD-A22B37330428}"/>
              </a:ext>
            </a:extLst>
          </p:cNvPr>
          <p:cNvSpPr>
            <a:spLocks noGrp="1"/>
          </p:cNvSpPr>
          <p:nvPr>
            <p:ph type="body" sz="quarter" idx="10" hasCustomPrompt="1"/>
          </p:nvPr>
        </p:nvSpPr>
        <p:spPr>
          <a:xfrm>
            <a:off x="274639" y="168276"/>
            <a:ext cx="9742197" cy="578485"/>
          </a:xfrm>
          <a:prstGeom prst="rect">
            <a:avLst/>
          </a:prstGeom>
        </p:spPr>
        <p:txBody>
          <a:bodyPr/>
          <a:lstStyle>
            <a:lvl1pPr marL="0" indent="0">
              <a:buNone/>
              <a:defRPr sz="3000" b="0" i="0">
                <a:solidFill>
                  <a:schemeClr val="accent1"/>
                </a:solidFill>
                <a:latin typeface="Calisto MT" panose="02040603050505030304" pitchFamily="18" charset="77"/>
                <a:ea typeface="Calisto MT" panose="02040603050505030304" pitchFamily="18" charset="77"/>
                <a:cs typeface="Calisto MT" panose="02040603050505030304" pitchFamily="18" charset="77"/>
              </a:defRPr>
            </a:lvl1pPr>
            <a:lvl2pPr marL="609539" indent="0">
              <a:buNone/>
              <a:defRPr/>
            </a:lvl2pPr>
            <a:lvl3pPr marL="1219080" indent="0">
              <a:buNone/>
              <a:defRPr/>
            </a:lvl3pPr>
            <a:lvl4pPr marL="1828618" indent="0">
              <a:buNone/>
              <a:defRPr/>
            </a:lvl4pPr>
            <a:lvl5pPr marL="2438158" indent="0">
              <a:buNone/>
              <a:defRPr/>
            </a:lvl5pPr>
          </a:lstStyle>
          <a:p>
            <a:pPr lvl="0"/>
            <a:r>
              <a:rPr lang="en-US"/>
              <a:t>Insert title text</a:t>
            </a:r>
          </a:p>
        </p:txBody>
      </p:sp>
      <p:sp>
        <p:nvSpPr>
          <p:cNvPr id="18" name="Chevron 17">
            <a:extLst>
              <a:ext uri="{FF2B5EF4-FFF2-40B4-BE49-F238E27FC236}">
                <a16:creationId xmlns:a16="http://schemas.microsoft.com/office/drawing/2014/main" id="{1062C22A-C42E-BE47-8AC7-9900D8C7C128}"/>
              </a:ext>
            </a:extLst>
          </p:cNvPr>
          <p:cNvSpPr/>
          <p:nvPr userDrawn="1"/>
        </p:nvSpPr>
        <p:spPr>
          <a:xfrm rot="5400000">
            <a:off x="11141039" y="3957752"/>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97943634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13a_Divider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1" name="Chevron 10"/>
          <p:cNvSpPr/>
          <p:nvPr userDrawn="1"/>
        </p:nvSpPr>
        <p:spPr>
          <a:xfrm rot="5400000">
            <a:off x="11141041"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2" name="Chevron 11"/>
          <p:cNvSpPr/>
          <p:nvPr userDrawn="1"/>
        </p:nvSpPr>
        <p:spPr>
          <a:xfrm rot="5400000">
            <a:off x="11141041" y="133009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3" name="Chevron 12"/>
          <p:cNvSpPr/>
          <p:nvPr userDrawn="1"/>
        </p:nvSpPr>
        <p:spPr>
          <a:xfrm rot="5400000">
            <a:off x="11141041" y="2205980"/>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4" name="Chevron 13"/>
          <p:cNvSpPr/>
          <p:nvPr userDrawn="1"/>
        </p:nvSpPr>
        <p:spPr>
          <a:xfrm rot="5400000">
            <a:off x="11141041" y="308186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5" name="Chevron 14"/>
          <p:cNvSpPr/>
          <p:nvPr userDrawn="1"/>
        </p:nvSpPr>
        <p:spPr>
          <a:xfrm rot="5400000">
            <a:off x="11141038" y="5710232"/>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a:ln>
                <a:noFill/>
              </a:ln>
              <a:solidFill>
                <a:schemeClr val="bg2">
                  <a:lumMod val="20000"/>
                  <a:lumOff val="80000"/>
                </a:schemeClr>
              </a:solidFill>
              <a:effectLst/>
              <a:uLnTx/>
              <a:uFillTx/>
              <a:latin typeface="Arial"/>
            </a:endParaRPr>
          </a:p>
        </p:txBody>
      </p:sp>
      <p:sp>
        <p:nvSpPr>
          <p:cNvPr id="21" name="Rectangle 20"/>
          <p:cNvSpPr/>
          <p:nvPr userDrawn="1"/>
        </p:nvSpPr>
        <p:spPr>
          <a:xfrm>
            <a:off x="10624413"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6" name="Pentagon 15">
            <a:extLst>
              <a:ext uri="{FF2B5EF4-FFF2-40B4-BE49-F238E27FC236}">
                <a16:creationId xmlns:a16="http://schemas.microsoft.com/office/drawing/2014/main" id="{001870B9-8A98-AC48-9081-25F1BD700589}"/>
              </a:ext>
            </a:extLst>
          </p:cNvPr>
          <p:cNvSpPr/>
          <p:nvPr userDrawn="1"/>
        </p:nvSpPr>
        <p:spPr>
          <a:xfrm rot="5400000">
            <a:off x="11417056" y="-162170"/>
            <a:ext cx="406464" cy="723847"/>
          </a:xfrm>
          <a:prstGeom prst="homePlate">
            <a:avLst>
              <a:gd name="adj" fmla="val 46023"/>
            </a:avLst>
          </a:prstGeom>
          <a:solidFill>
            <a:schemeClr val="tx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7" name="Text Placeholder 3">
            <a:extLst>
              <a:ext uri="{FF2B5EF4-FFF2-40B4-BE49-F238E27FC236}">
                <a16:creationId xmlns:a16="http://schemas.microsoft.com/office/drawing/2014/main" id="{7BAEA1CD-BAFE-A749-91BD-A22B37330428}"/>
              </a:ext>
            </a:extLst>
          </p:cNvPr>
          <p:cNvSpPr>
            <a:spLocks noGrp="1"/>
          </p:cNvSpPr>
          <p:nvPr>
            <p:ph type="body" sz="quarter" idx="10" hasCustomPrompt="1"/>
          </p:nvPr>
        </p:nvSpPr>
        <p:spPr>
          <a:xfrm>
            <a:off x="274639" y="168276"/>
            <a:ext cx="9742197" cy="578485"/>
          </a:xfrm>
          <a:prstGeom prst="rect">
            <a:avLst/>
          </a:prstGeom>
        </p:spPr>
        <p:txBody>
          <a:bodyPr/>
          <a:lstStyle>
            <a:lvl1pPr marL="0" indent="0">
              <a:buNone/>
              <a:defRPr sz="3000" b="0" i="0">
                <a:solidFill>
                  <a:schemeClr val="accent1"/>
                </a:solidFill>
                <a:latin typeface="Calisto MT" panose="02040603050505030304" pitchFamily="18" charset="77"/>
                <a:ea typeface="Calisto MT" panose="02040603050505030304" pitchFamily="18" charset="77"/>
                <a:cs typeface="Calisto MT" panose="02040603050505030304" pitchFamily="18" charset="77"/>
              </a:defRPr>
            </a:lvl1pPr>
            <a:lvl2pPr marL="609539" indent="0">
              <a:buNone/>
              <a:defRPr/>
            </a:lvl2pPr>
            <a:lvl3pPr marL="1219080" indent="0">
              <a:buNone/>
              <a:defRPr/>
            </a:lvl3pPr>
            <a:lvl4pPr marL="1828618" indent="0">
              <a:buNone/>
              <a:defRPr/>
            </a:lvl4pPr>
            <a:lvl5pPr marL="2438158" indent="0">
              <a:buNone/>
              <a:defRPr/>
            </a:lvl5pPr>
          </a:lstStyle>
          <a:p>
            <a:pPr lvl="0"/>
            <a:r>
              <a:rPr lang="en-US"/>
              <a:t>Insert title text</a:t>
            </a:r>
          </a:p>
        </p:txBody>
      </p:sp>
      <p:sp>
        <p:nvSpPr>
          <p:cNvPr id="18" name="Chevron 17">
            <a:extLst>
              <a:ext uri="{FF2B5EF4-FFF2-40B4-BE49-F238E27FC236}">
                <a16:creationId xmlns:a16="http://schemas.microsoft.com/office/drawing/2014/main" id="{1062C22A-C42E-BE47-8AC7-9900D8C7C128}"/>
              </a:ext>
            </a:extLst>
          </p:cNvPr>
          <p:cNvSpPr/>
          <p:nvPr userDrawn="1"/>
        </p:nvSpPr>
        <p:spPr>
          <a:xfrm rot="5400000">
            <a:off x="11141039" y="3957752"/>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9" name="Chevron 18">
            <a:extLst>
              <a:ext uri="{FF2B5EF4-FFF2-40B4-BE49-F238E27FC236}">
                <a16:creationId xmlns:a16="http://schemas.microsoft.com/office/drawing/2014/main" id="{BCF01D51-A82C-104B-8D53-84DC2424B4B1}"/>
              </a:ext>
            </a:extLst>
          </p:cNvPr>
          <p:cNvSpPr/>
          <p:nvPr userDrawn="1"/>
        </p:nvSpPr>
        <p:spPr>
          <a:xfrm rot="5400000">
            <a:off x="11141038" y="4833992"/>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101070880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4_Divider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1" name="Chevron 10"/>
          <p:cNvSpPr/>
          <p:nvPr userDrawn="1"/>
        </p:nvSpPr>
        <p:spPr>
          <a:xfrm rot="5400000">
            <a:off x="11141041"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2" name="Chevron 11"/>
          <p:cNvSpPr/>
          <p:nvPr userDrawn="1"/>
        </p:nvSpPr>
        <p:spPr>
          <a:xfrm rot="5400000">
            <a:off x="11141041" y="133009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3" name="Chevron 12"/>
          <p:cNvSpPr/>
          <p:nvPr userDrawn="1"/>
        </p:nvSpPr>
        <p:spPr>
          <a:xfrm rot="5400000">
            <a:off x="11141041" y="2205980"/>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4" name="Chevron 13"/>
          <p:cNvSpPr/>
          <p:nvPr userDrawn="1"/>
        </p:nvSpPr>
        <p:spPr>
          <a:xfrm rot="5400000">
            <a:off x="11141041" y="308186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5" name="Chevron 14"/>
          <p:cNvSpPr/>
          <p:nvPr userDrawn="1"/>
        </p:nvSpPr>
        <p:spPr>
          <a:xfrm rot="5400000">
            <a:off x="11141041" y="3957752"/>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1" name="Rectangle 20"/>
          <p:cNvSpPr/>
          <p:nvPr userDrawn="1"/>
        </p:nvSpPr>
        <p:spPr>
          <a:xfrm>
            <a:off x="10624413"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6" name="Pentagon 15">
            <a:extLst>
              <a:ext uri="{FF2B5EF4-FFF2-40B4-BE49-F238E27FC236}">
                <a16:creationId xmlns:a16="http://schemas.microsoft.com/office/drawing/2014/main" id="{91FEBCB3-B19C-9F4C-9BA6-3549D85ED5C8}"/>
              </a:ext>
            </a:extLst>
          </p:cNvPr>
          <p:cNvSpPr/>
          <p:nvPr userDrawn="1"/>
        </p:nvSpPr>
        <p:spPr>
          <a:xfrm rot="5400000">
            <a:off x="11417056" y="-162170"/>
            <a:ext cx="406464" cy="723847"/>
          </a:xfrm>
          <a:prstGeom prst="homePlate">
            <a:avLst>
              <a:gd name="adj" fmla="val 46023"/>
            </a:avLst>
          </a:prstGeom>
          <a:solidFill>
            <a:schemeClr val="tx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7" name="Text Placeholder 3">
            <a:extLst>
              <a:ext uri="{FF2B5EF4-FFF2-40B4-BE49-F238E27FC236}">
                <a16:creationId xmlns:a16="http://schemas.microsoft.com/office/drawing/2014/main" id="{BCF6B60B-8226-064A-849C-E3DD552EDA18}"/>
              </a:ext>
            </a:extLst>
          </p:cNvPr>
          <p:cNvSpPr>
            <a:spLocks noGrp="1"/>
          </p:cNvSpPr>
          <p:nvPr>
            <p:ph type="body" sz="quarter" idx="10" hasCustomPrompt="1"/>
          </p:nvPr>
        </p:nvSpPr>
        <p:spPr>
          <a:xfrm>
            <a:off x="274639" y="168276"/>
            <a:ext cx="9742197" cy="578485"/>
          </a:xfrm>
          <a:prstGeom prst="rect">
            <a:avLst/>
          </a:prstGeom>
        </p:spPr>
        <p:txBody>
          <a:bodyPr/>
          <a:lstStyle>
            <a:lvl1pPr marL="0" indent="0">
              <a:buNone/>
              <a:defRPr sz="3000" b="0" i="0">
                <a:solidFill>
                  <a:schemeClr val="accent1"/>
                </a:solidFill>
                <a:latin typeface="Calisto MT" panose="02040603050505030304" pitchFamily="18" charset="77"/>
                <a:ea typeface="Calisto MT" panose="02040603050505030304" pitchFamily="18" charset="77"/>
                <a:cs typeface="Calisto MT" panose="02040603050505030304" pitchFamily="18" charset="77"/>
              </a:defRPr>
            </a:lvl1pPr>
            <a:lvl2pPr marL="609539" indent="0">
              <a:buNone/>
              <a:defRPr/>
            </a:lvl2pPr>
            <a:lvl3pPr marL="1219080" indent="0">
              <a:buNone/>
              <a:defRPr/>
            </a:lvl3pPr>
            <a:lvl4pPr marL="1828618" indent="0">
              <a:buNone/>
              <a:defRPr/>
            </a:lvl4pPr>
            <a:lvl5pPr marL="2438158" indent="0">
              <a:buNone/>
              <a:defRPr/>
            </a:lvl5pPr>
          </a:lstStyle>
          <a:p>
            <a:pPr lvl="0"/>
            <a:r>
              <a:rPr lang="en-US"/>
              <a:t>Insert title text</a:t>
            </a:r>
          </a:p>
        </p:txBody>
      </p:sp>
    </p:spTree>
    <p:extLst>
      <p:ext uri="{BB962C8B-B14F-4D97-AF65-F5344CB8AC3E}">
        <p14:creationId xmlns:p14="http://schemas.microsoft.com/office/powerpoint/2010/main" val="90791412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8_Divider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1" name="Chevron 10"/>
          <p:cNvSpPr/>
          <p:nvPr userDrawn="1"/>
        </p:nvSpPr>
        <p:spPr>
          <a:xfrm rot="5400000">
            <a:off x="11141041" y="441148"/>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a:ln>
                <a:noFill/>
              </a:ln>
              <a:solidFill>
                <a:schemeClr val="bg2">
                  <a:lumMod val="20000"/>
                  <a:lumOff val="80000"/>
                </a:schemeClr>
              </a:solidFill>
              <a:effectLst/>
              <a:uLnTx/>
              <a:uFillTx/>
              <a:latin typeface="Arial"/>
            </a:endParaRPr>
          </a:p>
        </p:txBody>
      </p:sp>
      <p:sp>
        <p:nvSpPr>
          <p:cNvPr id="12" name="Chevron 11"/>
          <p:cNvSpPr/>
          <p:nvPr userDrawn="1"/>
        </p:nvSpPr>
        <p:spPr>
          <a:xfrm rot="5400000">
            <a:off x="11141041" y="133009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3" name="Chevron 12"/>
          <p:cNvSpPr/>
          <p:nvPr userDrawn="1"/>
        </p:nvSpPr>
        <p:spPr>
          <a:xfrm rot="5400000">
            <a:off x="11141041" y="2205980"/>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4" name="Chevron 13"/>
          <p:cNvSpPr/>
          <p:nvPr userDrawn="1"/>
        </p:nvSpPr>
        <p:spPr>
          <a:xfrm rot="5400000">
            <a:off x="11141041" y="308186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5" name="Chevron 14"/>
          <p:cNvSpPr/>
          <p:nvPr userDrawn="1"/>
        </p:nvSpPr>
        <p:spPr>
          <a:xfrm rot="5400000">
            <a:off x="11141041" y="3957752"/>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1" name="Rectangle 20"/>
          <p:cNvSpPr/>
          <p:nvPr userDrawn="1"/>
        </p:nvSpPr>
        <p:spPr>
          <a:xfrm>
            <a:off x="10624413"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2" name="Chevron 14">
            <a:extLst>
              <a:ext uri="{FF2B5EF4-FFF2-40B4-BE49-F238E27FC236}">
                <a16:creationId xmlns:a16="http://schemas.microsoft.com/office/drawing/2014/main" id="{0FD82ABF-1488-4F66-B1FB-00E22064A8E6}"/>
              </a:ext>
            </a:extLst>
          </p:cNvPr>
          <p:cNvSpPr/>
          <p:nvPr userDrawn="1"/>
        </p:nvSpPr>
        <p:spPr>
          <a:xfrm rot="5400000">
            <a:off x="11141039" y="483363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Pentagon 15">
            <a:extLst>
              <a:ext uri="{FF2B5EF4-FFF2-40B4-BE49-F238E27FC236}">
                <a16:creationId xmlns:a16="http://schemas.microsoft.com/office/drawing/2014/main" id="{88C09FB9-92A1-F041-832F-A17BCD596D1C}"/>
              </a:ext>
            </a:extLst>
          </p:cNvPr>
          <p:cNvSpPr/>
          <p:nvPr userDrawn="1"/>
        </p:nvSpPr>
        <p:spPr>
          <a:xfrm rot="5400000">
            <a:off x="11417056" y="-162170"/>
            <a:ext cx="406464" cy="723847"/>
          </a:xfrm>
          <a:prstGeom prst="homePlate">
            <a:avLst>
              <a:gd name="adj" fmla="val 46023"/>
            </a:avLst>
          </a:prstGeom>
          <a:solidFill>
            <a:schemeClr val="tx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7" name="Text Placeholder 3">
            <a:extLst>
              <a:ext uri="{FF2B5EF4-FFF2-40B4-BE49-F238E27FC236}">
                <a16:creationId xmlns:a16="http://schemas.microsoft.com/office/drawing/2014/main" id="{252DD650-E908-FF46-B77B-F4BA65347886}"/>
              </a:ext>
            </a:extLst>
          </p:cNvPr>
          <p:cNvSpPr>
            <a:spLocks noGrp="1"/>
          </p:cNvSpPr>
          <p:nvPr>
            <p:ph type="body" sz="quarter" idx="10" hasCustomPrompt="1"/>
          </p:nvPr>
        </p:nvSpPr>
        <p:spPr>
          <a:xfrm>
            <a:off x="274639" y="168276"/>
            <a:ext cx="9742197" cy="578485"/>
          </a:xfrm>
          <a:prstGeom prst="rect">
            <a:avLst/>
          </a:prstGeom>
        </p:spPr>
        <p:txBody>
          <a:bodyPr/>
          <a:lstStyle>
            <a:lvl1pPr marL="0" indent="0">
              <a:buNone/>
              <a:defRPr sz="3000" b="0" i="0">
                <a:solidFill>
                  <a:schemeClr val="accent1"/>
                </a:solidFill>
                <a:latin typeface="Calisto MT" panose="02040603050505030304" pitchFamily="18" charset="77"/>
                <a:ea typeface="Calisto MT" panose="02040603050505030304" pitchFamily="18" charset="77"/>
                <a:cs typeface="Calisto MT" panose="02040603050505030304" pitchFamily="18" charset="77"/>
              </a:defRPr>
            </a:lvl1pPr>
            <a:lvl2pPr marL="609539" indent="0">
              <a:buNone/>
              <a:defRPr/>
            </a:lvl2pPr>
            <a:lvl3pPr marL="1219080" indent="0">
              <a:buNone/>
              <a:defRPr/>
            </a:lvl3pPr>
            <a:lvl4pPr marL="1828618" indent="0">
              <a:buNone/>
              <a:defRPr/>
            </a:lvl4pPr>
            <a:lvl5pPr marL="2438158" indent="0">
              <a:buNone/>
              <a:defRPr/>
            </a:lvl5pPr>
          </a:lstStyle>
          <a:p>
            <a:pPr lvl="0"/>
            <a:r>
              <a:rPr lang="en-US"/>
              <a:t>Insert title text</a:t>
            </a:r>
          </a:p>
        </p:txBody>
      </p:sp>
    </p:spTree>
    <p:extLst>
      <p:ext uri="{BB962C8B-B14F-4D97-AF65-F5344CB8AC3E}">
        <p14:creationId xmlns:p14="http://schemas.microsoft.com/office/powerpoint/2010/main" val="299265561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Divider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1" name="Chevron 10"/>
          <p:cNvSpPr/>
          <p:nvPr userDrawn="1"/>
        </p:nvSpPr>
        <p:spPr>
          <a:xfrm rot="5400000">
            <a:off x="11141041"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2" name="Chevron 11"/>
          <p:cNvSpPr/>
          <p:nvPr userDrawn="1"/>
        </p:nvSpPr>
        <p:spPr>
          <a:xfrm rot="5400000">
            <a:off x="11141041" y="1330096"/>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a:ln>
                <a:noFill/>
              </a:ln>
              <a:solidFill>
                <a:schemeClr val="bg2">
                  <a:lumMod val="20000"/>
                  <a:lumOff val="80000"/>
                </a:schemeClr>
              </a:solidFill>
              <a:effectLst/>
              <a:uLnTx/>
              <a:uFillTx/>
              <a:latin typeface="Arial"/>
            </a:endParaRPr>
          </a:p>
        </p:txBody>
      </p:sp>
      <p:sp>
        <p:nvSpPr>
          <p:cNvPr id="13" name="Chevron 12"/>
          <p:cNvSpPr/>
          <p:nvPr userDrawn="1"/>
        </p:nvSpPr>
        <p:spPr>
          <a:xfrm rot="5400000">
            <a:off x="11141041" y="2205980"/>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4" name="Chevron 13"/>
          <p:cNvSpPr/>
          <p:nvPr userDrawn="1"/>
        </p:nvSpPr>
        <p:spPr>
          <a:xfrm rot="5400000">
            <a:off x="11141041" y="308186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5" name="Chevron 14"/>
          <p:cNvSpPr/>
          <p:nvPr userDrawn="1"/>
        </p:nvSpPr>
        <p:spPr>
          <a:xfrm rot="5400000">
            <a:off x="11141041" y="3957752"/>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1" name="Rectangle 20"/>
          <p:cNvSpPr/>
          <p:nvPr userDrawn="1"/>
        </p:nvSpPr>
        <p:spPr>
          <a:xfrm>
            <a:off x="10624413"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2" name="Chevron 14">
            <a:extLst>
              <a:ext uri="{FF2B5EF4-FFF2-40B4-BE49-F238E27FC236}">
                <a16:creationId xmlns:a16="http://schemas.microsoft.com/office/drawing/2014/main" id="{D8975FAA-F251-4916-BF0A-C2EBC644A416}"/>
              </a:ext>
            </a:extLst>
          </p:cNvPr>
          <p:cNvSpPr/>
          <p:nvPr userDrawn="1"/>
        </p:nvSpPr>
        <p:spPr>
          <a:xfrm rot="5400000">
            <a:off x="11141039" y="483363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Pentagon 15">
            <a:extLst>
              <a:ext uri="{FF2B5EF4-FFF2-40B4-BE49-F238E27FC236}">
                <a16:creationId xmlns:a16="http://schemas.microsoft.com/office/drawing/2014/main" id="{87EA5C42-1628-2C44-9546-46CF1D323159}"/>
              </a:ext>
            </a:extLst>
          </p:cNvPr>
          <p:cNvSpPr/>
          <p:nvPr userDrawn="1"/>
        </p:nvSpPr>
        <p:spPr>
          <a:xfrm rot="5400000">
            <a:off x="11417056" y="-162170"/>
            <a:ext cx="406464" cy="723847"/>
          </a:xfrm>
          <a:prstGeom prst="homePlate">
            <a:avLst>
              <a:gd name="adj" fmla="val 46023"/>
            </a:avLst>
          </a:prstGeom>
          <a:solidFill>
            <a:schemeClr val="tx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7" name="Text Placeholder 3">
            <a:extLst>
              <a:ext uri="{FF2B5EF4-FFF2-40B4-BE49-F238E27FC236}">
                <a16:creationId xmlns:a16="http://schemas.microsoft.com/office/drawing/2014/main" id="{12A0B2A4-8327-8045-BCA3-35C4B3A777C8}"/>
              </a:ext>
            </a:extLst>
          </p:cNvPr>
          <p:cNvSpPr>
            <a:spLocks noGrp="1"/>
          </p:cNvSpPr>
          <p:nvPr>
            <p:ph type="body" sz="quarter" idx="10" hasCustomPrompt="1"/>
          </p:nvPr>
        </p:nvSpPr>
        <p:spPr>
          <a:xfrm>
            <a:off x="274639" y="168276"/>
            <a:ext cx="9742197" cy="578485"/>
          </a:xfrm>
          <a:prstGeom prst="rect">
            <a:avLst/>
          </a:prstGeom>
        </p:spPr>
        <p:txBody>
          <a:bodyPr/>
          <a:lstStyle>
            <a:lvl1pPr marL="0" indent="0">
              <a:buNone/>
              <a:defRPr sz="3000" b="0" i="0">
                <a:solidFill>
                  <a:schemeClr val="accent1"/>
                </a:solidFill>
                <a:latin typeface="Calisto MT" panose="02040603050505030304" pitchFamily="18" charset="77"/>
                <a:ea typeface="Calisto MT" panose="02040603050505030304" pitchFamily="18" charset="77"/>
                <a:cs typeface="Calisto MT" panose="02040603050505030304" pitchFamily="18" charset="77"/>
              </a:defRPr>
            </a:lvl1pPr>
            <a:lvl2pPr marL="609539" indent="0">
              <a:buNone/>
              <a:defRPr/>
            </a:lvl2pPr>
            <a:lvl3pPr marL="1219080" indent="0">
              <a:buNone/>
              <a:defRPr/>
            </a:lvl3pPr>
            <a:lvl4pPr marL="1828618" indent="0">
              <a:buNone/>
              <a:defRPr/>
            </a:lvl4pPr>
            <a:lvl5pPr marL="2438158" indent="0">
              <a:buNone/>
              <a:defRPr/>
            </a:lvl5pPr>
          </a:lstStyle>
          <a:p>
            <a:pPr lvl="0"/>
            <a:r>
              <a:rPr lang="en-US"/>
              <a:t>Insert title text</a:t>
            </a:r>
          </a:p>
        </p:txBody>
      </p:sp>
    </p:spTree>
    <p:extLst>
      <p:ext uri="{BB962C8B-B14F-4D97-AF65-F5344CB8AC3E}">
        <p14:creationId xmlns:p14="http://schemas.microsoft.com/office/powerpoint/2010/main" val="229512679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Divider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1" name="Chevron 10"/>
          <p:cNvSpPr/>
          <p:nvPr userDrawn="1"/>
        </p:nvSpPr>
        <p:spPr>
          <a:xfrm rot="5400000">
            <a:off x="11141041"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2" name="Chevron 11"/>
          <p:cNvSpPr/>
          <p:nvPr userDrawn="1"/>
        </p:nvSpPr>
        <p:spPr>
          <a:xfrm rot="5400000">
            <a:off x="11141041" y="133009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3" name="Chevron 12"/>
          <p:cNvSpPr/>
          <p:nvPr userDrawn="1"/>
        </p:nvSpPr>
        <p:spPr>
          <a:xfrm rot="5400000">
            <a:off x="11141041" y="2205980"/>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a:ln>
                <a:noFill/>
              </a:ln>
              <a:solidFill>
                <a:schemeClr val="bg2">
                  <a:lumMod val="20000"/>
                  <a:lumOff val="80000"/>
                </a:schemeClr>
              </a:solidFill>
              <a:effectLst/>
              <a:uLnTx/>
              <a:uFillTx/>
              <a:latin typeface="Arial"/>
            </a:endParaRPr>
          </a:p>
        </p:txBody>
      </p:sp>
      <p:sp>
        <p:nvSpPr>
          <p:cNvPr id="14" name="Chevron 13"/>
          <p:cNvSpPr/>
          <p:nvPr userDrawn="1"/>
        </p:nvSpPr>
        <p:spPr>
          <a:xfrm rot="5400000">
            <a:off x="11141041" y="308186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5" name="Chevron 14"/>
          <p:cNvSpPr/>
          <p:nvPr userDrawn="1"/>
        </p:nvSpPr>
        <p:spPr>
          <a:xfrm rot="5400000">
            <a:off x="11141041" y="3957752"/>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1" name="Rectangle 20"/>
          <p:cNvSpPr/>
          <p:nvPr userDrawn="1"/>
        </p:nvSpPr>
        <p:spPr>
          <a:xfrm>
            <a:off x="10624413"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2" name="Chevron 14">
            <a:extLst>
              <a:ext uri="{FF2B5EF4-FFF2-40B4-BE49-F238E27FC236}">
                <a16:creationId xmlns:a16="http://schemas.microsoft.com/office/drawing/2014/main" id="{8901D2EC-41DB-4BB5-99C3-C494D4718A1A}"/>
              </a:ext>
            </a:extLst>
          </p:cNvPr>
          <p:cNvSpPr/>
          <p:nvPr userDrawn="1"/>
        </p:nvSpPr>
        <p:spPr>
          <a:xfrm rot="5400000">
            <a:off x="11141039" y="483363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Pentagon 15">
            <a:extLst>
              <a:ext uri="{FF2B5EF4-FFF2-40B4-BE49-F238E27FC236}">
                <a16:creationId xmlns:a16="http://schemas.microsoft.com/office/drawing/2014/main" id="{5B3605A8-14BC-514B-BCAA-742B5188B4DF}"/>
              </a:ext>
            </a:extLst>
          </p:cNvPr>
          <p:cNvSpPr/>
          <p:nvPr userDrawn="1"/>
        </p:nvSpPr>
        <p:spPr>
          <a:xfrm rot="5400000">
            <a:off x="11417056" y="-162170"/>
            <a:ext cx="406464" cy="723847"/>
          </a:xfrm>
          <a:prstGeom prst="homePlate">
            <a:avLst>
              <a:gd name="adj" fmla="val 46023"/>
            </a:avLst>
          </a:prstGeom>
          <a:solidFill>
            <a:schemeClr val="tx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7" name="Text Placeholder 3">
            <a:extLst>
              <a:ext uri="{FF2B5EF4-FFF2-40B4-BE49-F238E27FC236}">
                <a16:creationId xmlns:a16="http://schemas.microsoft.com/office/drawing/2014/main" id="{42D1D450-B0CA-A24B-BB39-197631C1821E}"/>
              </a:ext>
            </a:extLst>
          </p:cNvPr>
          <p:cNvSpPr>
            <a:spLocks noGrp="1"/>
          </p:cNvSpPr>
          <p:nvPr>
            <p:ph type="body" sz="quarter" idx="10" hasCustomPrompt="1"/>
          </p:nvPr>
        </p:nvSpPr>
        <p:spPr>
          <a:xfrm>
            <a:off x="274639" y="168276"/>
            <a:ext cx="9742197" cy="578485"/>
          </a:xfrm>
          <a:prstGeom prst="rect">
            <a:avLst/>
          </a:prstGeom>
        </p:spPr>
        <p:txBody>
          <a:bodyPr/>
          <a:lstStyle>
            <a:lvl1pPr marL="0" indent="0">
              <a:buNone/>
              <a:defRPr sz="3000" b="0" i="0">
                <a:solidFill>
                  <a:schemeClr val="accent1"/>
                </a:solidFill>
                <a:latin typeface="Calisto MT" panose="02040603050505030304" pitchFamily="18" charset="77"/>
                <a:ea typeface="Calisto MT" panose="02040603050505030304" pitchFamily="18" charset="77"/>
                <a:cs typeface="Calisto MT" panose="02040603050505030304" pitchFamily="18" charset="77"/>
              </a:defRPr>
            </a:lvl1pPr>
            <a:lvl2pPr marL="609539" indent="0">
              <a:buNone/>
              <a:defRPr/>
            </a:lvl2pPr>
            <a:lvl3pPr marL="1219080" indent="0">
              <a:buNone/>
              <a:defRPr/>
            </a:lvl3pPr>
            <a:lvl4pPr marL="1828618" indent="0">
              <a:buNone/>
              <a:defRPr/>
            </a:lvl4pPr>
            <a:lvl5pPr marL="2438158" indent="0">
              <a:buNone/>
              <a:defRPr/>
            </a:lvl5pPr>
          </a:lstStyle>
          <a:p>
            <a:pPr lvl="0"/>
            <a:r>
              <a:rPr lang="en-US"/>
              <a:t>Insert title text</a:t>
            </a:r>
          </a:p>
        </p:txBody>
      </p:sp>
    </p:spTree>
    <p:extLst>
      <p:ext uri="{BB962C8B-B14F-4D97-AF65-F5344CB8AC3E}">
        <p14:creationId xmlns:p14="http://schemas.microsoft.com/office/powerpoint/2010/main" val="356085703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3_Divider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1" name="Chevron 10"/>
          <p:cNvSpPr/>
          <p:nvPr userDrawn="1"/>
        </p:nvSpPr>
        <p:spPr>
          <a:xfrm rot="5400000">
            <a:off x="11141041"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2" name="Chevron 11"/>
          <p:cNvSpPr/>
          <p:nvPr userDrawn="1"/>
        </p:nvSpPr>
        <p:spPr>
          <a:xfrm rot="5400000">
            <a:off x="11141041" y="133009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3" name="Chevron 12"/>
          <p:cNvSpPr/>
          <p:nvPr userDrawn="1"/>
        </p:nvSpPr>
        <p:spPr>
          <a:xfrm rot="5400000">
            <a:off x="11141041" y="2205980"/>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4" name="Chevron 13"/>
          <p:cNvSpPr/>
          <p:nvPr userDrawn="1"/>
        </p:nvSpPr>
        <p:spPr>
          <a:xfrm rot="5400000">
            <a:off x="11141041" y="3081868"/>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a:ln>
                <a:noFill/>
              </a:ln>
              <a:solidFill>
                <a:schemeClr val="bg2">
                  <a:lumMod val="20000"/>
                  <a:lumOff val="80000"/>
                </a:schemeClr>
              </a:solidFill>
              <a:effectLst/>
              <a:uLnTx/>
              <a:uFillTx/>
              <a:latin typeface="Arial"/>
            </a:endParaRPr>
          </a:p>
        </p:txBody>
      </p:sp>
      <p:sp>
        <p:nvSpPr>
          <p:cNvPr id="15" name="Chevron 14"/>
          <p:cNvSpPr/>
          <p:nvPr userDrawn="1"/>
        </p:nvSpPr>
        <p:spPr>
          <a:xfrm rot="5400000">
            <a:off x="11141041" y="3957752"/>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1" name="Rectangle 20"/>
          <p:cNvSpPr/>
          <p:nvPr userDrawn="1"/>
        </p:nvSpPr>
        <p:spPr>
          <a:xfrm>
            <a:off x="10624413"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2" name="Chevron 14">
            <a:extLst>
              <a:ext uri="{FF2B5EF4-FFF2-40B4-BE49-F238E27FC236}">
                <a16:creationId xmlns:a16="http://schemas.microsoft.com/office/drawing/2014/main" id="{A80ACCCB-14D8-4771-9001-4420D3AD18E7}"/>
              </a:ext>
            </a:extLst>
          </p:cNvPr>
          <p:cNvSpPr/>
          <p:nvPr userDrawn="1"/>
        </p:nvSpPr>
        <p:spPr>
          <a:xfrm rot="5400000">
            <a:off x="11141039" y="483363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Pentagon 15">
            <a:extLst>
              <a:ext uri="{FF2B5EF4-FFF2-40B4-BE49-F238E27FC236}">
                <a16:creationId xmlns:a16="http://schemas.microsoft.com/office/drawing/2014/main" id="{FC82496E-7060-B743-B437-ADDC708392E7}"/>
              </a:ext>
            </a:extLst>
          </p:cNvPr>
          <p:cNvSpPr/>
          <p:nvPr userDrawn="1"/>
        </p:nvSpPr>
        <p:spPr>
          <a:xfrm rot="5400000">
            <a:off x="11417056" y="-162170"/>
            <a:ext cx="406464" cy="723847"/>
          </a:xfrm>
          <a:prstGeom prst="homePlate">
            <a:avLst>
              <a:gd name="adj" fmla="val 46023"/>
            </a:avLst>
          </a:prstGeom>
          <a:solidFill>
            <a:schemeClr val="tx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7" name="Text Placeholder 3">
            <a:extLst>
              <a:ext uri="{FF2B5EF4-FFF2-40B4-BE49-F238E27FC236}">
                <a16:creationId xmlns:a16="http://schemas.microsoft.com/office/drawing/2014/main" id="{929805F8-0B43-B54D-85DF-BDC8B6A0EC09}"/>
              </a:ext>
            </a:extLst>
          </p:cNvPr>
          <p:cNvSpPr>
            <a:spLocks noGrp="1"/>
          </p:cNvSpPr>
          <p:nvPr>
            <p:ph type="body" sz="quarter" idx="10" hasCustomPrompt="1"/>
          </p:nvPr>
        </p:nvSpPr>
        <p:spPr>
          <a:xfrm>
            <a:off x="274639" y="168276"/>
            <a:ext cx="9742197" cy="578485"/>
          </a:xfrm>
          <a:prstGeom prst="rect">
            <a:avLst/>
          </a:prstGeom>
        </p:spPr>
        <p:txBody>
          <a:bodyPr/>
          <a:lstStyle>
            <a:lvl1pPr marL="0" indent="0">
              <a:buNone/>
              <a:defRPr sz="3000" b="0" i="0">
                <a:solidFill>
                  <a:schemeClr val="accent1"/>
                </a:solidFill>
                <a:latin typeface="Calisto MT" panose="02040603050505030304" pitchFamily="18" charset="77"/>
                <a:ea typeface="Calisto MT" panose="02040603050505030304" pitchFamily="18" charset="77"/>
                <a:cs typeface="Calisto MT" panose="02040603050505030304" pitchFamily="18" charset="77"/>
              </a:defRPr>
            </a:lvl1pPr>
            <a:lvl2pPr marL="609539" indent="0">
              <a:buNone/>
              <a:defRPr/>
            </a:lvl2pPr>
            <a:lvl3pPr marL="1219080" indent="0">
              <a:buNone/>
              <a:defRPr/>
            </a:lvl3pPr>
            <a:lvl4pPr marL="1828618" indent="0">
              <a:buNone/>
              <a:defRPr/>
            </a:lvl4pPr>
            <a:lvl5pPr marL="2438158" indent="0">
              <a:buNone/>
              <a:defRPr/>
            </a:lvl5pPr>
          </a:lstStyle>
          <a:p>
            <a:pPr lvl="0"/>
            <a:r>
              <a:rPr lang="en-US"/>
              <a:t>Insert title text</a:t>
            </a:r>
          </a:p>
        </p:txBody>
      </p:sp>
    </p:spTree>
    <p:extLst>
      <p:ext uri="{BB962C8B-B14F-4D97-AF65-F5344CB8AC3E}">
        <p14:creationId xmlns:p14="http://schemas.microsoft.com/office/powerpoint/2010/main" val="371136765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_Divider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1" name="Chevron 10"/>
          <p:cNvSpPr/>
          <p:nvPr userDrawn="1"/>
        </p:nvSpPr>
        <p:spPr>
          <a:xfrm rot="5400000">
            <a:off x="11141041"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2" name="Chevron 11"/>
          <p:cNvSpPr/>
          <p:nvPr userDrawn="1"/>
        </p:nvSpPr>
        <p:spPr>
          <a:xfrm rot="5400000">
            <a:off x="11141041" y="133009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3" name="Chevron 12"/>
          <p:cNvSpPr/>
          <p:nvPr userDrawn="1"/>
        </p:nvSpPr>
        <p:spPr>
          <a:xfrm rot="5400000">
            <a:off x="11141041" y="2205980"/>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4" name="Chevron 13"/>
          <p:cNvSpPr/>
          <p:nvPr userDrawn="1"/>
        </p:nvSpPr>
        <p:spPr>
          <a:xfrm rot="5400000">
            <a:off x="11141041" y="308186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5" name="Chevron 14"/>
          <p:cNvSpPr/>
          <p:nvPr userDrawn="1"/>
        </p:nvSpPr>
        <p:spPr>
          <a:xfrm rot="5400000">
            <a:off x="11141041" y="3957752"/>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a:ln>
                <a:noFill/>
              </a:ln>
              <a:solidFill>
                <a:schemeClr val="bg2">
                  <a:lumMod val="20000"/>
                  <a:lumOff val="80000"/>
                </a:schemeClr>
              </a:solidFill>
              <a:effectLst/>
              <a:uLnTx/>
              <a:uFillTx/>
              <a:latin typeface="Arial"/>
            </a:endParaRPr>
          </a:p>
        </p:txBody>
      </p:sp>
      <p:sp>
        <p:nvSpPr>
          <p:cNvPr id="21" name="Rectangle 20"/>
          <p:cNvSpPr/>
          <p:nvPr userDrawn="1"/>
        </p:nvSpPr>
        <p:spPr>
          <a:xfrm>
            <a:off x="10624413"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2" name="Chevron 14">
            <a:extLst>
              <a:ext uri="{FF2B5EF4-FFF2-40B4-BE49-F238E27FC236}">
                <a16:creationId xmlns:a16="http://schemas.microsoft.com/office/drawing/2014/main" id="{83BCAA97-F54B-414E-B4ED-4A9CF095B296}"/>
              </a:ext>
            </a:extLst>
          </p:cNvPr>
          <p:cNvSpPr/>
          <p:nvPr userDrawn="1"/>
        </p:nvSpPr>
        <p:spPr>
          <a:xfrm rot="5400000">
            <a:off x="11141039" y="483363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Pentagon 15">
            <a:extLst>
              <a:ext uri="{FF2B5EF4-FFF2-40B4-BE49-F238E27FC236}">
                <a16:creationId xmlns:a16="http://schemas.microsoft.com/office/drawing/2014/main" id="{B7DBA449-B9BA-0842-A748-25E6BF63CD71}"/>
              </a:ext>
            </a:extLst>
          </p:cNvPr>
          <p:cNvSpPr/>
          <p:nvPr userDrawn="1"/>
        </p:nvSpPr>
        <p:spPr>
          <a:xfrm rot="5400000">
            <a:off x="11417056" y="-162170"/>
            <a:ext cx="406464" cy="723847"/>
          </a:xfrm>
          <a:prstGeom prst="homePlate">
            <a:avLst>
              <a:gd name="adj" fmla="val 46023"/>
            </a:avLst>
          </a:prstGeom>
          <a:solidFill>
            <a:schemeClr val="tx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7" name="Text Placeholder 3">
            <a:extLst>
              <a:ext uri="{FF2B5EF4-FFF2-40B4-BE49-F238E27FC236}">
                <a16:creationId xmlns:a16="http://schemas.microsoft.com/office/drawing/2014/main" id="{1D725D07-38B7-3744-A49A-8998FA335334}"/>
              </a:ext>
            </a:extLst>
          </p:cNvPr>
          <p:cNvSpPr>
            <a:spLocks noGrp="1"/>
          </p:cNvSpPr>
          <p:nvPr>
            <p:ph type="body" sz="quarter" idx="10" hasCustomPrompt="1"/>
          </p:nvPr>
        </p:nvSpPr>
        <p:spPr>
          <a:xfrm>
            <a:off x="274639" y="168276"/>
            <a:ext cx="9742197" cy="578485"/>
          </a:xfrm>
          <a:prstGeom prst="rect">
            <a:avLst/>
          </a:prstGeom>
        </p:spPr>
        <p:txBody>
          <a:bodyPr/>
          <a:lstStyle>
            <a:lvl1pPr marL="0" indent="0">
              <a:buNone/>
              <a:defRPr sz="3000" b="0" i="0">
                <a:solidFill>
                  <a:schemeClr val="accent1"/>
                </a:solidFill>
                <a:latin typeface="Calisto MT" panose="02040603050505030304" pitchFamily="18" charset="77"/>
                <a:ea typeface="Calisto MT" panose="02040603050505030304" pitchFamily="18" charset="77"/>
                <a:cs typeface="Calisto MT" panose="02040603050505030304" pitchFamily="18" charset="77"/>
              </a:defRPr>
            </a:lvl1pPr>
            <a:lvl2pPr marL="609539" indent="0">
              <a:buNone/>
              <a:defRPr/>
            </a:lvl2pPr>
            <a:lvl3pPr marL="1219080" indent="0">
              <a:buNone/>
              <a:defRPr/>
            </a:lvl3pPr>
            <a:lvl4pPr marL="1828618" indent="0">
              <a:buNone/>
              <a:defRPr/>
            </a:lvl4pPr>
            <a:lvl5pPr marL="2438158" indent="0">
              <a:buNone/>
              <a:defRPr/>
            </a:lvl5pPr>
          </a:lstStyle>
          <a:p>
            <a:pPr lvl="0"/>
            <a:r>
              <a:rPr lang="en-US"/>
              <a:t>Insert title text</a:t>
            </a:r>
          </a:p>
        </p:txBody>
      </p:sp>
    </p:spTree>
    <p:extLst>
      <p:ext uri="{BB962C8B-B14F-4D97-AF65-F5344CB8AC3E}">
        <p14:creationId xmlns:p14="http://schemas.microsoft.com/office/powerpoint/2010/main" val="15974970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5_Divider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1" name="Chevron 10"/>
          <p:cNvSpPr/>
          <p:nvPr userDrawn="1"/>
        </p:nvSpPr>
        <p:spPr>
          <a:xfrm rot="5400000">
            <a:off x="11141041"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2" name="Chevron 11"/>
          <p:cNvSpPr/>
          <p:nvPr userDrawn="1"/>
        </p:nvSpPr>
        <p:spPr>
          <a:xfrm rot="5400000">
            <a:off x="11141041" y="133009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3" name="Chevron 12"/>
          <p:cNvSpPr/>
          <p:nvPr userDrawn="1"/>
        </p:nvSpPr>
        <p:spPr>
          <a:xfrm rot="5400000">
            <a:off x="11141041" y="2205980"/>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4" name="Chevron 13"/>
          <p:cNvSpPr/>
          <p:nvPr userDrawn="1"/>
        </p:nvSpPr>
        <p:spPr>
          <a:xfrm rot="5400000">
            <a:off x="11141041" y="308186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5" name="Chevron 14"/>
          <p:cNvSpPr/>
          <p:nvPr userDrawn="1"/>
        </p:nvSpPr>
        <p:spPr>
          <a:xfrm rot="5400000">
            <a:off x="11141041" y="3957752"/>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6" name="Chevron 15"/>
          <p:cNvSpPr/>
          <p:nvPr userDrawn="1"/>
        </p:nvSpPr>
        <p:spPr>
          <a:xfrm rot="5400000">
            <a:off x="11141041" y="4833636"/>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a:ln>
                <a:noFill/>
              </a:ln>
              <a:solidFill>
                <a:schemeClr val="bg2">
                  <a:lumMod val="20000"/>
                  <a:lumOff val="80000"/>
                </a:schemeClr>
              </a:solidFill>
              <a:effectLst/>
              <a:uLnTx/>
              <a:uFillTx/>
              <a:latin typeface="Arial"/>
            </a:endParaRPr>
          </a:p>
        </p:txBody>
      </p:sp>
      <p:sp>
        <p:nvSpPr>
          <p:cNvPr id="21" name="Rectangle 20"/>
          <p:cNvSpPr/>
          <p:nvPr userDrawn="1"/>
        </p:nvSpPr>
        <p:spPr>
          <a:xfrm>
            <a:off x="10624413"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7" name="Text Placeholder 3">
            <a:extLst>
              <a:ext uri="{FF2B5EF4-FFF2-40B4-BE49-F238E27FC236}">
                <a16:creationId xmlns:a16="http://schemas.microsoft.com/office/drawing/2014/main" id="{30D0262E-16FD-CF48-8A62-67F9AC4941A5}"/>
              </a:ext>
            </a:extLst>
          </p:cNvPr>
          <p:cNvSpPr>
            <a:spLocks noGrp="1"/>
          </p:cNvSpPr>
          <p:nvPr>
            <p:ph type="body" sz="quarter" idx="10" hasCustomPrompt="1"/>
          </p:nvPr>
        </p:nvSpPr>
        <p:spPr>
          <a:xfrm>
            <a:off x="274639" y="168276"/>
            <a:ext cx="9742197" cy="578485"/>
          </a:xfrm>
          <a:prstGeom prst="rect">
            <a:avLst/>
          </a:prstGeom>
        </p:spPr>
        <p:txBody>
          <a:bodyPr/>
          <a:lstStyle>
            <a:lvl1pPr marL="0" indent="0">
              <a:buNone/>
              <a:defRPr sz="3000" b="0" i="0">
                <a:solidFill>
                  <a:schemeClr val="accent1"/>
                </a:solidFill>
                <a:latin typeface="Calisto MT" panose="02040603050505030304" pitchFamily="18" charset="77"/>
                <a:ea typeface="Calisto MT" panose="02040603050505030304" pitchFamily="18" charset="77"/>
                <a:cs typeface="Calisto MT" panose="02040603050505030304" pitchFamily="18" charset="77"/>
              </a:defRPr>
            </a:lvl1pPr>
            <a:lvl2pPr marL="609539" indent="0">
              <a:buNone/>
              <a:defRPr/>
            </a:lvl2pPr>
            <a:lvl3pPr marL="1219080" indent="0">
              <a:buNone/>
              <a:defRPr/>
            </a:lvl3pPr>
            <a:lvl4pPr marL="1828618" indent="0">
              <a:buNone/>
              <a:defRPr/>
            </a:lvl4pPr>
            <a:lvl5pPr marL="2438158" indent="0">
              <a:buNone/>
              <a:defRPr/>
            </a:lvl5pPr>
          </a:lstStyle>
          <a:p>
            <a:pPr lvl="0"/>
            <a:r>
              <a:rPr lang="en-US"/>
              <a:t>Insert title text</a:t>
            </a:r>
          </a:p>
        </p:txBody>
      </p:sp>
    </p:spTree>
    <p:extLst>
      <p:ext uri="{BB962C8B-B14F-4D97-AF65-F5344CB8AC3E}">
        <p14:creationId xmlns:p14="http://schemas.microsoft.com/office/powerpoint/2010/main" val="41626074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ey Statem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CFFF0-7218-4B33-8DFC-E37157D920C0}"/>
              </a:ext>
            </a:extLst>
          </p:cNvPr>
          <p:cNvSpPr>
            <a:spLocks noGrp="1"/>
          </p:cNvSpPr>
          <p:nvPr>
            <p:ph type="title" hasCustomPrompt="1"/>
          </p:nvPr>
        </p:nvSpPr>
        <p:spPr>
          <a:xfrm>
            <a:off x="3288323" y="555585"/>
            <a:ext cx="5615354" cy="5614274"/>
          </a:xfrm>
          <a:prstGeom prst="ellipse">
            <a:avLst/>
          </a:prstGeom>
          <a:solidFill>
            <a:schemeClr val="bg1"/>
          </a:solidFill>
        </p:spPr>
        <p:txBody>
          <a:bodyPr anchor="ctr" anchorCtr="0">
            <a:normAutofit/>
          </a:bodyPr>
          <a:lstStyle>
            <a:lvl1pPr algn="ctr">
              <a:lnSpc>
                <a:spcPct val="100000"/>
              </a:lnSpc>
              <a:defRPr sz="4000">
                <a:solidFill>
                  <a:schemeClr val="accent1"/>
                </a:solidFill>
              </a:defRPr>
            </a:lvl1pPr>
          </a:lstStyle>
          <a:p>
            <a:r>
              <a:rPr lang="en-US"/>
              <a:t>Click to add key statement</a:t>
            </a:r>
          </a:p>
        </p:txBody>
      </p:sp>
      <p:sp>
        <p:nvSpPr>
          <p:cNvPr id="5" name="Slide Number Placeholder 4">
            <a:extLst>
              <a:ext uri="{FF2B5EF4-FFF2-40B4-BE49-F238E27FC236}">
                <a16:creationId xmlns:a16="http://schemas.microsoft.com/office/drawing/2014/main" id="{5C0FD97D-3F39-4649-B10A-ECD97F370F22}"/>
              </a:ext>
              <a:ext uri="{C183D7F6-B498-43B3-948B-1728B52AA6E4}">
                <adec:decorative xmlns:adec="http://schemas.microsoft.com/office/drawing/2017/decorative" val="1"/>
              </a:ext>
            </a:extLst>
          </p:cNvPr>
          <p:cNvSpPr>
            <a:spLocks noGrp="1"/>
          </p:cNvSpPr>
          <p:nvPr>
            <p:ph type="sldNum" sz="quarter" idx="12"/>
          </p:nvPr>
        </p:nvSpPr>
        <p:spPr/>
        <p:txBody>
          <a:bodyPr/>
          <a:lstStyle>
            <a:lvl1pPr>
              <a:lnSpc>
                <a:spcPct val="100000"/>
              </a:lnSpc>
              <a:defRPr>
                <a:solidFill>
                  <a:schemeClr val="bg1"/>
                </a:solidFill>
              </a:defRPr>
            </a:lvl1pPr>
          </a:lstStyle>
          <a:p>
            <a:fld id="{F8E47D07-9D1E-4FE9-B31A-2F5863681021}" type="slidenum">
              <a:rPr lang="en-GB" smtClean="0"/>
              <a:pPr/>
              <a:t>‹#›</a:t>
            </a:fld>
            <a:endParaRPr lang="en-GB"/>
          </a:p>
        </p:txBody>
      </p:sp>
      <p:sp>
        <p:nvSpPr>
          <p:cNvPr id="3" name="Date Placeholder 2">
            <a:extLst>
              <a:ext uri="{FF2B5EF4-FFF2-40B4-BE49-F238E27FC236}">
                <a16:creationId xmlns:a16="http://schemas.microsoft.com/office/drawing/2014/main" id="{BA8931D2-AD7B-454A-86A6-EA48B20C0CCA}"/>
              </a:ext>
              <a:ext uri="{C183D7F6-B498-43B3-948B-1728B52AA6E4}">
                <adec:decorative xmlns:adec="http://schemas.microsoft.com/office/drawing/2017/decorative" val="1"/>
              </a:ext>
            </a:extLst>
          </p:cNvPr>
          <p:cNvSpPr>
            <a:spLocks noGrp="1"/>
          </p:cNvSpPr>
          <p:nvPr>
            <p:ph type="dt" sz="half" idx="10"/>
          </p:nvPr>
        </p:nvSpPr>
        <p:spPr/>
        <p:txBody>
          <a:bodyPr/>
          <a:lstStyle>
            <a:lvl1pPr>
              <a:lnSpc>
                <a:spcPct val="100000"/>
              </a:lnSpc>
              <a:defRPr>
                <a:solidFill>
                  <a:schemeClr val="bg1"/>
                </a:solidFill>
              </a:defRPr>
            </a:lvl1pPr>
          </a:lstStyle>
          <a:p>
            <a:endParaRPr lang="en-GB"/>
          </a:p>
        </p:txBody>
      </p:sp>
    </p:spTree>
    <p:custDataLst>
      <p:tags r:id="rId1"/>
    </p:custDataLst>
    <p:extLst>
      <p:ext uri="{BB962C8B-B14F-4D97-AF65-F5344CB8AC3E}">
        <p14:creationId xmlns:p14="http://schemas.microsoft.com/office/powerpoint/2010/main" val="262541518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6_Divider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1" name="Chevron 10"/>
          <p:cNvSpPr/>
          <p:nvPr userDrawn="1"/>
        </p:nvSpPr>
        <p:spPr>
          <a:xfrm rot="5400000">
            <a:off x="11141041"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2" name="Chevron 11"/>
          <p:cNvSpPr/>
          <p:nvPr userDrawn="1"/>
        </p:nvSpPr>
        <p:spPr>
          <a:xfrm rot="5400000">
            <a:off x="11141041" y="133009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3" name="Chevron 12"/>
          <p:cNvSpPr/>
          <p:nvPr userDrawn="1"/>
        </p:nvSpPr>
        <p:spPr>
          <a:xfrm rot="5400000">
            <a:off x="11141041" y="2205980"/>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4" name="Chevron 13"/>
          <p:cNvSpPr/>
          <p:nvPr userDrawn="1"/>
        </p:nvSpPr>
        <p:spPr>
          <a:xfrm rot="5400000">
            <a:off x="11141041" y="308186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5" name="Chevron 14"/>
          <p:cNvSpPr/>
          <p:nvPr userDrawn="1"/>
        </p:nvSpPr>
        <p:spPr>
          <a:xfrm rot="5400000">
            <a:off x="11141041" y="3957752"/>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6" name="Chevron 15"/>
          <p:cNvSpPr/>
          <p:nvPr userDrawn="1"/>
        </p:nvSpPr>
        <p:spPr>
          <a:xfrm rot="5400000">
            <a:off x="11141041" y="483363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1" name="Rectangle 20"/>
          <p:cNvSpPr/>
          <p:nvPr userDrawn="1"/>
        </p:nvSpPr>
        <p:spPr>
          <a:xfrm>
            <a:off x="10624413"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7" name="Pentagon 16">
            <a:extLst>
              <a:ext uri="{FF2B5EF4-FFF2-40B4-BE49-F238E27FC236}">
                <a16:creationId xmlns:a16="http://schemas.microsoft.com/office/drawing/2014/main" id="{94A5A836-6F58-954B-B535-3AE3D4C4DF31}"/>
              </a:ext>
            </a:extLst>
          </p:cNvPr>
          <p:cNvSpPr/>
          <p:nvPr userDrawn="1"/>
        </p:nvSpPr>
        <p:spPr>
          <a:xfrm rot="5400000">
            <a:off x="11417056" y="-162170"/>
            <a:ext cx="406464" cy="723847"/>
          </a:xfrm>
          <a:prstGeom prst="homePlate">
            <a:avLst>
              <a:gd name="adj" fmla="val 46023"/>
            </a:avLst>
          </a:prstGeom>
          <a:solidFill>
            <a:schemeClr val="tx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8" name="Text Placeholder 3">
            <a:extLst>
              <a:ext uri="{FF2B5EF4-FFF2-40B4-BE49-F238E27FC236}">
                <a16:creationId xmlns:a16="http://schemas.microsoft.com/office/drawing/2014/main" id="{0A6BEE40-EF1B-B54E-B0B8-A06AB220259D}"/>
              </a:ext>
            </a:extLst>
          </p:cNvPr>
          <p:cNvSpPr>
            <a:spLocks noGrp="1"/>
          </p:cNvSpPr>
          <p:nvPr>
            <p:ph type="body" sz="quarter" idx="10" hasCustomPrompt="1"/>
          </p:nvPr>
        </p:nvSpPr>
        <p:spPr>
          <a:xfrm>
            <a:off x="274639" y="168276"/>
            <a:ext cx="9742197" cy="578485"/>
          </a:xfrm>
          <a:prstGeom prst="rect">
            <a:avLst/>
          </a:prstGeom>
        </p:spPr>
        <p:txBody>
          <a:bodyPr/>
          <a:lstStyle>
            <a:lvl1pPr marL="0" indent="0">
              <a:buNone/>
              <a:defRPr sz="3000" b="0" i="0">
                <a:solidFill>
                  <a:schemeClr val="accent1"/>
                </a:solidFill>
                <a:latin typeface="Calisto MT" panose="02040603050505030304" pitchFamily="18" charset="77"/>
                <a:ea typeface="Calisto MT" panose="02040603050505030304" pitchFamily="18" charset="77"/>
                <a:cs typeface="Calisto MT" panose="02040603050505030304" pitchFamily="18" charset="77"/>
              </a:defRPr>
            </a:lvl1pPr>
            <a:lvl2pPr marL="609539" indent="0">
              <a:buNone/>
              <a:defRPr/>
            </a:lvl2pPr>
            <a:lvl3pPr marL="1219080" indent="0">
              <a:buNone/>
              <a:defRPr/>
            </a:lvl3pPr>
            <a:lvl4pPr marL="1828618" indent="0">
              <a:buNone/>
              <a:defRPr/>
            </a:lvl4pPr>
            <a:lvl5pPr marL="2438158" indent="0">
              <a:buNone/>
              <a:defRPr/>
            </a:lvl5pPr>
          </a:lstStyle>
          <a:p>
            <a:pPr lvl="0"/>
            <a:r>
              <a:rPr lang="en-US"/>
              <a:t>Insert title text</a:t>
            </a:r>
          </a:p>
        </p:txBody>
      </p:sp>
    </p:spTree>
    <p:extLst>
      <p:ext uri="{BB962C8B-B14F-4D97-AF65-F5344CB8AC3E}">
        <p14:creationId xmlns:p14="http://schemas.microsoft.com/office/powerpoint/2010/main" val="195783392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_Divider2">
    <p:spTree>
      <p:nvGrpSpPr>
        <p:cNvPr id="1" name=""/>
        <p:cNvGrpSpPr/>
        <p:nvPr/>
      </p:nvGrpSpPr>
      <p:grpSpPr>
        <a:xfrm>
          <a:off x="0" y="0"/>
          <a:ext cx="0" cy="0"/>
          <a:chOff x="0" y="0"/>
          <a:chExt cx="0" cy="0"/>
        </a:xfrm>
      </p:grpSpPr>
      <p:sp>
        <p:nvSpPr>
          <p:cNvPr id="8" name="Rectangle 7"/>
          <p:cNvSpPr/>
          <p:nvPr userDrawn="1"/>
        </p:nvSpPr>
        <p:spPr>
          <a:xfrm>
            <a:off x="6866969" y="0"/>
            <a:ext cx="532503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Chevron 10"/>
          <p:cNvSpPr/>
          <p:nvPr userDrawn="1"/>
        </p:nvSpPr>
        <p:spPr>
          <a:xfrm rot="5400000">
            <a:off x="7251946" y="441148"/>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2">
                  <a:lumMod val="20000"/>
                  <a:lumOff val="80000"/>
                </a:schemeClr>
              </a:solidFill>
              <a:effectLst/>
              <a:uLnTx/>
              <a:uFillTx/>
              <a:latin typeface="Arial"/>
              <a:ea typeface="+mn-ea"/>
              <a:cs typeface="+mn-cs"/>
            </a:endParaRPr>
          </a:p>
        </p:txBody>
      </p:sp>
      <p:sp>
        <p:nvSpPr>
          <p:cNvPr id="12" name="Chevron 11"/>
          <p:cNvSpPr/>
          <p:nvPr userDrawn="1"/>
        </p:nvSpPr>
        <p:spPr>
          <a:xfrm rot="5400000">
            <a:off x="7251946" y="1330096"/>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13" name="Chevron 12"/>
          <p:cNvSpPr/>
          <p:nvPr userDrawn="1"/>
        </p:nvSpPr>
        <p:spPr>
          <a:xfrm rot="5400000">
            <a:off x="7251946" y="2205980"/>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14" name="Chevron 13"/>
          <p:cNvSpPr/>
          <p:nvPr userDrawn="1"/>
        </p:nvSpPr>
        <p:spPr>
          <a:xfrm rot="5400000">
            <a:off x="7251946" y="3081868"/>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19" name="Chevron 18"/>
          <p:cNvSpPr/>
          <p:nvPr userDrawn="1"/>
        </p:nvSpPr>
        <p:spPr>
          <a:xfrm rot="5400000">
            <a:off x="7251944" y="-412529"/>
            <a:ext cx="958493" cy="723845"/>
          </a:xfrm>
          <a:prstGeom prst="chevron">
            <a:avLst>
              <a:gd name="adj" fmla="val 25580"/>
            </a:avLst>
          </a:prstGeom>
          <a:solidFill>
            <a:schemeClr val="tx2">
              <a:lumMod val="75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Rectangle 19"/>
          <p:cNvSpPr/>
          <p:nvPr userDrawn="1"/>
        </p:nvSpPr>
        <p:spPr>
          <a:xfrm>
            <a:off x="6882577" y="-687897"/>
            <a:ext cx="5325035" cy="681925"/>
          </a:xfrm>
          <a:prstGeom prst="rect">
            <a:avLst/>
          </a:prstGeom>
          <a:solidFill>
            <a:srgbClr val="F8F8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20"/>
          <p:cNvSpPr/>
          <p:nvPr userDrawn="1"/>
        </p:nvSpPr>
        <p:spPr>
          <a:xfrm>
            <a:off x="6758468"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Text Placeholder 3">
            <a:extLst>
              <a:ext uri="{FF2B5EF4-FFF2-40B4-BE49-F238E27FC236}">
                <a16:creationId xmlns:a16="http://schemas.microsoft.com/office/drawing/2014/main" id="{199E9022-C5A3-485A-A70D-DA17DB4E60D6}"/>
              </a:ext>
            </a:extLst>
          </p:cNvPr>
          <p:cNvSpPr>
            <a:spLocks noGrp="1"/>
          </p:cNvSpPr>
          <p:nvPr>
            <p:ph type="body" sz="quarter" idx="10" hasCustomPrompt="1"/>
          </p:nvPr>
        </p:nvSpPr>
        <p:spPr>
          <a:xfrm>
            <a:off x="666678" y="3154548"/>
            <a:ext cx="5207407" cy="578485"/>
          </a:xfrm>
          <a:prstGeom prst="rect">
            <a:avLst/>
          </a:prstGeom>
        </p:spPr>
        <p:txBody>
          <a:bodyPr/>
          <a:lstStyle>
            <a:lvl1pPr marL="0" indent="0">
              <a:buNone/>
              <a:defRPr sz="3000" b="1" i="0">
                <a:solidFill>
                  <a:schemeClr val="accent1"/>
                </a:solidFill>
                <a:latin typeface="Graphik Black" panose="020B0A03030202060203" pitchFamily="34" charset="0"/>
                <a:ea typeface="Graphik Black" panose="020B0A03030202060203" pitchFamily="34" charset="0"/>
                <a:cs typeface="Graphik Black" panose="020B0A03030202060203" pitchFamily="34" charset="0"/>
              </a:defRPr>
            </a:lvl1pPr>
            <a:lvl2pPr marL="609539" indent="0">
              <a:buNone/>
              <a:defRPr/>
            </a:lvl2pPr>
            <a:lvl3pPr marL="1219080" indent="0">
              <a:buNone/>
              <a:defRPr/>
            </a:lvl3pPr>
            <a:lvl4pPr marL="1828618" indent="0">
              <a:buNone/>
              <a:defRPr/>
            </a:lvl4pPr>
            <a:lvl5pPr marL="2438158" indent="0">
              <a:buNone/>
              <a:defRPr/>
            </a:lvl5pPr>
          </a:lstStyle>
          <a:p>
            <a:pPr lvl="0"/>
            <a:r>
              <a:rPr lang="en-US"/>
              <a:t>INSERT TITLE TEXT</a:t>
            </a:r>
            <a:endParaRPr lang="en-GB"/>
          </a:p>
        </p:txBody>
      </p:sp>
    </p:spTree>
    <p:extLst>
      <p:ext uri="{BB962C8B-B14F-4D97-AF65-F5344CB8AC3E}">
        <p14:creationId xmlns:p14="http://schemas.microsoft.com/office/powerpoint/2010/main" val="58628215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9_Divider2">
    <p:spTree>
      <p:nvGrpSpPr>
        <p:cNvPr id="1" name=""/>
        <p:cNvGrpSpPr/>
        <p:nvPr/>
      </p:nvGrpSpPr>
      <p:grpSpPr>
        <a:xfrm>
          <a:off x="0" y="0"/>
          <a:ext cx="0" cy="0"/>
          <a:chOff x="0" y="0"/>
          <a:chExt cx="0" cy="0"/>
        </a:xfrm>
      </p:grpSpPr>
      <p:sp>
        <p:nvSpPr>
          <p:cNvPr id="8" name="Rectangle 7"/>
          <p:cNvSpPr/>
          <p:nvPr userDrawn="1"/>
        </p:nvSpPr>
        <p:spPr>
          <a:xfrm>
            <a:off x="6866968" y="0"/>
            <a:ext cx="532503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Chevron 10"/>
          <p:cNvSpPr/>
          <p:nvPr userDrawn="1"/>
        </p:nvSpPr>
        <p:spPr>
          <a:xfrm rot="5400000">
            <a:off x="7251945" y="441148"/>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54"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12" name="Chevron 11"/>
          <p:cNvSpPr/>
          <p:nvPr userDrawn="1"/>
        </p:nvSpPr>
        <p:spPr>
          <a:xfrm rot="5400000">
            <a:off x="7251945" y="133009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54"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rgbClr val="FFFFFF"/>
              </a:solidFill>
              <a:effectLst/>
              <a:uLnTx/>
              <a:uFillTx/>
              <a:latin typeface="Arial"/>
            </a:endParaRPr>
          </a:p>
        </p:txBody>
      </p:sp>
      <p:sp>
        <p:nvSpPr>
          <p:cNvPr id="13" name="Chevron 12"/>
          <p:cNvSpPr/>
          <p:nvPr userDrawn="1"/>
        </p:nvSpPr>
        <p:spPr>
          <a:xfrm rot="5400000">
            <a:off x="7251945" y="2205980"/>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Chevron 13"/>
          <p:cNvSpPr/>
          <p:nvPr userDrawn="1"/>
        </p:nvSpPr>
        <p:spPr>
          <a:xfrm rot="5400000">
            <a:off x="7251945" y="3081867"/>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Chevron 18"/>
          <p:cNvSpPr/>
          <p:nvPr userDrawn="1"/>
        </p:nvSpPr>
        <p:spPr>
          <a:xfrm rot="5400000">
            <a:off x="7251944" y="-412529"/>
            <a:ext cx="958493" cy="723845"/>
          </a:xfrm>
          <a:prstGeom prst="chevron">
            <a:avLst>
              <a:gd name="adj" fmla="val 25580"/>
            </a:avLst>
          </a:prstGeom>
          <a:solidFill>
            <a:schemeClr val="tx2">
              <a:lumMod val="75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Rectangle 19"/>
          <p:cNvSpPr/>
          <p:nvPr userDrawn="1"/>
        </p:nvSpPr>
        <p:spPr>
          <a:xfrm>
            <a:off x="6882577" y="-687897"/>
            <a:ext cx="5325035" cy="681925"/>
          </a:xfrm>
          <a:prstGeom prst="rect">
            <a:avLst/>
          </a:prstGeom>
          <a:solidFill>
            <a:srgbClr val="F8F8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20"/>
          <p:cNvSpPr/>
          <p:nvPr userDrawn="1"/>
        </p:nvSpPr>
        <p:spPr>
          <a:xfrm>
            <a:off x="6758468"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Text Placeholder 3">
            <a:extLst>
              <a:ext uri="{FF2B5EF4-FFF2-40B4-BE49-F238E27FC236}">
                <a16:creationId xmlns:a16="http://schemas.microsoft.com/office/drawing/2014/main" id="{50A10668-A15C-4478-A8DC-77DE9D79D702}"/>
              </a:ext>
            </a:extLst>
          </p:cNvPr>
          <p:cNvSpPr>
            <a:spLocks noGrp="1"/>
          </p:cNvSpPr>
          <p:nvPr>
            <p:ph type="body" sz="quarter" idx="10" hasCustomPrompt="1"/>
          </p:nvPr>
        </p:nvSpPr>
        <p:spPr>
          <a:xfrm>
            <a:off x="666677" y="3154547"/>
            <a:ext cx="5207407" cy="578485"/>
          </a:xfrm>
          <a:prstGeom prst="rect">
            <a:avLst/>
          </a:prstGeom>
        </p:spPr>
        <p:txBody>
          <a:bodyPr/>
          <a:lstStyle>
            <a:lvl1pPr marL="0" indent="0">
              <a:buNone/>
              <a:defRPr sz="5333" b="1" i="0">
                <a:solidFill>
                  <a:schemeClr val="accent1"/>
                </a:solidFill>
                <a:latin typeface="Graphik Black" panose="020B0A03030202060203" pitchFamily="34" charset="0"/>
                <a:ea typeface="Graphik Black" panose="020B0A03030202060203" pitchFamily="34" charset="0"/>
                <a:cs typeface="Graphik Black" panose="020B0A03030202060203" pitchFamily="34" charset="0"/>
              </a:defRPr>
            </a:lvl1pPr>
            <a:lvl2pPr marL="609555" indent="0">
              <a:buNone/>
              <a:defRPr/>
            </a:lvl2pPr>
            <a:lvl3pPr marL="1219110" indent="0">
              <a:buNone/>
              <a:defRPr/>
            </a:lvl3pPr>
            <a:lvl4pPr marL="1828664" indent="0">
              <a:buNone/>
              <a:defRPr/>
            </a:lvl4pPr>
            <a:lvl5pPr marL="2438218" indent="0">
              <a:buNone/>
              <a:defRPr/>
            </a:lvl5pPr>
          </a:lstStyle>
          <a:p>
            <a:pPr lvl="0"/>
            <a:r>
              <a:rPr lang="en-US"/>
              <a:t>INSERT TITLE TEXT</a:t>
            </a:r>
            <a:endParaRPr lang="en-GB"/>
          </a:p>
        </p:txBody>
      </p:sp>
    </p:spTree>
    <p:extLst>
      <p:ext uri="{BB962C8B-B14F-4D97-AF65-F5344CB8AC3E}">
        <p14:creationId xmlns:p14="http://schemas.microsoft.com/office/powerpoint/2010/main" val="95981247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0_Divider2">
    <p:spTree>
      <p:nvGrpSpPr>
        <p:cNvPr id="1" name=""/>
        <p:cNvGrpSpPr/>
        <p:nvPr/>
      </p:nvGrpSpPr>
      <p:grpSpPr>
        <a:xfrm>
          <a:off x="0" y="0"/>
          <a:ext cx="0" cy="0"/>
          <a:chOff x="0" y="0"/>
          <a:chExt cx="0" cy="0"/>
        </a:xfrm>
      </p:grpSpPr>
      <p:sp>
        <p:nvSpPr>
          <p:cNvPr id="8" name="Rectangle 7"/>
          <p:cNvSpPr/>
          <p:nvPr userDrawn="1"/>
        </p:nvSpPr>
        <p:spPr>
          <a:xfrm>
            <a:off x="6866968" y="0"/>
            <a:ext cx="532503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Chevron 10"/>
          <p:cNvSpPr/>
          <p:nvPr userDrawn="1"/>
        </p:nvSpPr>
        <p:spPr>
          <a:xfrm rot="5400000">
            <a:off x="7251945"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Chevron 11"/>
          <p:cNvSpPr/>
          <p:nvPr userDrawn="1"/>
        </p:nvSpPr>
        <p:spPr>
          <a:xfrm rot="5400000">
            <a:off x="7251945" y="1330096"/>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54"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13" name="Chevron 12"/>
          <p:cNvSpPr/>
          <p:nvPr userDrawn="1"/>
        </p:nvSpPr>
        <p:spPr>
          <a:xfrm rot="5400000">
            <a:off x="7251945" y="2205980"/>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Chevron 13"/>
          <p:cNvSpPr/>
          <p:nvPr userDrawn="1"/>
        </p:nvSpPr>
        <p:spPr>
          <a:xfrm rot="5400000">
            <a:off x="7251945" y="3081867"/>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Chevron 18"/>
          <p:cNvSpPr/>
          <p:nvPr userDrawn="1"/>
        </p:nvSpPr>
        <p:spPr>
          <a:xfrm rot="5400000">
            <a:off x="7251944" y="-412529"/>
            <a:ext cx="958493" cy="723845"/>
          </a:xfrm>
          <a:prstGeom prst="chevron">
            <a:avLst>
              <a:gd name="adj" fmla="val 25580"/>
            </a:avLst>
          </a:prstGeom>
          <a:solidFill>
            <a:schemeClr val="tx2">
              <a:lumMod val="75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Rectangle 19"/>
          <p:cNvSpPr/>
          <p:nvPr userDrawn="1"/>
        </p:nvSpPr>
        <p:spPr>
          <a:xfrm>
            <a:off x="6882577" y="-687897"/>
            <a:ext cx="5325035" cy="681925"/>
          </a:xfrm>
          <a:prstGeom prst="rect">
            <a:avLst/>
          </a:prstGeom>
          <a:solidFill>
            <a:srgbClr val="F8F8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20"/>
          <p:cNvSpPr/>
          <p:nvPr userDrawn="1"/>
        </p:nvSpPr>
        <p:spPr>
          <a:xfrm>
            <a:off x="6758468"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Text Placeholder 3">
            <a:extLst>
              <a:ext uri="{FF2B5EF4-FFF2-40B4-BE49-F238E27FC236}">
                <a16:creationId xmlns:a16="http://schemas.microsoft.com/office/drawing/2014/main" id="{50A10668-A15C-4478-A8DC-77DE9D79D702}"/>
              </a:ext>
            </a:extLst>
          </p:cNvPr>
          <p:cNvSpPr>
            <a:spLocks noGrp="1"/>
          </p:cNvSpPr>
          <p:nvPr>
            <p:ph type="body" sz="quarter" idx="10" hasCustomPrompt="1"/>
          </p:nvPr>
        </p:nvSpPr>
        <p:spPr>
          <a:xfrm>
            <a:off x="666677" y="3154547"/>
            <a:ext cx="5207407" cy="578485"/>
          </a:xfrm>
          <a:prstGeom prst="rect">
            <a:avLst/>
          </a:prstGeom>
        </p:spPr>
        <p:txBody>
          <a:bodyPr/>
          <a:lstStyle>
            <a:lvl1pPr marL="0" indent="0">
              <a:buNone/>
              <a:defRPr sz="5333" b="1" i="0">
                <a:solidFill>
                  <a:schemeClr val="accent1"/>
                </a:solidFill>
                <a:latin typeface="Graphik Black" panose="020B0A03030202060203" pitchFamily="34" charset="0"/>
                <a:ea typeface="Graphik Black" panose="020B0A03030202060203" pitchFamily="34" charset="0"/>
                <a:cs typeface="Graphik Black" panose="020B0A03030202060203" pitchFamily="34" charset="0"/>
              </a:defRPr>
            </a:lvl1pPr>
            <a:lvl2pPr marL="609555" indent="0">
              <a:buNone/>
              <a:defRPr/>
            </a:lvl2pPr>
            <a:lvl3pPr marL="1219110" indent="0">
              <a:buNone/>
              <a:defRPr/>
            </a:lvl3pPr>
            <a:lvl4pPr marL="1828664" indent="0">
              <a:buNone/>
              <a:defRPr/>
            </a:lvl4pPr>
            <a:lvl5pPr marL="2438218" indent="0">
              <a:buNone/>
              <a:defRPr/>
            </a:lvl5pPr>
          </a:lstStyle>
          <a:p>
            <a:pPr lvl="0"/>
            <a:r>
              <a:rPr lang="en-US"/>
              <a:t>INSERT TITLE TEXT</a:t>
            </a:r>
            <a:endParaRPr lang="en-GB"/>
          </a:p>
        </p:txBody>
      </p:sp>
    </p:spTree>
    <p:extLst>
      <p:ext uri="{BB962C8B-B14F-4D97-AF65-F5344CB8AC3E}">
        <p14:creationId xmlns:p14="http://schemas.microsoft.com/office/powerpoint/2010/main" val="323649305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Divider3">
    <p:spTree>
      <p:nvGrpSpPr>
        <p:cNvPr id="1" name=""/>
        <p:cNvGrpSpPr/>
        <p:nvPr/>
      </p:nvGrpSpPr>
      <p:grpSpPr>
        <a:xfrm>
          <a:off x="0" y="0"/>
          <a:ext cx="0" cy="0"/>
          <a:chOff x="0" y="0"/>
          <a:chExt cx="0" cy="0"/>
        </a:xfrm>
      </p:grpSpPr>
      <p:sp>
        <p:nvSpPr>
          <p:cNvPr id="8" name="Rectangle 7"/>
          <p:cNvSpPr/>
          <p:nvPr userDrawn="1"/>
        </p:nvSpPr>
        <p:spPr>
          <a:xfrm>
            <a:off x="6866968" y="0"/>
            <a:ext cx="532503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Chevron 10"/>
          <p:cNvSpPr/>
          <p:nvPr userDrawn="1"/>
        </p:nvSpPr>
        <p:spPr>
          <a:xfrm rot="5400000">
            <a:off x="7251945"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Chevron 11"/>
          <p:cNvSpPr/>
          <p:nvPr userDrawn="1"/>
        </p:nvSpPr>
        <p:spPr>
          <a:xfrm rot="5400000">
            <a:off x="7251945" y="133009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Chevron 12"/>
          <p:cNvSpPr/>
          <p:nvPr userDrawn="1"/>
        </p:nvSpPr>
        <p:spPr>
          <a:xfrm rot="5400000">
            <a:off x="7251945" y="2205980"/>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54"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14" name="Chevron 13"/>
          <p:cNvSpPr/>
          <p:nvPr userDrawn="1"/>
        </p:nvSpPr>
        <p:spPr>
          <a:xfrm rot="5400000">
            <a:off x="7251945" y="3081867"/>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Chevron 18"/>
          <p:cNvSpPr/>
          <p:nvPr userDrawn="1"/>
        </p:nvSpPr>
        <p:spPr>
          <a:xfrm rot="5400000">
            <a:off x="7251944" y="-412529"/>
            <a:ext cx="958493" cy="723845"/>
          </a:xfrm>
          <a:prstGeom prst="chevron">
            <a:avLst>
              <a:gd name="adj" fmla="val 25580"/>
            </a:avLst>
          </a:prstGeom>
          <a:solidFill>
            <a:schemeClr val="tx2">
              <a:lumMod val="75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Rectangle 19"/>
          <p:cNvSpPr/>
          <p:nvPr userDrawn="1"/>
        </p:nvSpPr>
        <p:spPr>
          <a:xfrm>
            <a:off x="6882577" y="-687897"/>
            <a:ext cx="5325035" cy="681925"/>
          </a:xfrm>
          <a:prstGeom prst="rect">
            <a:avLst/>
          </a:prstGeom>
          <a:solidFill>
            <a:srgbClr val="F8F8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20"/>
          <p:cNvSpPr/>
          <p:nvPr userDrawn="1"/>
        </p:nvSpPr>
        <p:spPr>
          <a:xfrm>
            <a:off x="6758468"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Text Placeholder 3">
            <a:extLst>
              <a:ext uri="{FF2B5EF4-FFF2-40B4-BE49-F238E27FC236}">
                <a16:creationId xmlns:a16="http://schemas.microsoft.com/office/drawing/2014/main" id="{D9FC5464-A4E9-47E8-A277-B227C3BD3F2F}"/>
              </a:ext>
            </a:extLst>
          </p:cNvPr>
          <p:cNvSpPr>
            <a:spLocks noGrp="1"/>
          </p:cNvSpPr>
          <p:nvPr>
            <p:ph type="body" sz="quarter" idx="10" hasCustomPrompt="1"/>
          </p:nvPr>
        </p:nvSpPr>
        <p:spPr>
          <a:xfrm>
            <a:off x="666677" y="3154547"/>
            <a:ext cx="5207407" cy="578485"/>
          </a:xfrm>
          <a:prstGeom prst="rect">
            <a:avLst/>
          </a:prstGeom>
        </p:spPr>
        <p:txBody>
          <a:bodyPr/>
          <a:lstStyle>
            <a:lvl1pPr marL="0" indent="0">
              <a:buNone/>
              <a:defRPr sz="5333" b="1" i="0">
                <a:solidFill>
                  <a:schemeClr val="accent1"/>
                </a:solidFill>
                <a:latin typeface="Graphik Black" panose="020B0A03030202060203" pitchFamily="34" charset="0"/>
                <a:ea typeface="Graphik Black" panose="020B0A03030202060203" pitchFamily="34" charset="0"/>
                <a:cs typeface="Graphik Black" panose="020B0A03030202060203" pitchFamily="34" charset="0"/>
              </a:defRPr>
            </a:lvl1pPr>
            <a:lvl2pPr marL="609555" indent="0">
              <a:buNone/>
              <a:defRPr/>
            </a:lvl2pPr>
            <a:lvl3pPr marL="1219110" indent="0">
              <a:buNone/>
              <a:defRPr/>
            </a:lvl3pPr>
            <a:lvl4pPr marL="1828664" indent="0">
              <a:buNone/>
              <a:defRPr/>
            </a:lvl4pPr>
            <a:lvl5pPr marL="2438218" indent="0">
              <a:buNone/>
              <a:defRPr/>
            </a:lvl5pPr>
          </a:lstStyle>
          <a:p>
            <a:pPr lvl="0"/>
            <a:r>
              <a:rPr lang="en-US"/>
              <a:t>INSERT TITLE TEXT</a:t>
            </a:r>
            <a:endParaRPr lang="en-GB"/>
          </a:p>
        </p:txBody>
      </p:sp>
    </p:spTree>
    <p:extLst>
      <p:ext uri="{BB962C8B-B14F-4D97-AF65-F5344CB8AC3E}">
        <p14:creationId xmlns:p14="http://schemas.microsoft.com/office/powerpoint/2010/main" val="209552587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Divider4">
    <p:spTree>
      <p:nvGrpSpPr>
        <p:cNvPr id="1" name=""/>
        <p:cNvGrpSpPr/>
        <p:nvPr/>
      </p:nvGrpSpPr>
      <p:grpSpPr>
        <a:xfrm>
          <a:off x="0" y="0"/>
          <a:ext cx="0" cy="0"/>
          <a:chOff x="0" y="0"/>
          <a:chExt cx="0" cy="0"/>
        </a:xfrm>
      </p:grpSpPr>
      <p:sp>
        <p:nvSpPr>
          <p:cNvPr id="8" name="Rectangle 7"/>
          <p:cNvSpPr/>
          <p:nvPr userDrawn="1"/>
        </p:nvSpPr>
        <p:spPr>
          <a:xfrm>
            <a:off x="6866968" y="0"/>
            <a:ext cx="532503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Chevron 10"/>
          <p:cNvSpPr/>
          <p:nvPr userDrawn="1"/>
        </p:nvSpPr>
        <p:spPr>
          <a:xfrm rot="5400000">
            <a:off x="7251945"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Chevron 11"/>
          <p:cNvSpPr/>
          <p:nvPr userDrawn="1"/>
        </p:nvSpPr>
        <p:spPr>
          <a:xfrm rot="5400000">
            <a:off x="7251945" y="133009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Chevron 12"/>
          <p:cNvSpPr/>
          <p:nvPr userDrawn="1"/>
        </p:nvSpPr>
        <p:spPr>
          <a:xfrm rot="5400000">
            <a:off x="7251945" y="2205980"/>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Chevron 13"/>
          <p:cNvSpPr/>
          <p:nvPr userDrawn="1"/>
        </p:nvSpPr>
        <p:spPr>
          <a:xfrm rot="5400000">
            <a:off x="7251945" y="3081867"/>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54"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19" name="Chevron 18"/>
          <p:cNvSpPr/>
          <p:nvPr userDrawn="1"/>
        </p:nvSpPr>
        <p:spPr>
          <a:xfrm rot="5400000">
            <a:off x="7251944" y="-412529"/>
            <a:ext cx="958493" cy="723845"/>
          </a:xfrm>
          <a:prstGeom prst="chevron">
            <a:avLst>
              <a:gd name="adj" fmla="val 25580"/>
            </a:avLst>
          </a:prstGeom>
          <a:solidFill>
            <a:schemeClr val="tx2">
              <a:lumMod val="75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Rectangle 19"/>
          <p:cNvSpPr/>
          <p:nvPr userDrawn="1"/>
        </p:nvSpPr>
        <p:spPr>
          <a:xfrm>
            <a:off x="6882577" y="-687897"/>
            <a:ext cx="5325035" cy="681925"/>
          </a:xfrm>
          <a:prstGeom prst="rect">
            <a:avLst/>
          </a:prstGeom>
          <a:solidFill>
            <a:srgbClr val="F8F8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20"/>
          <p:cNvSpPr/>
          <p:nvPr userDrawn="1"/>
        </p:nvSpPr>
        <p:spPr>
          <a:xfrm>
            <a:off x="6758468"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Text Placeholder 3">
            <a:extLst>
              <a:ext uri="{FF2B5EF4-FFF2-40B4-BE49-F238E27FC236}">
                <a16:creationId xmlns:a16="http://schemas.microsoft.com/office/drawing/2014/main" id="{5078C747-CE33-4C3D-BBAA-4B10F0EB7903}"/>
              </a:ext>
            </a:extLst>
          </p:cNvPr>
          <p:cNvSpPr>
            <a:spLocks noGrp="1"/>
          </p:cNvSpPr>
          <p:nvPr>
            <p:ph type="body" sz="quarter" idx="10" hasCustomPrompt="1"/>
          </p:nvPr>
        </p:nvSpPr>
        <p:spPr>
          <a:xfrm>
            <a:off x="666677" y="3154547"/>
            <a:ext cx="5207407" cy="578485"/>
          </a:xfrm>
          <a:prstGeom prst="rect">
            <a:avLst/>
          </a:prstGeom>
        </p:spPr>
        <p:txBody>
          <a:bodyPr/>
          <a:lstStyle>
            <a:lvl1pPr marL="0" indent="0">
              <a:buNone/>
              <a:defRPr sz="5333" b="1" i="0">
                <a:solidFill>
                  <a:schemeClr val="accent1"/>
                </a:solidFill>
                <a:latin typeface="Graphik Black" panose="020B0A03030202060203" pitchFamily="34" charset="0"/>
                <a:ea typeface="Graphik Black" panose="020B0A03030202060203" pitchFamily="34" charset="0"/>
                <a:cs typeface="Graphik Black" panose="020B0A03030202060203" pitchFamily="34" charset="0"/>
              </a:defRPr>
            </a:lvl1pPr>
            <a:lvl2pPr marL="609555" indent="0">
              <a:buNone/>
              <a:defRPr/>
            </a:lvl2pPr>
            <a:lvl3pPr marL="1219110" indent="0">
              <a:buNone/>
              <a:defRPr/>
            </a:lvl3pPr>
            <a:lvl4pPr marL="1828664" indent="0">
              <a:buNone/>
              <a:defRPr/>
            </a:lvl4pPr>
            <a:lvl5pPr marL="2438218" indent="0">
              <a:buNone/>
              <a:defRPr/>
            </a:lvl5pPr>
          </a:lstStyle>
          <a:p>
            <a:pPr lvl="0"/>
            <a:r>
              <a:rPr lang="en-US"/>
              <a:t>INSERT TITLE TEXT</a:t>
            </a:r>
            <a:endParaRPr lang="en-GB"/>
          </a:p>
        </p:txBody>
      </p:sp>
    </p:spTree>
    <p:extLst>
      <p:ext uri="{BB962C8B-B14F-4D97-AF65-F5344CB8AC3E}">
        <p14:creationId xmlns:p14="http://schemas.microsoft.com/office/powerpoint/2010/main" val="23531078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3_Divider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1" name="Chevron 10"/>
          <p:cNvSpPr/>
          <p:nvPr userDrawn="1"/>
        </p:nvSpPr>
        <p:spPr>
          <a:xfrm rot="5400000">
            <a:off x="11141041" y="441148"/>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a:ln>
                <a:noFill/>
              </a:ln>
              <a:solidFill>
                <a:schemeClr val="bg2">
                  <a:lumMod val="20000"/>
                  <a:lumOff val="80000"/>
                </a:schemeClr>
              </a:solidFill>
              <a:effectLst/>
              <a:uLnTx/>
              <a:uFillTx/>
              <a:latin typeface="Arial"/>
            </a:endParaRPr>
          </a:p>
        </p:txBody>
      </p:sp>
      <p:sp>
        <p:nvSpPr>
          <p:cNvPr id="12" name="Chevron 11"/>
          <p:cNvSpPr/>
          <p:nvPr userDrawn="1"/>
        </p:nvSpPr>
        <p:spPr>
          <a:xfrm rot="5400000">
            <a:off x="11141041" y="133009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3" name="Chevron 12"/>
          <p:cNvSpPr/>
          <p:nvPr userDrawn="1"/>
        </p:nvSpPr>
        <p:spPr>
          <a:xfrm rot="5400000">
            <a:off x="11141041" y="2205980"/>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4" name="Chevron 13"/>
          <p:cNvSpPr/>
          <p:nvPr userDrawn="1"/>
        </p:nvSpPr>
        <p:spPr>
          <a:xfrm rot="5400000">
            <a:off x="11141041" y="308186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9" name="Chevron 18"/>
          <p:cNvSpPr/>
          <p:nvPr userDrawn="1"/>
        </p:nvSpPr>
        <p:spPr>
          <a:xfrm rot="5400000">
            <a:off x="11141040" y="-412529"/>
            <a:ext cx="958493" cy="723845"/>
          </a:xfrm>
          <a:prstGeom prst="chevron">
            <a:avLst>
              <a:gd name="adj" fmla="val 25580"/>
            </a:avLst>
          </a:prstGeom>
          <a:solidFill>
            <a:schemeClr val="tx2">
              <a:lumMod val="75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0" name="Rectangle 19"/>
          <p:cNvSpPr/>
          <p:nvPr userDrawn="1"/>
        </p:nvSpPr>
        <p:spPr>
          <a:xfrm>
            <a:off x="10748521" y="-687897"/>
            <a:ext cx="5325035" cy="681925"/>
          </a:xfrm>
          <a:prstGeom prst="rect">
            <a:avLst/>
          </a:prstGeom>
          <a:solidFill>
            <a:srgbClr val="F8F8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1" name="Rectangle 20"/>
          <p:cNvSpPr/>
          <p:nvPr userDrawn="1"/>
        </p:nvSpPr>
        <p:spPr>
          <a:xfrm>
            <a:off x="10624413"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4" name="Text Placeholder 3"/>
          <p:cNvSpPr>
            <a:spLocks noGrp="1"/>
          </p:cNvSpPr>
          <p:nvPr>
            <p:ph type="body" sz="quarter" idx="10" hasCustomPrompt="1"/>
          </p:nvPr>
        </p:nvSpPr>
        <p:spPr>
          <a:xfrm>
            <a:off x="274639" y="168276"/>
            <a:ext cx="7010400" cy="578485"/>
          </a:xfrm>
          <a:prstGeom prst="rect">
            <a:avLst/>
          </a:prstGeom>
        </p:spPr>
        <p:txBody>
          <a:bodyPr/>
          <a:lstStyle>
            <a:lvl1pPr marL="0" indent="0">
              <a:buNone/>
              <a:defRPr sz="3000" b="1" i="0">
                <a:solidFill>
                  <a:schemeClr val="accent2"/>
                </a:solidFill>
                <a:latin typeface="Graphik Black" panose="020B0A03030202060203" pitchFamily="34" charset="0"/>
                <a:ea typeface="Graphik Black" panose="020B0A03030202060203" pitchFamily="34" charset="0"/>
                <a:cs typeface="Graphik Black" panose="020B0A03030202060203" pitchFamily="34" charset="0"/>
              </a:defRPr>
            </a:lvl1pPr>
            <a:lvl2pPr marL="609539" indent="0">
              <a:buNone/>
              <a:defRPr/>
            </a:lvl2pPr>
            <a:lvl3pPr marL="1219080" indent="0">
              <a:buNone/>
              <a:defRPr/>
            </a:lvl3pPr>
            <a:lvl4pPr marL="1828618" indent="0">
              <a:buNone/>
              <a:defRPr/>
            </a:lvl4pPr>
            <a:lvl5pPr marL="2438158" indent="0">
              <a:buNone/>
              <a:defRPr/>
            </a:lvl5pPr>
          </a:lstStyle>
          <a:p>
            <a:pPr lvl="0"/>
            <a:r>
              <a:rPr lang="en-US"/>
              <a:t>INSERT TITLE TEXT</a:t>
            </a:r>
            <a:endParaRPr lang="en-GB"/>
          </a:p>
        </p:txBody>
      </p:sp>
      <p:pic>
        <p:nvPicPr>
          <p:cNvPr id="23" name="Picture 22" descr="AZ_SYMBOL_RGB.jpg">
            <a:extLst>
              <a:ext uri="{FF2B5EF4-FFF2-40B4-BE49-F238E27FC236}">
                <a16:creationId xmlns:a16="http://schemas.microsoft.com/office/drawing/2014/main" id="{62EFFD16-8959-4A25-8174-E54208710D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256" y="6256772"/>
            <a:ext cx="502529" cy="578485"/>
          </a:xfrm>
          <a:prstGeom prst="rect">
            <a:avLst/>
          </a:prstGeom>
        </p:spPr>
      </p:pic>
    </p:spTree>
    <p:extLst>
      <p:ext uri="{BB962C8B-B14F-4D97-AF65-F5344CB8AC3E}">
        <p14:creationId xmlns:p14="http://schemas.microsoft.com/office/powerpoint/2010/main" val="194522063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5_Divider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1" name="Chevron 10"/>
          <p:cNvSpPr/>
          <p:nvPr userDrawn="1"/>
        </p:nvSpPr>
        <p:spPr>
          <a:xfrm rot="5400000">
            <a:off x="11141041"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2" name="Chevron 11"/>
          <p:cNvSpPr/>
          <p:nvPr userDrawn="1"/>
        </p:nvSpPr>
        <p:spPr>
          <a:xfrm rot="5400000">
            <a:off x="11141041" y="1330096"/>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a:ln>
                <a:noFill/>
              </a:ln>
              <a:solidFill>
                <a:schemeClr val="bg2">
                  <a:lumMod val="20000"/>
                  <a:lumOff val="80000"/>
                </a:schemeClr>
              </a:solidFill>
              <a:effectLst/>
              <a:uLnTx/>
              <a:uFillTx/>
              <a:latin typeface="Arial"/>
            </a:endParaRPr>
          </a:p>
        </p:txBody>
      </p:sp>
      <p:sp>
        <p:nvSpPr>
          <p:cNvPr id="13" name="Chevron 12"/>
          <p:cNvSpPr/>
          <p:nvPr userDrawn="1"/>
        </p:nvSpPr>
        <p:spPr>
          <a:xfrm rot="5400000">
            <a:off x="11141041" y="2205980"/>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4" name="Chevron 13"/>
          <p:cNvSpPr/>
          <p:nvPr userDrawn="1"/>
        </p:nvSpPr>
        <p:spPr>
          <a:xfrm rot="5400000">
            <a:off x="11141041" y="308186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9" name="Chevron 18"/>
          <p:cNvSpPr/>
          <p:nvPr userDrawn="1"/>
        </p:nvSpPr>
        <p:spPr>
          <a:xfrm rot="5400000">
            <a:off x="11141040" y="-412529"/>
            <a:ext cx="958493" cy="723845"/>
          </a:xfrm>
          <a:prstGeom prst="chevron">
            <a:avLst>
              <a:gd name="adj" fmla="val 25580"/>
            </a:avLst>
          </a:prstGeom>
          <a:solidFill>
            <a:schemeClr val="tx2">
              <a:lumMod val="75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0" name="Rectangle 19"/>
          <p:cNvSpPr/>
          <p:nvPr userDrawn="1"/>
        </p:nvSpPr>
        <p:spPr>
          <a:xfrm>
            <a:off x="10748521" y="-687897"/>
            <a:ext cx="5325035" cy="681925"/>
          </a:xfrm>
          <a:prstGeom prst="rect">
            <a:avLst/>
          </a:prstGeom>
          <a:solidFill>
            <a:srgbClr val="F8F8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1" name="Rectangle 20"/>
          <p:cNvSpPr/>
          <p:nvPr userDrawn="1"/>
        </p:nvSpPr>
        <p:spPr>
          <a:xfrm>
            <a:off x="10624413"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4" name="Text Placeholder 3"/>
          <p:cNvSpPr>
            <a:spLocks noGrp="1"/>
          </p:cNvSpPr>
          <p:nvPr>
            <p:ph type="body" sz="quarter" idx="10" hasCustomPrompt="1"/>
          </p:nvPr>
        </p:nvSpPr>
        <p:spPr>
          <a:xfrm>
            <a:off x="274639" y="168276"/>
            <a:ext cx="7010400" cy="578485"/>
          </a:xfrm>
          <a:prstGeom prst="rect">
            <a:avLst/>
          </a:prstGeom>
        </p:spPr>
        <p:txBody>
          <a:bodyPr/>
          <a:lstStyle>
            <a:lvl1pPr>
              <a:defRPr lang="en-GB" sz="3000" b="1" i="0" dirty="0">
                <a:solidFill>
                  <a:schemeClr val="accent2"/>
                </a:solidFill>
                <a:latin typeface="Graphik Black" panose="020B0A03030202060203" pitchFamily="34" charset="0"/>
                <a:ea typeface="Graphik Black" panose="020B0A03030202060203" pitchFamily="34" charset="0"/>
                <a:cs typeface="Graphik Black" panose="020B0A03030202060203" pitchFamily="34" charset="0"/>
              </a:defRPr>
            </a:lvl1pPr>
          </a:lstStyle>
          <a:p>
            <a:pPr marL="0" lvl="0" indent="0">
              <a:buNone/>
            </a:pPr>
            <a:r>
              <a:rPr lang="en-US"/>
              <a:t>INSERT TITLE TEXT</a:t>
            </a:r>
            <a:endParaRPr lang="en-GB"/>
          </a:p>
        </p:txBody>
      </p:sp>
      <p:pic>
        <p:nvPicPr>
          <p:cNvPr id="23" name="Picture 22" descr="AZ_SYMBOL_RGB.jpg">
            <a:extLst>
              <a:ext uri="{FF2B5EF4-FFF2-40B4-BE49-F238E27FC236}">
                <a16:creationId xmlns:a16="http://schemas.microsoft.com/office/drawing/2014/main" id="{D0A4CA32-F42A-4095-9F6B-9BB15C8FE8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256" y="6256772"/>
            <a:ext cx="502529" cy="578485"/>
          </a:xfrm>
          <a:prstGeom prst="rect">
            <a:avLst/>
          </a:prstGeom>
        </p:spPr>
      </p:pic>
    </p:spTree>
    <p:extLst>
      <p:ext uri="{BB962C8B-B14F-4D97-AF65-F5344CB8AC3E}">
        <p14:creationId xmlns:p14="http://schemas.microsoft.com/office/powerpoint/2010/main" val="208149167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6_Divider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1" name="Chevron 10"/>
          <p:cNvSpPr/>
          <p:nvPr userDrawn="1"/>
        </p:nvSpPr>
        <p:spPr>
          <a:xfrm rot="5400000">
            <a:off x="11141041"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2" name="Chevron 11"/>
          <p:cNvSpPr/>
          <p:nvPr userDrawn="1"/>
        </p:nvSpPr>
        <p:spPr>
          <a:xfrm rot="5400000">
            <a:off x="11141041" y="133009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3" name="Chevron 12"/>
          <p:cNvSpPr/>
          <p:nvPr userDrawn="1"/>
        </p:nvSpPr>
        <p:spPr>
          <a:xfrm rot="5400000">
            <a:off x="11141041" y="2205980"/>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a:ln>
                <a:noFill/>
              </a:ln>
              <a:solidFill>
                <a:schemeClr val="bg2">
                  <a:lumMod val="20000"/>
                  <a:lumOff val="80000"/>
                </a:schemeClr>
              </a:solidFill>
              <a:effectLst/>
              <a:uLnTx/>
              <a:uFillTx/>
              <a:latin typeface="Arial"/>
            </a:endParaRPr>
          </a:p>
        </p:txBody>
      </p:sp>
      <p:sp>
        <p:nvSpPr>
          <p:cNvPr id="14" name="Chevron 13"/>
          <p:cNvSpPr/>
          <p:nvPr userDrawn="1"/>
        </p:nvSpPr>
        <p:spPr>
          <a:xfrm rot="5400000">
            <a:off x="11141041" y="308186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9" name="Chevron 18"/>
          <p:cNvSpPr/>
          <p:nvPr userDrawn="1"/>
        </p:nvSpPr>
        <p:spPr>
          <a:xfrm rot="5400000">
            <a:off x="11141040" y="-412529"/>
            <a:ext cx="958493" cy="723845"/>
          </a:xfrm>
          <a:prstGeom prst="chevron">
            <a:avLst>
              <a:gd name="adj" fmla="val 25580"/>
            </a:avLst>
          </a:prstGeom>
          <a:solidFill>
            <a:schemeClr val="tx2">
              <a:lumMod val="75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0" name="Rectangle 19"/>
          <p:cNvSpPr/>
          <p:nvPr userDrawn="1"/>
        </p:nvSpPr>
        <p:spPr>
          <a:xfrm>
            <a:off x="10748521" y="-687897"/>
            <a:ext cx="5325035" cy="681925"/>
          </a:xfrm>
          <a:prstGeom prst="rect">
            <a:avLst/>
          </a:prstGeom>
          <a:solidFill>
            <a:srgbClr val="F8F8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1" name="Rectangle 20"/>
          <p:cNvSpPr/>
          <p:nvPr userDrawn="1"/>
        </p:nvSpPr>
        <p:spPr>
          <a:xfrm>
            <a:off x="10624413"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4" name="Text Placeholder 3"/>
          <p:cNvSpPr>
            <a:spLocks noGrp="1"/>
          </p:cNvSpPr>
          <p:nvPr>
            <p:ph type="body" sz="quarter" idx="10" hasCustomPrompt="1"/>
          </p:nvPr>
        </p:nvSpPr>
        <p:spPr>
          <a:xfrm>
            <a:off x="274639" y="168276"/>
            <a:ext cx="7010400" cy="578485"/>
          </a:xfrm>
          <a:prstGeom prst="rect">
            <a:avLst/>
          </a:prstGeom>
        </p:spPr>
        <p:txBody>
          <a:bodyPr/>
          <a:lstStyle>
            <a:lvl1pPr>
              <a:defRPr lang="en-GB" sz="3000" b="1" i="0" dirty="0">
                <a:solidFill>
                  <a:schemeClr val="accent2"/>
                </a:solidFill>
                <a:latin typeface="Graphik Black" panose="020B0A03030202060203" pitchFamily="34" charset="0"/>
                <a:ea typeface="Graphik Black" panose="020B0A03030202060203" pitchFamily="34" charset="0"/>
                <a:cs typeface="Graphik Black" panose="020B0A03030202060203" pitchFamily="34" charset="0"/>
              </a:defRPr>
            </a:lvl1pPr>
          </a:lstStyle>
          <a:p>
            <a:pPr marL="0" lvl="0" indent="0">
              <a:buNone/>
            </a:pPr>
            <a:r>
              <a:rPr lang="en-US"/>
              <a:t>INSERT TITLE TEXT</a:t>
            </a:r>
            <a:endParaRPr lang="en-GB"/>
          </a:p>
        </p:txBody>
      </p:sp>
    </p:spTree>
    <p:extLst>
      <p:ext uri="{BB962C8B-B14F-4D97-AF65-F5344CB8AC3E}">
        <p14:creationId xmlns:p14="http://schemas.microsoft.com/office/powerpoint/2010/main" val="230480850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7_Divider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1" name="Chevron 10"/>
          <p:cNvSpPr/>
          <p:nvPr userDrawn="1"/>
        </p:nvSpPr>
        <p:spPr>
          <a:xfrm rot="5400000">
            <a:off x="11141041"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2" name="Chevron 11"/>
          <p:cNvSpPr/>
          <p:nvPr userDrawn="1"/>
        </p:nvSpPr>
        <p:spPr>
          <a:xfrm rot="5400000">
            <a:off x="11141041" y="133009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3" name="Chevron 12"/>
          <p:cNvSpPr/>
          <p:nvPr userDrawn="1"/>
        </p:nvSpPr>
        <p:spPr>
          <a:xfrm rot="5400000">
            <a:off x="11141041" y="2205980"/>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4" name="Chevron 13"/>
          <p:cNvSpPr/>
          <p:nvPr userDrawn="1"/>
        </p:nvSpPr>
        <p:spPr>
          <a:xfrm rot="5400000">
            <a:off x="11141041" y="3081868"/>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a:ln>
                <a:noFill/>
              </a:ln>
              <a:solidFill>
                <a:schemeClr val="bg2">
                  <a:lumMod val="20000"/>
                  <a:lumOff val="80000"/>
                </a:schemeClr>
              </a:solidFill>
              <a:effectLst/>
              <a:uLnTx/>
              <a:uFillTx/>
              <a:latin typeface="Arial"/>
            </a:endParaRPr>
          </a:p>
        </p:txBody>
      </p:sp>
      <p:sp>
        <p:nvSpPr>
          <p:cNvPr id="19" name="Chevron 18"/>
          <p:cNvSpPr/>
          <p:nvPr userDrawn="1"/>
        </p:nvSpPr>
        <p:spPr>
          <a:xfrm rot="5400000">
            <a:off x="11141040" y="-412529"/>
            <a:ext cx="958493" cy="723845"/>
          </a:xfrm>
          <a:prstGeom prst="chevron">
            <a:avLst>
              <a:gd name="adj" fmla="val 25580"/>
            </a:avLst>
          </a:prstGeom>
          <a:solidFill>
            <a:schemeClr val="tx2">
              <a:lumMod val="75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0" name="Rectangle 19"/>
          <p:cNvSpPr/>
          <p:nvPr userDrawn="1"/>
        </p:nvSpPr>
        <p:spPr>
          <a:xfrm>
            <a:off x="10748521" y="-687897"/>
            <a:ext cx="5325035" cy="681925"/>
          </a:xfrm>
          <a:prstGeom prst="rect">
            <a:avLst/>
          </a:prstGeom>
          <a:solidFill>
            <a:srgbClr val="F8F8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1" name="Rectangle 20"/>
          <p:cNvSpPr/>
          <p:nvPr userDrawn="1"/>
        </p:nvSpPr>
        <p:spPr>
          <a:xfrm>
            <a:off x="10624413"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4" name="Text Placeholder 3"/>
          <p:cNvSpPr>
            <a:spLocks noGrp="1"/>
          </p:cNvSpPr>
          <p:nvPr>
            <p:ph type="body" sz="quarter" idx="10" hasCustomPrompt="1"/>
          </p:nvPr>
        </p:nvSpPr>
        <p:spPr>
          <a:xfrm>
            <a:off x="274639" y="168276"/>
            <a:ext cx="7010400" cy="578485"/>
          </a:xfrm>
          <a:prstGeom prst="rect">
            <a:avLst/>
          </a:prstGeom>
        </p:spPr>
        <p:txBody>
          <a:bodyPr/>
          <a:lstStyle>
            <a:lvl1pPr>
              <a:defRPr lang="en-GB" sz="3000" b="1" i="0" dirty="0">
                <a:solidFill>
                  <a:schemeClr val="accent2"/>
                </a:solidFill>
                <a:latin typeface="Graphik Black" panose="020B0A03030202060203" pitchFamily="34" charset="0"/>
                <a:ea typeface="Graphik Black" panose="020B0A03030202060203" pitchFamily="34" charset="0"/>
                <a:cs typeface="Graphik Black" panose="020B0A03030202060203" pitchFamily="34" charset="0"/>
              </a:defRPr>
            </a:lvl1pPr>
          </a:lstStyle>
          <a:p>
            <a:pPr marL="0" lvl="0" indent="0">
              <a:buNone/>
            </a:pPr>
            <a:r>
              <a:rPr lang="en-US"/>
              <a:t>INSERT TITLE TEXT</a:t>
            </a:r>
            <a:endParaRPr lang="en-GB"/>
          </a:p>
        </p:txBody>
      </p:sp>
    </p:spTree>
    <p:extLst>
      <p:ext uri="{BB962C8B-B14F-4D97-AF65-F5344CB8AC3E}">
        <p14:creationId xmlns:p14="http://schemas.microsoft.com/office/powerpoint/2010/main" val="37536155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11" name="Slide Number Placeholder 10">
            <a:extLst>
              <a:ext uri="{FF2B5EF4-FFF2-40B4-BE49-F238E27FC236}">
                <a16:creationId xmlns:a16="http://schemas.microsoft.com/office/drawing/2014/main" id="{A7BF9FC5-73CA-47D5-891A-42CBDE79952C}"/>
              </a:ext>
              <a:ext uri="{C183D7F6-B498-43B3-948B-1728B52AA6E4}">
                <adec:decorative xmlns:adec="http://schemas.microsoft.com/office/drawing/2017/decorative" val="1"/>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97481" y="6250152"/>
            <a:ext cx="9550800" cy="561048"/>
          </a:xfrm>
        </p:spPr>
        <p:txBody>
          <a:bodyPr lIns="0" tIns="0" rIns="0" bIns="0" anchor="b" anchorCtr="0">
            <a:normAutofit/>
          </a:bodyPr>
          <a:lstStyle>
            <a:lvl1pPr marL="0" indent="0">
              <a:lnSpc>
                <a:spcPct val="100000"/>
              </a:lnSpc>
              <a:spcAft>
                <a:spcPts val="300"/>
              </a:spcAft>
              <a:buNone/>
              <a:defRPr sz="800"/>
            </a:lvl1pPr>
          </a:lstStyle>
          <a:p>
            <a:pPr lvl="0"/>
            <a:r>
              <a:rPr lang="en-US"/>
              <a:t>Footnotes</a:t>
            </a:r>
          </a:p>
        </p:txBody>
      </p:sp>
      <p:sp>
        <p:nvSpPr>
          <p:cNvPr id="8" name="Date Placeholder 7">
            <a:extLst>
              <a:ext uri="{FF2B5EF4-FFF2-40B4-BE49-F238E27FC236}">
                <a16:creationId xmlns:a16="http://schemas.microsoft.com/office/drawing/2014/main" id="{11075AA4-1FA9-4704-A587-D8E88C1D1EF9}"/>
              </a:ext>
              <a:ext uri="{C183D7F6-B498-43B3-948B-1728B52AA6E4}">
                <adec:decorative xmlns:adec="http://schemas.microsoft.com/office/drawing/2017/decorative" val="1"/>
              </a:ext>
            </a:extLst>
          </p:cNvPr>
          <p:cNvSpPr>
            <a:spLocks noGrp="1"/>
          </p:cNvSpPr>
          <p:nvPr>
            <p:ph type="dt" sz="half" idx="10"/>
          </p:nvPr>
        </p:nvSpPr>
        <p:spPr/>
        <p:txBody>
          <a:bodyPr/>
          <a:lstStyle>
            <a:lvl1pPr>
              <a:lnSpc>
                <a:spcPct val="100000"/>
              </a:lnSpc>
              <a:defRPr/>
            </a:lvl1pPr>
          </a:lstStyle>
          <a:p>
            <a:endParaRPr lang="en-GB"/>
          </a:p>
        </p:txBody>
      </p:sp>
    </p:spTree>
    <p:custDataLst>
      <p:tags r:id="rId1"/>
    </p:custDataLst>
    <p:extLst>
      <p:ext uri="{BB962C8B-B14F-4D97-AF65-F5344CB8AC3E}">
        <p14:creationId xmlns:p14="http://schemas.microsoft.com/office/powerpoint/2010/main" val="1867425584"/>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9_Divider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1" name="Chevron 10"/>
          <p:cNvSpPr/>
          <p:nvPr userDrawn="1"/>
        </p:nvSpPr>
        <p:spPr>
          <a:xfrm rot="5400000">
            <a:off x="11141041"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2" name="Chevron 11"/>
          <p:cNvSpPr/>
          <p:nvPr userDrawn="1"/>
        </p:nvSpPr>
        <p:spPr>
          <a:xfrm rot="5400000">
            <a:off x="11141041" y="133009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3" name="Chevron 12"/>
          <p:cNvSpPr/>
          <p:nvPr userDrawn="1"/>
        </p:nvSpPr>
        <p:spPr>
          <a:xfrm rot="5400000">
            <a:off x="11141041" y="2205980"/>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4" name="Chevron 13"/>
          <p:cNvSpPr/>
          <p:nvPr userDrawn="1"/>
        </p:nvSpPr>
        <p:spPr>
          <a:xfrm rot="5400000">
            <a:off x="11141041" y="308186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9" name="Chevron 18"/>
          <p:cNvSpPr/>
          <p:nvPr userDrawn="1"/>
        </p:nvSpPr>
        <p:spPr>
          <a:xfrm rot="5400000">
            <a:off x="11141040" y="-412529"/>
            <a:ext cx="958493" cy="723845"/>
          </a:xfrm>
          <a:prstGeom prst="chevron">
            <a:avLst>
              <a:gd name="adj" fmla="val 25580"/>
            </a:avLst>
          </a:prstGeom>
          <a:solidFill>
            <a:schemeClr val="tx2">
              <a:lumMod val="75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0" name="Rectangle 19"/>
          <p:cNvSpPr/>
          <p:nvPr userDrawn="1"/>
        </p:nvSpPr>
        <p:spPr>
          <a:xfrm>
            <a:off x="10748521" y="-687897"/>
            <a:ext cx="5325035" cy="681925"/>
          </a:xfrm>
          <a:prstGeom prst="rect">
            <a:avLst/>
          </a:prstGeom>
          <a:solidFill>
            <a:srgbClr val="F8F8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1" name="Rectangle 20"/>
          <p:cNvSpPr/>
          <p:nvPr userDrawn="1"/>
        </p:nvSpPr>
        <p:spPr>
          <a:xfrm>
            <a:off x="10624413"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4" name="Text Placeholder 3"/>
          <p:cNvSpPr>
            <a:spLocks noGrp="1"/>
          </p:cNvSpPr>
          <p:nvPr>
            <p:ph type="body" sz="quarter" idx="10" hasCustomPrompt="1"/>
          </p:nvPr>
        </p:nvSpPr>
        <p:spPr>
          <a:xfrm>
            <a:off x="274639" y="168276"/>
            <a:ext cx="7010400" cy="578485"/>
          </a:xfrm>
          <a:prstGeom prst="rect">
            <a:avLst/>
          </a:prstGeom>
        </p:spPr>
        <p:txBody>
          <a:bodyPr/>
          <a:lstStyle>
            <a:lvl1pPr>
              <a:defRPr lang="en-GB" sz="3000" b="1" i="0" dirty="0">
                <a:solidFill>
                  <a:schemeClr val="accent2"/>
                </a:solidFill>
                <a:latin typeface="Graphik Black" panose="020B0A03030202060203" pitchFamily="34" charset="0"/>
                <a:ea typeface="Graphik Black" panose="020B0A03030202060203" pitchFamily="34" charset="0"/>
                <a:cs typeface="Graphik Black" panose="020B0A03030202060203" pitchFamily="34" charset="0"/>
              </a:defRPr>
            </a:lvl1pPr>
          </a:lstStyle>
          <a:p>
            <a:pPr marL="0" lvl="0" indent="0">
              <a:buNone/>
            </a:pPr>
            <a:r>
              <a:rPr lang="en-US"/>
              <a:t>INSERT TITLE TEXT</a:t>
            </a:r>
            <a:endParaRPr lang="en-GB"/>
          </a:p>
        </p:txBody>
      </p:sp>
    </p:spTree>
    <p:extLst>
      <p:ext uri="{BB962C8B-B14F-4D97-AF65-F5344CB8AC3E}">
        <p14:creationId xmlns:p14="http://schemas.microsoft.com/office/powerpoint/2010/main" val="333184246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cSld name="Section break slide">
    <p:bg>
      <p:bgPr>
        <a:solidFill>
          <a:schemeClr val="tx2"/>
        </a:solidFill>
        <a:effectLst/>
      </p:bgPr>
    </p:bg>
    <p:spTree>
      <p:nvGrpSpPr>
        <p:cNvPr id="1" name=""/>
        <p:cNvGrpSpPr/>
        <p:nvPr/>
      </p:nvGrpSpPr>
      <p:grpSpPr>
        <a:xfrm>
          <a:off x="0" y="0"/>
          <a:ext cx="0" cy="0"/>
          <a:chOff x="0" y="0"/>
          <a:chExt cx="0" cy="0"/>
        </a:xfrm>
      </p:grpSpPr>
      <p:sp>
        <p:nvSpPr>
          <p:cNvPr id="20" name="Title 1"/>
          <p:cNvSpPr>
            <a:spLocks noGrp="1"/>
          </p:cNvSpPr>
          <p:nvPr>
            <p:ph type="ctrTitle" hasCustomPrompt="1"/>
          </p:nvPr>
        </p:nvSpPr>
        <p:spPr>
          <a:xfrm>
            <a:off x="1524000" y="1631148"/>
            <a:ext cx="9144000" cy="2387600"/>
          </a:xfrm>
        </p:spPr>
        <p:txBody>
          <a:bodyPr anchor="b"/>
          <a:lstStyle>
            <a:lvl1pPr algn="ctr">
              <a:defRPr sz="5400">
                <a:solidFill>
                  <a:schemeClr val="bg1"/>
                </a:solidFill>
              </a:defRPr>
            </a:lvl1pPr>
          </a:lstStyle>
          <a:p>
            <a:r>
              <a:rPr lang="en-US"/>
              <a:t>Section Break Title</a:t>
            </a:r>
          </a:p>
        </p:txBody>
      </p:sp>
      <p:sp>
        <p:nvSpPr>
          <p:cNvPr id="21" name="Subtitle 2"/>
          <p:cNvSpPr>
            <a:spLocks noGrp="1"/>
          </p:cNvSpPr>
          <p:nvPr>
            <p:ph type="subTitle" idx="1" hasCustomPrompt="1"/>
          </p:nvPr>
        </p:nvSpPr>
        <p:spPr>
          <a:xfrm>
            <a:off x="805544" y="3930202"/>
            <a:ext cx="10580915" cy="892631"/>
          </a:xfrm>
        </p:spPr>
        <p:txBody>
          <a:bodyPr>
            <a:normAutofit/>
          </a:bodyPr>
          <a:lstStyle>
            <a:lvl1pPr marL="0" indent="0" algn="ctr">
              <a:lnSpc>
                <a:spcPct val="80000"/>
              </a:lnSpc>
              <a:buNone/>
              <a:defRPr sz="3600">
                <a:solidFill>
                  <a:schemeClr val="tx2">
                    <a:lumMod val="20000"/>
                    <a:lumOff val="80000"/>
                  </a:schemeClr>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grpSp>
        <p:nvGrpSpPr>
          <p:cNvPr id="22" name="Group 21"/>
          <p:cNvGrpSpPr>
            <a:grpSpLocks noChangeAspect="1"/>
          </p:cNvGrpSpPr>
          <p:nvPr/>
        </p:nvGrpSpPr>
        <p:grpSpPr>
          <a:xfrm>
            <a:off x="5645987" y="1412969"/>
            <a:ext cx="900028" cy="914400"/>
            <a:chOff x="5127584" y="2099392"/>
            <a:chExt cx="555329" cy="564197"/>
          </a:xfrm>
        </p:grpSpPr>
        <p:sp>
          <p:nvSpPr>
            <p:cNvPr id="23" name="Freeform 18"/>
            <p:cNvSpPr>
              <a:spLocks/>
            </p:cNvSpPr>
            <p:nvPr/>
          </p:nvSpPr>
          <p:spPr bwMode="auto">
            <a:xfrm>
              <a:off x="5127584" y="2099392"/>
              <a:ext cx="555329" cy="564197"/>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 name="Freeform 19"/>
            <p:cNvSpPr>
              <a:spLocks/>
            </p:cNvSpPr>
            <p:nvPr/>
          </p:nvSpPr>
          <p:spPr bwMode="auto">
            <a:xfrm>
              <a:off x="5279613" y="2099392"/>
              <a:ext cx="250848" cy="251270"/>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1730807614"/>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userDrawn="1">
  <p:cSld name="Blank 1.6">
    <p:bg>
      <p:bgPr>
        <a:solidFill>
          <a:schemeClr val="accent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4"/>
          </p:nvPr>
        </p:nvSpPr>
        <p:spPr/>
        <p:txBody>
          <a:bodyPr/>
          <a:lstStyle/>
          <a:p>
            <a:endParaRPr lang="en-AU"/>
          </a:p>
        </p:txBody>
      </p:sp>
      <p:sp>
        <p:nvSpPr>
          <p:cNvPr id="3" name="Slide Number Placeholder 2"/>
          <p:cNvSpPr>
            <a:spLocks noGrp="1"/>
          </p:cNvSpPr>
          <p:nvPr>
            <p:ph type="sldNum" sz="quarter" idx="35"/>
          </p:nvPr>
        </p:nvSpPr>
        <p:spPr/>
        <p:txBody>
          <a:bodyPr/>
          <a:lstStyle/>
          <a:p>
            <a:pPr>
              <a:defRPr/>
            </a:pPr>
            <a:fld id="{90CBDC3A-D49F-4631-A8C7-55D59B33E5FA}" type="slidenum">
              <a:rPr lang="en-US" smtClean="0"/>
              <a:pPr>
                <a:defRPr/>
              </a:pPr>
              <a:t>‹#›</a:t>
            </a:fld>
            <a:endParaRPr lang="en-US"/>
          </a:p>
        </p:txBody>
      </p:sp>
    </p:spTree>
    <p:extLst>
      <p:ext uri="{BB962C8B-B14F-4D97-AF65-F5344CB8AC3E}">
        <p14:creationId xmlns:p14="http://schemas.microsoft.com/office/powerpoint/2010/main" val="43518744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Body Only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6085" y="269647"/>
            <a:ext cx="11687535" cy="414000"/>
          </a:xfrm>
          <a:prstGeom prst="rect">
            <a:avLst/>
          </a:prstGeom>
        </p:spPr>
        <p:txBody>
          <a:bodyPr vert="horz"/>
          <a:lstStyle>
            <a:lvl1pPr algn="l" defTabSz="609570" rtl="0" eaLnBrk="1" latinLnBrk="0" hangingPunct="1">
              <a:lnSpc>
                <a:spcPts val="3000"/>
              </a:lnSpc>
              <a:spcBef>
                <a:spcPct val="0"/>
              </a:spcBef>
              <a:buNone/>
              <a:defRPr lang="en-GB" sz="3200" b="0" kern="1200" baseline="0" noProof="0" dirty="0">
                <a:solidFill>
                  <a:srgbClr val="3C1053"/>
                </a:solidFill>
                <a:latin typeface="Arial" pitchFamily="34" charset="0"/>
                <a:ea typeface="+mj-ea"/>
                <a:cs typeface="Arial" pitchFamily="34" charset="0"/>
              </a:defRPr>
            </a:lvl1pPr>
          </a:lstStyle>
          <a:p>
            <a:r>
              <a:rPr lang="en-GB" noProof="0"/>
              <a:t>Click to add title</a:t>
            </a:r>
          </a:p>
        </p:txBody>
      </p:sp>
      <p:sp>
        <p:nvSpPr>
          <p:cNvPr id="6" name="Text Placeholder 3"/>
          <p:cNvSpPr>
            <a:spLocks noGrp="1"/>
          </p:cNvSpPr>
          <p:nvPr>
            <p:ph type="body" sz="quarter" idx="11"/>
          </p:nvPr>
        </p:nvSpPr>
        <p:spPr>
          <a:xfrm>
            <a:off x="316800" y="1649463"/>
            <a:ext cx="9408000" cy="2160000"/>
          </a:xfrm>
          <a:prstGeom prst="rect">
            <a:avLst/>
          </a:prstGeom>
        </p:spPr>
        <p:txBody>
          <a:bodyPr vert="horz"/>
          <a:lstStyle>
            <a:lvl1pPr marL="0" indent="0" algn="l">
              <a:spcBef>
                <a:spcPts val="0"/>
              </a:spcBef>
              <a:buNone/>
              <a:defRPr sz="2400" baseline="0">
                <a:solidFill>
                  <a:srgbClr val="3F4444"/>
                </a:solidFill>
                <a:latin typeface="Arial" pitchFamily="34" charset="0"/>
                <a:cs typeface="Arial" pitchFamily="34" charset="0"/>
              </a:defRPr>
            </a:lvl1pPr>
            <a:lvl2pPr marL="457178" indent="0" algn="l">
              <a:buNone/>
              <a:defRPr sz="1400"/>
            </a:lvl2pPr>
            <a:lvl3pPr marL="914354" indent="0" algn="l">
              <a:buNone/>
              <a:defRPr sz="1400"/>
            </a:lvl3pPr>
            <a:lvl4pPr marL="1371532" indent="0" algn="l">
              <a:buNone/>
              <a:defRPr sz="1400"/>
            </a:lvl4pPr>
            <a:lvl5pPr marL="1828709" indent="0" algn="l">
              <a:buNone/>
              <a:defRPr sz="1400"/>
            </a:lvl5pPr>
          </a:lstStyle>
          <a:p>
            <a:pPr lvl="0"/>
            <a:r>
              <a:rPr lang="en-GB" noProof="0"/>
              <a:t>Click to edit Master text styles</a:t>
            </a:r>
          </a:p>
        </p:txBody>
      </p:sp>
    </p:spTree>
    <p:extLst>
      <p:ext uri="{BB962C8B-B14F-4D97-AF65-F5344CB8AC3E}">
        <p14:creationId xmlns:p14="http://schemas.microsoft.com/office/powerpoint/2010/main" val="130182209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userDrawn="1">
  <p:cSld name="Blank Orange">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4676980"/>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1_Blank Orange">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684748"/>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Bullet Content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6086" y="269647"/>
            <a:ext cx="11687535" cy="414000"/>
          </a:xfrm>
          <a:prstGeom prst="rect">
            <a:avLst/>
          </a:prstGeom>
        </p:spPr>
        <p:txBody>
          <a:bodyPr vert="horz"/>
          <a:lstStyle>
            <a:lvl1pPr algn="l">
              <a:lnSpc>
                <a:spcPts val="3000"/>
              </a:lnSpc>
              <a:defRPr sz="3200" b="1" baseline="0">
                <a:solidFill>
                  <a:srgbClr val="830051"/>
                </a:solidFill>
                <a:latin typeface="Arial" pitchFamily="34" charset="0"/>
                <a:cs typeface="Arial" pitchFamily="34" charset="0"/>
              </a:defRPr>
            </a:lvl1pPr>
          </a:lstStyle>
          <a:p>
            <a:r>
              <a:rPr lang="en-GB" noProof="0"/>
              <a:t>Click to add title</a:t>
            </a:r>
          </a:p>
        </p:txBody>
      </p:sp>
      <p:sp>
        <p:nvSpPr>
          <p:cNvPr id="7" name="Content Placeholder 2"/>
          <p:cNvSpPr>
            <a:spLocks noGrp="1"/>
          </p:cNvSpPr>
          <p:nvPr>
            <p:ph idx="16" hasCustomPrompt="1"/>
          </p:nvPr>
        </p:nvSpPr>
        <p:spPr>
          <a:xfrm>
            <a:off x="316800" y="1645920"/>
            <a:ext cx="9408000" cy="2157984"/>
          </a:xfrm>
          <a:prstGeom prst="rect">
            <a:avLst/>
          </a:prstGeom>
        </p:spPr>
        <p:txBody>
          <a:bodyPr/>
          <a:lstStyle>
            <a:lvl1pPr marL="239983" indent="-239983">
              <a:lnSpc>
                <a:spcPct val="10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719947" indent="-239983">
              <a:lnSpc>
                <a:spcPct val="100000"/>
              </a:lnSpc>
              <a:spcBef>
                <a:spcPts val="0"/>
              </a:spcBef>
              <a:defRPr sz="2400" baseline="0">
                <a:solidFill>
                  <a:schemeClr val="tx1"/>
                </a:solidFill>
                <a:latin typeface="Arial" pitchFamily="34" charset="0"/>
                <a:cs typeface="Arial" pitchFamily="34" charset="0"/>
              </a:defRPr>
            </a:lvl2pPr>
            <a:lvl3pPr>
              <a:defRPr sz="1867" baseline="0">
                <a:latin typeface="Arial" pitchFamily="34" charset="0"/>
                <a:cs typeface="Arial" pitchFamily="34" charset="0"/>
              </a:defRPr>
            </a:lvl3pPr>
            <a:lvl4pPr marL="830338" indent="-239983">
              <a:defRPr sz="1867">
                <a:latin typeface="Arial" pitchFamily="34" charset="0"/>
                <a:cs typeface="Arial" pitchFamily="34" charset="0"/>
              </a:defRPr>
            </a:lvl4pPr>
            <a:lvl5pPr marL="830338">
              <a:defRPr sz="1867">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Tree>
    <p:extLst>
      <p:ext uri="{BB962C8B-B14F-4D97-AF65-F5344CB8AC3E}">
        <p14:creationId xmlns:p14="http://schemas.microsoft.com/office/powerpoint/2010/main" val="426823932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Triple Headings with Triple Content">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772447"/>
            <a:ext cx="3552000" cy="936000"/>
          </a:xfrm>
          <a:prstGeom prst="rect">
            <a:avLst/>
          </a:prstGeom>
        </p:spPr>
        <p:txBody>
          <a:bodyPr vert="horz"/>
          <a:lstStyle>
            <a:lvl1pPr marL="0" indent="0" algn="l">
              <a:spcBef>
                <a:spcPts val="0"/>
              </a:spcBef>
              <a:buNone/>
              <a:defRPr sz="1600" b="1" baseline="0">
                <a:solidFill>
                  <a:schemeClr val="tx1"/>
                </a:solidFill>
                <a:latin typeface="Arial" pitchFamily="34" charset="0"/>
                <a:cs typeface="Arial" pitchFamily="34" charset="0"/>
              </a:defRPr>
            </a:lvl1pPr>
            <a:lvl2pPr marL="457178" indent="0" algn="l">
              <a:buNone/>
              <a:defRPr sz="1400"/>
            </a:lvl2pPr>
            <a:lvl3pPr marL="914354" indent="0" algn="l">
              <a:buNone/>
              <a:defRPr sz="1400"/>
            </a:lvl3pPr>
            <a:lvl4pPr marL="1371532" indent="0" algn="l">
              <a:buNone/>
              <a:defRPr sz="1400"/>
            </a:lvl4pPr>
            <a:lvl5pPr marL="1828709" indent="0" algn="l">
              <a:buNone/>
              <a:defRPr sz="1400"/>
            </a:lvl5pPr>
          </a:lstStyle>
          <a:p>
            <a:pPr lvl="0"/>
            <a:r>
              <a:rPr lang="en-GB" noProof="0"/>
              <a:t>Click to edit Master text styles</a:t>
            </a:r>
          </a:p>
        </p:txBody>
      </p:sp>
      <p:sp>
        <p:nvSpPr>
          <p:cNvPr id="8" name="Text Placeholder 3"/>
          <p:cNvSpPr>
            <a:spLocks noGrp="1"/>
          </p:cNvSpPr>
          <p:nvPr>
            <p:ph type="body" sz="quarter" idx="12"/>
          </p:nvPr>
        </p:nvSpPr>
        <p:spPr>
          <a:xfrm>
            <a:off x="8352000" y="1783188"/>
            <a:ext cx="3552000" cy="936000"/>
          </a:xfrm>
          <a:prstGeom prst="rect">
            <a:avLst/>
          </a:prstGeom>
        </p:spPr>
        <p:txBody>
          <a:bodyPr vert="horz"/>
          <a:lstStyle>
            <a:lvl1pPr marL="0" indent="0" algn="l">
              <a:spcBef>
                <a:spcPts val="0"/>
              </a:spcBef>
              <a:buNone/>
              <a:defRPr sz="1600" b="1" baseline="0">
                <a:solidFill>
                  <a:schemeClr val="tx1"/>
                </a:solidFill>
                <a:latin typeface="Arial" pitchFamily="34" charset="0"/>
                <a:cs typeface="Arial" pitchFamily="34" charset="0"/>
              </a:defRPr>
            </a:lvl1pPr>
            <a:lvl2pPr marL="457178" indent="0" algn="l">
              <a:buNone/>
              <a:defRPr sz="1400"/>
            </a:lvl2pPr>
            <a:lvl3pPr marL="914354" indent="0" algn="l">
              <a:buNone/>
              <a:defRPr sz="1400"/>
            </a:lvl3pPr>
            <a:lvl4pPr marL="1371532" indent="0" algn="l">
              <a:buNone/>
              <a:defRPr sz="1400"/>
            </a:lvl4pPr>
            <a:lvl5pPr marL="1828709" indent="0" algn="l">
              <a:buNone/>
              <a:defRPr sz="1400"/>
            </a:lvl5pPr>
          </a:lstStyle>
          <a:p>
            <a:pPr lvl="0"/>
            <a:r>
              <a:rPr lang="en-GB" noProof="0"/>
              <a:t>Click to edit Master text styles</a:t>
            </a:r>
          </a:p>
        </p:txBody>
      </p:sp>
      <p:sp>
        <p:nvSpPr>
          <p:cNvPr id="13" name="Text Placeholder 3"/>
          <p:cNvSpPr>
            <a:spLocks noGrp="1"/>
          </p:cNvSpPr>
          <p:nvPr>
            <p:ph type="body" sz="quarter" idx="13"/>
          </p:nvPr>
        </p:nvSpPr>
        <p:spPr>
          <a:xfrm>
            <a:off x="4320000" y="1772447"/>
            <a:ext cx="3552000" cy="936000"/>
          </a:xfrm>
          <a:prstGeom prst="rect">
            <a:avLst/>
          </a:prstGeom>
        </p:spPr>
        <p:txBody>
          <a:bodyPr vert="horz"/>
          <a:lstStyle>
            <a:lvl1pPr marL="0" indent="0" algn="l">
              <a:spcBef>
                <a:spcPts val="0"/>
              </a:spcBef>
              <a:buNone/>
              <a:defRPr sz="1600" b="1" baseline="0">
                <a:solidFill>
                  <a:schemeClr val="tx1"/>
                </a:solidFill>
                <a:latin typeface="Arial" pitchFamily="34" charset="0"/>
                <a:cs typeface="Arial" pitchFamily="34" charset="0"/>
              </a:defRPr>
            </a:lvl1pPr>
            <a:lvl2pPr marL="457178" indent="0" algn="l">
              <a:buNone/>
              <a:defRPr sz="1400"/>
            </a:lvl2pPr>
            <a:lvl3pPr marL="914354" indent="0" algn="l">
              <a:buNone/>
              <a:defRPr sz="1400"/>
            </a:lvl3pPr>
            <a:lvl4pPr marL="1371532" indent="0" algn="l">
              <a:buNone/>
              <a:defRPr sz="1400"/>
            </a:lvl4pPr>
            <a:lvl5pPr marL="1828709" indent="0" algn="l">
              <a:buNone/>
              <a:defRPr sz="1400"/>
            </a:lvl5pPr>
          </a:lstStyle>
          <a:p>
            <a:pPr lvl="0"/>
            <a:r>
              <a:rPr lang="en-GB" noProof="0"/>
              <a:t>Click to edit Master text styles</a:t>
            </a:r>
          </a:p>
        </p:txBody>
      </p:sp>
      <p:sp>
        <p:nvSpPr>
          <p:cNvPr id="11" name="Title 8"/>
          <p:cNvSpPr>
            <a:spLocks noGrp="1"/>
          </p:cNvSpPr>
          <p:nvPr>
            <p:ph type="title" hasCustomPrompt="1"/>
          </p:nvPr>
        </p:nvSpPr>
        <p:spPr>
          <a:xfrm>
            <a:off x="316085" y="269647"/>
            <a:ext cx="11687535" cy="414000"/>
          </a:xfrm>
          <a:prstGeom prst="rect">
            <a:avLst/>
          </a:prstGeom>
        </p:spPr>
        <p:txBody>
          <a:bodyPr vert="horz"/>
          <a:lstStyle>
            <a:lvl1pPr algn="l" defTabSz="609570" rtl="0" eaLnBrk="1" latinLnBrk="0" hangingPunct="1">
              <a:lnSpc>
                <a:spcPts val="3000"/>
              </a:lnSpc>
              <a:spcBef>
                <a:spcPct val="0"/>
              </a:spcBef>
              <a:buNone/>
              <a:defRPr lang="en-GB" sz="3200" b="0" kern="1200" baseline="0" noProof="0" dirty="0">
                <a:solidFill>
                  <a:srgbClr val="3C1053"/>
                </a:solidFill>
                <a:latin typeface="Arial" pitchFamily="34" charset="0"/>
                <a:ea typeface="+mj-ea"/>
                <a:cs typeface="Arial" pitchFamily="34" charset="0"/>
              </a:defRPr>
            </a:lvl1pPr>
          </a:lstStyle>
          <a:p>
            <a:r>
              <a:rPr lang="en-GB" noProof="0"/>
              <a:t>Click to add title</a:t>
            </a:r>
          </a:p>
        </p:txBody>
      </p:sp>
      <p:sp>
        <p:nvSpPr>
          <p:cNvPr id="15"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14" name="Content Placeholder 2"/>
          <p:cNvSpPr>
            <a:spLocks noGrp="1"/>
          </p:cNvSpPr>
          <p:nvPr>
            <p:ph idx="17" hasCustomPrompt="1"/>
          </p:nvPr>
        </p:nvSpPr>
        <p:spPr>
          <a:xfrm>
            <a:off x="316800" y="2763760"/>
            <a:ext cx="3552000" cy="2687957"/>
          </a:xfrm>
          <a:prstGeom prst="rect">
            <a:avLst/>
          </a:prstGeom>
        </p:spPr>
        <p:txBody>
          <a:bodyPr/>
          <a:lstStyle>
            <a:lvl1pPr marL="239989" indent="-239989">
              <a:lnSpc>
                <a:spcPct val="100000"/>
              </a:lnSpc>
              <a:spcBef>
                <a:spcPts val="0"/>
              </a:spcBef>
              <a:buClr>
                <a:schemeClr val="tx2"/>
              </a:buClr>
              <a:buFont typeface="Arial" pitchFamily="34" charset="0"/>
              <a:buChar char="•"/>
              <a:defRPr sz="1867">
                <a:solidFill>
                  <a:schemeClr val="tx1"/>
                </a:solidFill>
                <a:latin typeface="Arial" pitchFamily="34" charset="0"/>
                <a:cs typeface="Arial" pitchFamily="34" charset="0"/>
              </a:defRPr>
            </a:lvl1pPr>
            <a:lvl2pPr marL="719965" indent="-239989">
              <a:lnSpc>
                <a:spcPct val="100000"/>
              </a:lnSpc>
              <a:spcBef>
                <a:spcPts val="0"/>
              </a:spcBef>
              <a:defRPr sz="1867" baseline="0">
                <a:solidFill>
                  <a:schemeClr val="tx1"/>
                </a:solidFill>
                <a:latin typeface="Arial" pitchFamily="34" charset="0"/>
                <a:cs typeface="Arial" pitchFamily="34" charset="0"/>
              </a:defRPr>
            </a:lvl2pPr>
            <a:lvl3pPr>
              <a:defRPr sz="1867" baseline="0">
                <a:latin typeface="Arial" pitchFamily="34" charset="0"/>
                <a:cs typeface="Arial" pitchFamily="34" charset="0"/>
              </a:defRPr>
            </a:lvl3pPr>
            <a:lvl4pPr marL="830358" indent="-239989">
              <a:defRPr sz="1867">
                <a:latin typeface="Arial" pitchFamily="34" charset="0"/>
                <a:cs typeface="Arial" pitchFamily="34" charset="0"/>
              </a:defRPr>
            </a:lvl4pPr>
            <a:lvl5pPr marL="830358">
              <a:defRPr sz="1867">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
        <p:nvSpPr>
          <p:cNvPr id="16" name="Content Placeholder 2"/>
          <p:cNvSpPr>
            <a:spLocks noGrp="1"/>
          </p:cNvSpPr>
          <p:nvPr>
            <p:ph idx="18" hasCustomPrompt="1"/>
          </p:nvPr>
        </p:nvSpPr>
        <p:spPr>
          <a:xfrm>
            <a:off x="4333631" y="2763760"/>
            <a:ext cx="3552000" cy="2687957"/>
          </a:xfrm>
          <a:prstGeom prst="rect">
            <a:avLst/>
          </a:prstGeom>
        </p:spPr>
        <p:txBody>
          <a:bodyPr/>
          <a:lstStyle>
            <a:lvl1pPr marL="239989" indent="-239989">
              <a:lnSpc>
                <a:spcPct val="100000"/>
              </a:lnSpc>
              <a:spcBef>
                <a:spcPts val="0"/>
              </a:spcBef>
              <a:buClr>
                <a:schemeClr val="tx2"/>
              </a:buClr>
              <a:buFont typeface="Arial" pitchFamily="34" charset="0"/>
              <a:buChar char="•"/>
              <a:defRPr sz="1867">
                <a:solidFill>
                  <a:schemeClr val="tx1"/>
                </a:solidFill>
                <a:latin typeface="Arial" pitchFamily="34" charset="0"/>
                <a:cs typeface="Arial" pitchFamily="34" charset="0"/>
              </a:defRPr>
            </a:lvl1pPr>
            <a:lvl2pPr marL="719965" indent="-239989">
              <a:lnSpc>
                <a:spcPct val="100000"/>
              </a:lnSpc>
              <a:spcBef>
                <a:spcPts val="0"/>
              </a:spcBef>
              <a:defRPr sz="1867" baseline="0">
                <a:solidFill>
                  <a:schemeClr val="tx1"/>
                </a:solidFill>
                <a:latin typeface="Arial" pitchFamily="34" charset="0"/>
                <a:cs typeface="Arial" pitchFamily="34" charset="0"/>
              </a:defRPr>
            </a:lvl2pPr>
            <a:lvl3pPr>
              <a:defRPr sz="1867" baseline="0">
                <a:latin typeface="Arial" pitchFamily="34" charset="0"/>
                <a:cs typeface="Arial" pitchFamily="34" charset="0"/>
              </a:defRPr>
            </a:lvl3pPr>
            <a:lvl4pPr marL="830358" indent="-239989">
              <a:defRPr sz="1867">
                <a:latin typeface="Arial" pitchFamily="34" charset="0"/>
                <a:cs typeface="Arial" pitchFamily="34" charset="0"/>
              </a:defRPr>
            </a:lvl4pPr>
            <a:lvl5pPr marL="830358">
              <a:defRPr sz="1867">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
        <p:nvSpPr>
          <p:cNvPr id="17" name="Content Placeholder 2"/>
          <p:cNvSpPr>
            <a:spLocks noGrp="1"/>
          </p:cNvSpPr>
          <p:nvPr>
            <p:ph idx="19" hasCustomPrompt="1"/>
          </p:nvPr>
        </p:nvSpPr>
        <p:spPr>
          <a:xfrm>
            <a:off x="8365631" y="2763760"/>
            <a:ext cx="3552000" cy="2687957"/>
          </a:xfrm>
          <a:prstGeom prst="rect">
            <a:avLst/>
          </a:prstGeom>
        </p:spPr>
        <p:txBody>
          <a:bodyPr/>
          <a:lstStyle>
            <a:lvl1pPr marL="239989" indent="-239989">
              <a:lnSpc>
                <a:spcPct val="100000"/>
              </a:lnSpc>
              <a:spcBef>
                <a:spcPts val="0"/>
              </a:spcBef>
              <a:buClr>
                <a:schemeClr val="tx2"/>
              </a:buClr>
              <a:buFont typeface="Arial" pitchFamily="34" charset="0"/>
              <a:buChar char="•"/>
              <a:defRPr sz="1867">
                <a:solidFill>
                  <a:schemeClr val="tx1"/>
                </a:solidFill>
                <a:latin typeface="Arial" pitchFamily="34" charset="0"/>
                <a:cs typeface="Arial" pitchFamily="34" charset="0"/>
              </a:defRPr>
            </a:lvl1pPr>
            <a:lvl2pPr marL="719965" indent="-239989">
              <a:lnSpc>
                <a:spcPct val="100000"/>
              </a:lnSpc>
              <a:spcBef>
                <a:spcPts val="0"/>
              </a:spcBef>
              <a:defRPr sz="1867" baseline="0">
                <a:solidFill>
                  <a:schemeClr val="tx1"/>
                </a:solidFill>
                <a:latin typeface="Arial" pitchFamily="34" charset="0"/>
                <a:cs typeface="Arial" pitchFamily="34" charset="0"/>
              </a:defRPr>
            </a:lvl2pPr>
            <a:lvl3pPr>
              <a:defRPr sz="1867" baseline="0">
                <a:latin typeface="Arial" pitchFamily="34" charset="0"/>
                <a:cs typeface="Arial" pitchFamily="34" charset="0"/>
              </a:defRPr>
            </a:lvl3pPr>
            <a:lvl4pPr marL="830358" indent="-239989">
              <a:defRPr sz="1867">
                <a:latin typeface="Arial" pitchFamily="34" charset="0"/>
                <a:cs typeface="Arial" pitchFamily="34" charset="0"/>
              </a:defRPr>
            </a:lvl4pPr>
            <a:lvl5pPr marL="830358">
              <a:defRPr sz="1867">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Tree>
    <p:extLst>
      <p:ext uri="{BB962C8B-B14F-4D97-AF65-F5344CB8AC3E}">
        <p14:creationId xmlns:p14="http://schemas.microsoft.com/office/powerpoint/2010/main" val="83943612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Bullet slide low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2117" y="314268"/>
            <a:ext cx="11159043" cy="900000"/>
          </a:xfrm>
          <a:prstGeom prst="rect">
            <a:avLst/>
          </a:prstGeom>
        </p:spPr>
        <p:txBody>
          <a:bodyPr/>
          <a:lstStyle>
            <a:lvl1pPr>
              <a:defRPr/>
            </a:lvl1pPr>
          </a:lstStyle>
          <a:p>
            <a:r>
              <a:rPr lang="en-US"/>
              <a:t>Bullet slide title in 28pt bold</a:t>
            </a:r>
            <a:br>
              <a:rPr lang="en-US"/>
            </a:br>
            <a:r>
              <a:rPr lang="en-US"/>
              <a:t>Use regular weight for subtitle</a:t>
            </a:r>
            <a:endParaRPr lang="en-GB"/>
          </a:p>
        </p:txBody>
      </p:sp>
      <p:sp>
        <p:nvSpPr>
          <p:cNvPr id="3" name="Content Placeholder 2"/>
          <p:cNvSpPr>
            <a:spLocks noGrp="1"/>
          </p:cNvSpPr>
          <p:nvPr>
            <p:ph idx="1" hasCustomPrompt="1"/>
          </p:nvPr>
        </p:nvSpPr>
        <p:spPr>
          <a:xfrm>
            <a:off x="522116" y="1753200"/>
            <a:ext cx="11160000" cy="4377600"/>
          </a:xfrm>
          <a:prstGeom prst="rect">
            <a:avLst/>
          </a:prstGeom>
        </p:spPr>
        <p:txBody>
          <a:bodyPr>
            <a:noAutofit/>
          </a:bodyPr>
          <a:lstStyle>
            <a:lvl1pPr>
              <a:defRPr/>
            </a:lvl1pPr>
            <a:lvl2pPr>
              <a:defRPr/>
            </a:lvl2pPr>
            <a:lvl3pPr>
              <a:defRPr/>
            </a:lvl3pPr>
            <a:lvl4pPr>
              <a:defRPr/>
            </a:lvl4pPr>
            <a:lvl5pPr>
              <a:defRPr/>
            </a:lvl5pPr>
          </a:lstStyle>
          <a:p>
            <a:pPr lvl="0"/>
            <a:r>
              <a:rPr lang="en-US"/>
              <a:t>Subtitle style in bold 20pt</a:t>
            </a:r>
          </a:p>
          <a:p>
            <a:pPr lvl="1"/>
            <a:r>
              <a:rPr lang="en-US"/>
              <a:t>Main bullet in 20pt regular</a:t>
            </a:r>
          </a:p>
          <a:p>
            <a:pPr lvl="2"/>
            <a:r>
              <a:rPr lang="en-US"/>
              <a:t>Sub bullet 1</a:t>
            </a:r>
          </a:p>
          <a:p>
            <a:pPr lvl="3"/>
            <a:r>
              <a:rPr lang="en-US"/>
              <a:t>Sub bullet 2</a:t>
            </a:r>
          </a:p>
          <a:p>
            <a:pPr lvl="4"/>
            <a:r>
              <a:rPr lang="en-US"/>
              <a:t>Sub bullet 3</a:t>
            </a:r>
            <a:endParaRPr lang="en-GB"/>
          </a:p>
        </p:txBody>
      </p:sp>
      <p:sp>
        <p:nvSpPr>
          <p:cNvPr id="6" name="Slide Number Placeholder 5"/>
          <p:cNvSpPr>
            <a:spLocks noGrp="1"/>
          </p:cNvSpPr>
          <p:nvPr>
            <p:ph type="sldNum" sz="quarter" idx="12"/>
          </p:nvPr>
        </p:nvSpPr>
        <p:spPr/>
        <p:txBody>
          <a:bodyPr/>
          <a:lstStyle/>
          <a:p>
            <a:fld id="{CD315F5E-F25D-4300-86AD-E5670C259E5B}" type="slidenum">
              <a:rPr lang="en-GB" smtClean="0">
                <a:solidFill>
                  <a:srgbClr val="3F4444">
                    <a:lumMod val="60000"/>
                    <a:lumOff val="40000"/>
                  </a:srgbClr>
                </a:solidFill>
              </a:rPr>
              <a:pPr/>
              <a:t>‹#›</a:t>
            </a:fld>
            <a:endParaRPr lang="en-GB">
              <a:solidFill>
                <a:srgbClr val="3F4444">
                  <a:lumMod val="60000"/>
                  <a:lumOff val="40000"/>
                </a:srgbClr>
              </a:solidFill>
            </a:endParaRPr>
          </a:p>
        </p:txBody>
      </p:sp>
      <p:sp>
        <p:nvSpPr>
          <p:cNvPr id="7" name="Text Placeholder 4"/>
          <p:cNvSpPr>
            <a:spLocks noGrp="1"/>
          </p:cNvSpPr>
          <p:nvPr>
            <p:ph type="body" sz="quarter" idx="13" hasCustomPrompt="1"/>
          </p:nvPr>
        </p:nvSpPr>
        <p:spPr>
          <a:xfrm>
            <a:off x="522116" y="6274800"/>
            <a:ext cx="7200000" cy="417600"/>
          </a:xfrm>
          <a:prstGeom prst="rect">
            <a:avLst/>
          </a:prstGeom>
        </p:spPr>
        <p:txBody>
          <a:bodyPr tIns="0" bIns="0" anchor="b">
            <a:noAutofit/>
          </a:bodyPr>
          <a:lstStyle>
            <a:lvl1pPr marL="0" indent="0">
              <a:lnSpc>
                <a:spcPct val="90000"/>
              </a:lnSpc>
              <a:spcBef>
                <a:spcPts val="0"/>
              </a:spcBef>
              <a:spcAft>
                <a:spcPts val="0"/>
              </a:spcAft>
              <a:buNone/>
              <a:defRPr sz="900">
                <a:solidFill>
                  <a:schemeClr val="tx1">
                    <a:lumMod val="50000"/>
                    <a:lumOff val="50000"/>
                  </a:schemeClr>
                </a:solidFill>
              </a:defRPr>
            </a:lvl1pPr>
            <a:lvl2pPr marL="271449" indent="0">
              <a:buNone/>
              <a:defRPr/>
            </a:lvl2pPr>
            <a:lvl3pPr marL="560359" indent="0">
              <a:buNone/>
              <a:defRPr/>
            </a:lvl3pPr>
            <a:lvl4pPr marL="776247" indent="0">
              <a:buNone/>
              <a:defRPr/>
            </a:lvl4pPr>
            <a:lvl5pPr marL="1011187" indent="0">
              <a:buNone/>
              <a:defRPr/>
            </a:lvl5pPr>
          </a:lstStyle>
          <a:p>
            <a:pPr lvl="0"/>
            <a:r>
              <a:rPr lang="en-US"/>
              <a:t>ABBREVIATIONS &amp; REFERENCES</a:t>
            </a:r>
            <a:endParaRPr lang="en-GB"/>
          </a:p>
        </p:txBody>
      </p:sp>
    </p:spTree>
    <p:extLst>
      <p:ext uri="{BB962C8B-B14F-4D97-AF65-F5344CB8AC3E}">
        <p14:creationId xmlns:p14="http://schemas.microsoft.com/office/powerpoint/2010/main" val="210724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Confidentiality Notic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848B27A-10B7-4200-88E7-16263562F97B}"/>
              </a:ext>
            </a:extLst>
          </p:cNvPr>
          <p:cNvSpPr txBox="1"/>
          <p:nvPr userDrawn="1"/>
        </p:nvSpPr>
        <p:spPr>
          <a:xfrm>
            <a:off x="1517651" y="5501410"/>
            <a:ext cx="9156700" cy="1028700"/>
          </a:xfrm>
          <a:prstGeom prst="rect">
            <a:avLst/>
          </a:prstGeom>
          <a:noFill/>
        </p:spPr>
        <p:txBody>
          <a:bodyPr wrap="square" rtlCol="0">
            <a:noAutofit/>
          </a:bodyPr>
          <a:lstStyle/>
          <a:p>
            <a:pPr marL="12700">
              <a:lnSpc>
                <a:spcPct val="100000"/>
              </a:lnSpc>
              <a:spcBef>
                <a:spcPts val="100"/>
              </a:spcBef>
            </a:pPr>
            <a:r>
              <a:rPr lang="en-US" sz="1100" b="1" spc="-5">
                <a:solidFill>
                  <a:schemeClr val="accent6"/>
                </a:solidFill>
                <a:latin typeface="Calibri" panose="020F0502020204030204" pitchFamily="34" charset="0"/>
                <a:cs typeface="Calibri" panose="020F0502020204030204" pitchFamily="34" charset="0"/>
              </a:rPr>
              <a:t>Confidentiality</a:t>
            </a:r>
            <a:r>
              <a:rPr lang="en-US" sz="1100" b="1" spc="-11">
                <a:solidFill>
                  <a:schemeClr val="accent6"/>
                </a:solidFill>
                <a:latin typeface="Calibri" panose="020F0502020204030204" pitchFamily="34" charset="0"/>
                <a:cs typeface="Calibri" panose="020F0502020204030204" pitchFamily="34" charset="0"/>
              </a:rPr>
              <a:t> </a:t>
            </a:r>
            <a:r>
              <a:rPr lang="en-US" sz="1100" b="1" spc="-5">
                <a:solidFill>
                  <a:schemeClr val="accent6"/>
                </a:solidFill>
                <a:latin typeface="Calibri" panose="020F0502020204030204" pitchFamily="34" charset="0"/>
                <a:cs typeface="Calibri" panose="020F0502020204030204" pitchFamily="34" charset="0"/>
              </a:rPr>
              <a:t>Notice</a:t>
            </a:r>
            <a:endParaRPr lang="en-US" sz="1100">
              <a:solidFill>
                <a:schemeClr val="accent6"/>
              </a:solidFill>
              <a:latin typeface="Calibri" panose="020F0502020204030204" pitchFamily="34" charset="0"/>
              <a:cs typeface="Calibri" panose="020F0502020204030204" pitchFamily="34" charset="0"/>
            </a:endParaRPr>
          </a:p>
          <a:p>
            <a:pPr marL="26670" marR="5080">
              <a:lnSpc>
                <a:spcPct val="102699"/>
              </a:lnSpc>
              <a:spcBef>
                <a:spcPts val="780"/>
              </a:spcBef>
            </a:pPr>
            <a:r>
              <a:rPr lang="en-US" sz="1100" spc="5">
                <a:solidFill>
                  <a:schemeClr val="accent6"/>
                </a:solidFill>
                <a:latin typeface="Calibri" panose="020F0502020204030204" pitchFamily="34" charset="0"/>
                <a:cs typeface="Calibri" panose="020F0502020204030204" pitchFamily="34" charset="0"/>
              </a:rPr>
              <a:t>This </a:t>
            </a:r>
            <a:r>
              <a:rPr lang="en-US" sz="1100">
                <a:solidFill>
                  <a:schemeClr val="accent6"/>
                </a:solidFill>
                <a:latin typeface="Calibri" panose="020F0502020204030204" pitchFamily="34" charset="0"/>
                <a:cs typeface="Calibri" panose="020F0502020204030204" pitchFamily="34" charset="0"/>
              </a:rPr>
              <a:t>file is </a:t>
            </a:r>
            <a:r>
              <a:rPr lang="en-US" sz="1100" spc="5">
                <a:solidFill>
                  <a:schemeClr val="accent6"/>
                </a:solidFill>
                <a:latin typeface="Calibri" panose="020F0502020204030204" pitchFamily="34" charset="0"/>
                <a:cs typeface="Calibri" panose="020F0502020204030204" pitchFamily="34" charset="0"/>
              </a:rPr>
              <a:t>private </a:t>
            </a:r>
            <a:r>
              <a:rPr lang="en-US" sz="1100" spc="11">
                <a:solidFill>
                  <a:schemeClr val="accent6"/>
                </a:solidFill>
                <a:latin typeface="Calibri" panose="020F0502020204030204" pitchFamily="34" charset="0"/>
                <a:cs typeface="Calibri" panose="020F0502020204030204" pitchFamily="34" charset="0"/>
              </a:rPr>
              <a:t>and may contain confidential and proprietary information. </a:t>
            </a:r>
            <a:r>
              <a:rPr lang="en-US" sz="1100">
                <a:solidFill>
                  <a:schemeClr val="accent6"/>
                </a:solidFill>
                <a:latin typeface="Calibri" panose="020F0502020204030204" pitchFamily="34" charset="0"/>
                <a:cs typeface="Calibri" panose="020F0502020204030204" pitchFamily="34" charset="0"/>
              </a:rPr>
              <a:t>If </a:t>
            </a:r>
            <a:r>
              <a:rPr lang="en-US" sz="1100" spc="11">
                <a:solidFill>
                  <a:schemeClr val="accent6"/>
                </a:solidFill>
                <a:latin typeface="Calibri" panose="020F0502020204030204" pitchFamily="34" charset="0"/>
                <a:cs typeface="Calibri" panose="020F0502020204030204" pitchFamily="34" charset="0"/>
              </a:rPr>
              <a:t>you have received </a:t>
            </a:r>
            <a:r>
              <a:rPr lang="en-US" sz="1100" spc="5">
                <a:solidFill>
                  <a:schemeClr val="accent6"/>
                </a:solidFill>
                <a:latin typeface="Calibri" panose="020F0502020204030204" pitchFamily="34" charset="0"/>
                <a:cs typeface="Calibri" panose="020F0502020204030204" pitchFamily="34" charset="0"/>
              </a:rPr>
              <a:t>this </a:t>
            </a:r>
            <a:r>
              <a:rPr lang="en-US" sz="1100">
                <a:solidFill>
                  <a:schemeClr val="accent6"/>
                </a:solidFill>
                <a:latin typeface="Calibri" panose="020F0502020204030204" pitchFamily="34" charset="0"/>
                <a:cs typeface="Calibri" panose="020F0502020204030204" pitchFamily="34" charset="0"/>
              </a:rPr>
              <a:t>file in </a:t>
            </a:r>
            <a:r>
              <a:rPr lang="en-US" sz="1100" spc="11">
                <a:solidFill>
                  <a:schemeClr val="accent6"/>
                </a:solidFill>
                <a:latin typeface="Calibri" panose="020F0502020204030204" pitchFamily="34" charset="0"/>
                <a:cs typeface="Calibri" panose="020F0502020204030204" pitchFamily="34" charset="0"/>
              </a:rPr>
              <a:t>error, please </a:t>
            </a:r>
            <a:r>
              <a:rPr lang="en-US" sz="1100" spc="5">
                <a:solidFill>
                  <a:schemeClr val="accent6"/>
                </a:solidFill>
                <a:latin typeface="Calibri" panose="020F0502020204030204" pitchFamily="34" charset="0"/>
                <a:cs typeface="Calibri" panose="020F0502020204030204" pitchFamily="34" charset="0"/>
              </a:rPr>
              <a:t>notify us </a:t>
            </a:r>
            <a:r>
              <a:rPr lang="en-US" sz="1100" spc="11">
                <a:solidFill>
                  <a:schemeClr val="accent6"/>
                </a:solidFill>
                <a:latin typeface="Calibri" panose="020F0502020204030204" pitchFamily="34" charset="0"/>
                <a:cs typeface="Calibri" panose="020F0502020204030204" pitchFamily="34" charset="0"/>
              </a:rPr>
              <a:t>and remove  </a:t>
            </a:r>
            <a:r>
              <a:rPr lang="en-US" sz="1100">
                <a:solidFill>
                  <a:schemeClr val="accent6"/>
                </a:solidFill>
                <a:latin typeface="Calibri" panose="020F0502020204030204" pitchFamily="34" charset="0"/>
                <a:cs typeface="Calibri" panose="020F0502020204030204" pitchFamily="34" charset="0"/>
              </a:rPr>
              <a:t>it </a:t>
            </a:r>
            <a:r>
              <a:rPr lang="en-US" sz="1100" spc="5">
                <a:solidFill>
                  <a:schemeClr val="accent6"/>
                </a:solidFill>
                <a:latin typeface="Calibri" panose="020F0502020204030204" pitchFamily="34" charset="0"/>
                <a:cs typeface="Calibri" panose="020F0502020204030204" pitchFamily="34" charset="0"/>
              </a:rPr>
              <a:t>from </a:t>
            </a:r>
            <a:r>
              <a:rPr lang="en-US" sz="1100" spc="11">
                <a:solidFill>
                  <a:schemeClr val="accent6"/>
                </a:solidFill>
                <a:latin typeface="Calibri" panose="020F0502020204030204" pitchFamily="34" charset="0"/>
                <a:cs typeface="Calibri" panose="020F0502020204030204" pitchFamily="34" charset="0"/>
              </a:rPr>
              <a:t>your system and </a:t>
            </a:r>
            <a:r>
              <a:rPr lang="en-US" sz="1100" spc="5">
                <a:solidFill>
                  <a:schemeClr val="accent6"/>
                </a:solidFill>
                <a:latin typeface="Calibri" panose="020F0502020204030204" pitchFamily="34" charset="0"/>
                <a:cs typeface="Calibri" panose="020F0502020204030204" pitchFamily="34" charset="0"/>
              </a:rPr>
              <a:t>note that </a:t>
            </a:r>
            <a:r>
              <a:rPr lang="en-US" sz="1100" spc="11">
                <a:solidFill>
                  <a:schemeClr val="accent6"/>
                </a:solidFill>
                <a:latin typeface="Calibri" panose="020F0502020204030204" pitchFamily="34" charset="0"/>
                <a:cs typeface="Calibri" panose="020F0502020204030204" pitchFamily="34" charset="0"/>
              </a:rPr>
              <a:t>you must not copy, </a:t>
            </a:r>
            <a:r>
              <a:rPr lang="en-US" sz="1100" spc="5">
                <a:solidFill>
                  <a:schemeClr val="accent6"/>
                </a:solidFill>
                <a:latin typeface="Calibri" panose="020F0502020204030204" pitchFamily="34" charset="0"/>
                <a:cs typeface="Calibri" panose="020F0502020204030204" pitchFamily="34" charset="0"/>
              </a:rPr>
              <a:t>distribute or take </a:t>
            </a:r>
            <a:r>
              <a:rPr lang="en-US" sz="1100" spc="11">
                <a:solidFill>
                  <a:schemeClr val="accent6"/>
                </a:solidFill>
                <a:latin typeface="Calibri" panose="020F0502020204030204" pitchFamily="34" charset="0"/>
                <a:cs typeface="Calibri" panose="020F0502020204030204" pitchFamily="34" charset="0"/>
              </a:rPr>
              <a:t>any </a:t>
            </a:r>
            <a:r>
              <a:rPr lang="en-US" sz="1100" spc="5">
                <a:solidFill>
                  <a:schemeClr val="accent6"/>
                </a:solidFill>
                <a:latin typeface="Calibri" panose="020F0502020204030204" pitchFamily="34" charset="0"/>
                <a:cs typeface="Calibri" panose="020F0502020204030204" pitchFamily="34" charset="0"/>
              </a:rPr>
              <a:t>action </a:t>
            </a:r>
            <a:r>
              <a:rPr lang="en-US" sz="1100">
                <a:solidFill>
                  <a:schemeClr val="accent6"/>
                </a:solidFill>
                <a:latin typeface="Calibri" panose="020F0502020204030204" pitchFamily="34" charset="0"/>
                <a:cs typeface="Calibri" panose="020F0502020204030204" pitchFamily="34" charset="0"/>
              </a:rPr>
              <a:t>in </a:t>
            </a:r>
            <a:r>
              <a:rPr lang="en-US" sz="1100" spc="11">
                <a:solidFill>
                  <a:schemeClr val="accent6"/>
                </a:solidFill>
                <a:latin typeface="Calibri" panose="020F0502020204030204" pitchFamily="34" charset="0"/>
                <a:cs typeface="Calibri" panose="020F0502020204030204" pitchFamily="34" charset="0"/>
              </a:rPr>
              <a:t>reliance </a:t>
            </a:r>
            <a:r>
              <a:rPr lang="en-US" sz="1100" spc="5">
                <a:solidFill>
                  <a:schemeClr val="accent6"/>
                </a:solidFill>
                <a:latin typeface="Calibri" panose="020F0502020204030204" pitchFamily="34" charset="0"/>
                <a:cs typeface="Calibri" panose="020F0502020204030204" pitchFamily="34" charset="0"/>
              </a:rPr>
              <a:t>on </a:t>
            </a:r>
            <a:r>
              <a:rPr lang="en-US" sz="1100">
                <a:solidFill>
                  <a:schemeClr val="accent6"/>
                </a:solidFill>
                <a:latin typeface="Calibri" panose="020F0502020204030204" pitchFamily="34" charset="0"/>
                <a:cs typeface="Calibri" panose="020F0502020204030204" pitchFamily="34" charset="0"/>
              </a:rPr>
              <a:t>it. </a:t>
            </a:r>
            <a:r>
              <a:rPr lang="en-US" sz="1100" spc="11">
                <a:solidFill>
                  <a:schemeClr val="accent6"/>
                </a:solidFill>
                <a:latin typeface="Calibri" panose="020F0502020204030204" pitchFamily="34" charset="0"/>
                <a:cs typeface="Calibri" panose="020F0502020204030204" pitchFamily="34" charset="0"/>
              </a:rPr>
              <a:t>Any unauthorized use </a:t>
            </a:r>
            <a:r>
              <a:rPr lang="en-US" sz="1100" spc="5">
                <a:solidFill>
                  <a:schemeClr val="accent6"/>
                </a:solidFill>
                <a:latin typeface="Calibri" panose="020F0502020204030204" pitchFamily="34" charset="0"/>
                <a:cs typeface="Calibri" panose="020F0502020204030204" pitchFamily="34" charset="0"/>
              </a:rPr>
              <a:t>or </a:t>
            </a:r>
            <a:r>
              <a:rPr lang="en-US" sz="1100" spc="11">
                <a:solidFill>
                  <a:schemeClr val="accent6"/>
                </a:solidFill>
                <a:latin typeface="Calibri" panose="020F0502020204030204" pitchFamily="34" charset="0"/>
                <a:cs typeface="Calibri" panose="020F0502020204030204" pitchFamily="34" charset="0"/>
              </a:rPr>
              <a:t>disclosure </a:t>
            </a:r>
            <a:r>
              <a:rPr lang="en-US" sz="1100" spc="5">
                <a:solidFill>
                  <a:schemeClr val="accent6"/>
                </a:solidFill>
                <a:latin typeface="Calibri" panose="020F0502020204030204" pitchFamily="34" charset="0"/>
                <a:cs typeface="Calibri" panose="020F0502020204030204" pitchFamily="34" charset="0"/>
              </a:rPr>
              <a:t>of the  </a:t>
            </a:r>
            <a:r>
              <a:rPr lang="en-US" sz="1100" spc="11">
                <a:solidFill>
                  <a:schemeClr val="accent6"/>
                </a:solidFill>
                <a:latin typeface="Calibri" panose="020F0502020204030204" pitchFamily="34" charset="0"/>
                <a:cs typeface="Calibri" panose="020F0502020204030204" pitchFamily="34" charset="0"/>
              </a:rPr>
              <a:t>contents </a:t>
            </a:r>
            <a:r>
              <a:rPr lang="en-US" sz="1100" spc="5">
                <a:solidFill>
                  <a:schemeClr val="accent6"/>
                </a:solidFill>
                <a:latin typeface="Calibri" panose="020F0502020204030204" pitchFamily="34" charset="0"/>
                <a:cs typeface="Calibri" panose="020F0502020204030204" pitchFamily="34" charset="0"/>
              </a:rPr>
              <a:t>of this </a:t>
            </a:r>
            <a:r>
              <a:rPr lang="en-US" sz="1100">
                <a:solidFill>
                  <a:schemeClr val="accent6"/>
                </a:solidFill>
                <a:latin typeface="Calibri" panose="020F0502020204030204" pitchFamily="34" charset="0"/>
                <a:cs typeface="Calibri" panose="020F0502020204030204" pitchFamily="34" charset="0"/>
              </a:rPr>
              <a:t>file is </a:t>
            </a:r>
            <a:r>
              <a:rPr lang="en-US" sz="1100" spc="11">
                <a:solidFill>
                  <a:schemeClr val="accent6"/>
                </a:solidFill>
                <a:latin typeface="Calibri" panose="020F0502020204030204" pitchFamily="34" charset="0"/>
                <a:cs typeface="Calibri" panose="020F0502020204030204" pitchFamily="34" charset="0"/>
              </a:rPr>
              <a:t>not permitted and may </a:t>
            </a:r>
            <a:r>
              <a:rPr lang="en-US" sz="1100" spc="5">
                <a:solidFill>
                  <a:schemeClr val="accent6"/>
                </a:solidFill>
                <a:latin typeface="Calibri" panose="020F0502020204030204" pitchFamily="34" charset="0"/>
                <a:cs typeface="Calibri" panose="020F0502020204030204" pitchFamily="34" charset="0"/>
              </a:rPr>
              <a:t>be </a:t>
            </a:r>
            <a:r>
              <a:rPr lang="en-US" sz="1100" spc="11">
                <a:solidFill>
                  <a:schemeClr val="accent6"/>
                </a:solidFill>
                <a:latin typeface="Calibri" panose="020F0502020204030204" pitchFamily="34" charset="0"/>
                <a:cs typeface="Calibri" panose="020F0502020204030204" pitchFamily="34" charset="0"/>
              </a:rPr>
              <a:t>unlawful. AstraZeneca PLC, </a:t>
            </a:r>
            <a:r>
              <a:rPr lang="en-US" sz="1100">
                <a:solidFill>
                  <a:schemeClr val="accent6"/>
                </a:solidFill>
                <a:latin typeface="Calibri" panose="020F0502020204030204" pitchFamily="34" charset="0"/>
                <a:cs typeface="Calibri" panose="020F0502020204030204" pitchFamily="34" charset="0"/>
              </a:rPr>
              <a:t>1 </a:t>
            </a:r>
            <a:r>
              <a:rPr lang="en-US" sz="1100" spc="11">
                <a:solidFill>
                  <a:schemeClr val="accent6"/>
                </a:solidFill>
                <a:latin typeface="Calibri" panose="020F0502020204030204" pitchFamily="34" charset="0"/>
                <a:cs typeface="Calibri" panose="020F0502020204030204" pitchFamily="34" charset="0"/>
              </a:rPr>
              <a:t>Francis Crick Avenue, Cambridge Biomedical </a:t>
            </a:r>
            <a:r>
              <a:rPr lang="en-US" sz="1100" spc="15">
                <a:solidFill>
                  <a:schemeClr val="accent6"/>
                </a:solidFill>
                <a:latin typeface="Calibri" panose="020F0502020204030204" pitchFamily="34" charset="0"/>
                <a:cs typeface="Calibri" panose="020F0502020204030204" pitchFamily="34" charset="0"/>
              </a:rPr>
              <a:t>Campus,  </a:t>
            </a:r>
            <a:r>
              <a:rPr lang="en-US" sz="1100" spc="11">
                <a:solidFill>
                  <a:schemeClr val="accent6"/>
                </a:solidFill>
                <a:latin typeface="Calibri" panose="020F0502020204030204" pitchFamily="34" charset="0"/>
                <a:cs typeface="Calibri" panose="020F0502020204030204" pitchFamily="34" charset="0"/>
              </a:rPr>
              <a:t>Cambridge, CB2 0AA, UK, </a:t>
            </a:r>
            <a:br>
              <a:rPr lang="en-US" sz="1100" spc="11">
                <a:solidFill>
                  <a:schemeClr val="accent6"/>
                </a:solidFill>
                <a:latin typeface="Calibri" panose="020F0502020204030204" pitchFamily="34" charset="0"/>
                <a:cs typeface="Calibri" panose="020F0502020204030204" pitchFamily="34" charset="0"/>
              </a:rPr>
            </a:br>
            <a:r>
              <a:rPr lang="en-US" sz="1100" spc="5">
                <a:solidFill>
                  <a:schemeClr val="accent6"/>
                </a:solidFill>
                <a:latin typeface="Calibri" panose="020F0502020204030204" pitchFamily="34" charset="0"/>
                <a:cs typeface="Calibri" panose="020F0502020204030204" pitchFamily="34" charset="0"/>
              </a:rPr>
              <a:t>T: </a:t>
            </a:r>
            <a:r>
              <a:rPr lang="en-US" sz="1100" spc="11">
                <a:solidFill>
                  <a:schemeClr val="accent6"/>
                </a:solidFill>
                <a:latin typeface="Calibri" panose="020F0502020204030204" pitchFamily="34" charset="0"/>
                <a:cs typeface="Calibri" panose="020F0502020204030204" pitchFamily="34" charset="0"/>
              </a:rPr>
              <a:t>+44(0)203 749 5000,</a:t>
            </a:r>
            <a:r>
              <a:rPr lang="en-US" sz="1100" spc="85">
                <a:solidFill>
                  <a:schemeClr val="accent6"/>
                </a:solidFill>
                <a:latin typeface="Calibri" panose="020F0502020204030204" pitchFamily="34" charset="0"/>
                <a:cs typeface="Calibri" panose="020F0502020204030204" pitchFamily="34" charset="0"/>
              </a:rPr>
              <a:t> </a:t>
            </a:r>
            <a:r>
              <a:rPr lang="en-US" sz="1100" u="none" spc="11" err="1">
                <a:solidFill>
                  <a:schemeClr val="accent6"/>
                </a:solidFill>
                <a:latin typeface="Calibri" panose="020F0502020204030204" pitchFamily="34" charset="0"/>
                <a:cs typeface="Calibri" panose="020F0502020204030204" pitchFamily="34" charset="0"/>
              </a:rPr>
              <a:t>www.astrazeneca.com</a:t>
            </a:r>
            <a:endParaRPr lang="en-US" sz="1100">
              <a:solidFill>
                <a:schemeClr val="accent6"/>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2AB750B5-01B2-430D-BF92-6E5CD93388D3}"/>
              </a:ext>
            </a:extLst>
          </p:cNvPr>
          <p:cNvSpPr>
            <a:spLocks noGrp="1"/>
          </p:cNvSpPr>
          <p:nvPr>
            <p:ph type="dt" sz="half" idx="10"/>
          </p:nvPr>
        </p:nvSpPr>
        <p:spPr/>
        <p:txBody>
          <a:bodyPr/>
          <a:lstStyle/>
          <a:p>
            <a:endParaRPr lang="en-GB"/>
          </a:p>
        </p:txBody>
      </p:sp>
      <p:sp>
        <p:nvSpPr>
          <p:cNvPr id="8" name="Slide Number Placeholder 7">
            <a:extLst>
              <a:ext uri="{FF2B5EF4-FFF2-40B4-BE49-F238E27FC236}">
                <a16:creationId xmlns:a16="http://schemas.microsoft.com/office/drawing/2014/main" id="{25C10CA0-7F28-40CE-9633-59C6800E7665}"/>
              </a:ext>
            </a:extLst>
          </p:cNvPr>
          <p:cNvSpPr>
            <a:spLocks noGrp="1"/>
          </p:cNvSpPr>
          <p:nvPr>
            <p:ph type="sldNum" sz="quarter" idx="12"/>
          </p:nvPr>
        </p:nvSpPr>
        <p:spPr/>
        <p:txBody>
          <a:bodyPr/>
          <a:lstStyle/>
          <a:p>
            <a:endParaRPr lang="en-GB"/>
          </a:p>
        </p:txBody>
      </p:sp>
    </p:spTree>
    <p:custDataLst>
      <p:tags r:id="rId1"/>
    </p:custDataLst>
    <p:extLst>
      <p:ext uri="{BB962C8B-B14F-4D97-AF65-F5344CB8AC3E}">
        <p14:creationId xmlns:p14="http://schemas.microsoft.com/office/powerpoint/2010/main" val="239639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358DA9E-BDF5-4DC7-B478-434301DA6253}"/>
              </a:ext>
              <a:ext uri="{C183D7F6-B498-43B3-948B-1728B52AA6E4}">
                <adec:decorative xmlns:adec="http://schemas.microsoft.com/office/drawing/2017/decorative" val="1"/>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5" name="Text Placeholder 96">
            <a:extLst>
              <a:ext uri="{FF2B5EF4-FFF2-40B4-BE49-F238E27FC236}">
                <a16:creationId xmlns:a16="http://schemas.microsoft.com/office/drawing/2014/main" id="{5D317BC2-3CD5-4931-93AD-CC95F2C50D24}"/>
              </a:ext>
            </a:extLst>
          </p:cNvPr>
          <p:cNvSpPr>
            <a:spLocks noGrp="1"/>
          </p:cNvSpPr>
          <p:nvPr>
            <p:ph type="body" sz="quarter" idx="111" hasCustomPrompt="1"/>
          </p:nvPr>
        </p:nvSpPr>
        <p:spPr>
          <a:xfrm>
            <a:off x="497481" y="6250152"/>
            <a:ext cx="9550800" cy="561048"/>
          </a:xfrm>
        </p:spPr>
        <p:txBody>
          <a:bodyPr lIns="0" tIns="0" rIns="0" bIns="0" anchor="b" anchorCtr="0">
            <a:normAutofit/>
          </a:bodyPr>
          <a:lstStyle>
            <a:lvl1pPr marL="0" indent="0">
              <a:lnSpc>
                <a:spcPct val="100000"/>
              </a:lnSpc>
              <a:spcAft>
                <a:spcPts val="300"/>
              </a:spcAft>
              <a:buNone/>
              <a:defRPr sz="800"/>
            </a:lvl1pPr>
          </a:lstStyle>
          <a:p>
            <a:pPr lvl="0"/>
            <a:r>
              <a:rPr lang="en-US"/>
              <a:t>Footnotes</a:t>
            </a:r>
          </a:p>
        </p:txBody>
      </p:sp>
      <p:sp>
        <p:nvSpPr>
          <p:cNvPr id="9" name="Date Placeholder 8">
            <a:extLst>
              <a:ext uri="{FF2B5EF4-FFF2-40B4-BE49-F238E27FC236}">
                <a16:creationId xmlns:a16="http://schemas.microsoft.com/office/drawing/2014/main" id="{9B03F247-4297-4973-90A3-0193475AC741}"/>
              </a:ext>
              <a:ext uri="{C183D7F6-B498-43B3-948B-1728B52AA6E4}">
                <adec:decorative xmlns:adec="http://schemas.microsoft.com/office/drawing/2017/decorative" val="1"/>
              </a:ext>
            </a:extLst>
          </p:cNvPr>
          <p:cNvSpPr>
            <a:spLocks noGrp="1"/>
          </p:cNvSpPr>
          <p:nvPr>
            <p:ph type="dt" sz="half" idx="10"/>
          </p:nvPr>
        </p:nvSpPr>
        <p:spPr/>
        <p:txBody>
          <a:bodyPr/>
          <a:lstStyle>
            <a:lvl1pPr>
              <a:lnSpc>
                <a:spcPct val="100000"/>
              </a:lnSpc>
              <a:defRPr/>
            </a:lvl1pPr>
          </a:lstStyle>
          <a:p>
            <a:endParaRPr lang="en-GB"/>
          </a:p>
        </p:txBody>
      </p:sp>
    </p:spTree>
    <p:custDataLst>
      <p:tags r:id="rId1"/>
    </p:custDataLst>
    <p:extLst>
      <p:ext uri="{BB962C8B-B14F-4D97-AF65-F5344CB8AC3E}">
        <p14:creationId xmlns:p14="http://schemas.microsoft.com/office/powerpoint/2010/main" val="10508967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fidentiality Notice">
    <p:spTree>
      <p:nvGrpSpPr>
        <p:cNvPr id="1" name=""/>
        <p:cNvGrpSpPr/>
        <p:nvPr/>
      </p:nvGrpSpPr>
      <p:grpSpPr>
        <a:xfrm>
          <a:off x="0" y="0"/>
          <a:ext cx="0" cy="0"/>
          <a:chOff x="0" y="0"/>
          <a:chExt cx="0" cy="0"/>
        </a:xfrm>
      </p:grpSpPr>
      <p:sp>
        <p:nvSpPr>
          <p:cNvPr id="6" name="TextBox 5" descr="Confidentiality Notice&#10;">
            <a:extLst>
              <a:ext uri="{FF2B5EF4-FFF2-40B4-BE49-F238E27FC236}">
                <a16:creationId xmlns:a16="http://schemas.microsoft.com/office/drawing/2014/main" id="{2848B27A-10B7-4200-88E7-16263562F97B}"/>
              </a:ext>
            </a:extLst>
          </p:cNvPr>
          <p:cNvSpPr txBox="1"/>
          <p:nvPr userDrawn="1"/>
        </p:nvSpPr>
        <p:spPr>
          <a:xfrm>
            <a:off x="419100" y="4864100"/>
            <a:ext cx="9156700" cy="1028700"/>
          </a:xfrm>
          <a:prstGeom prst="rect">
            <a:avLst/>
          </a:prstGeom>
          <a:noFill/>
        </p:spPr>
        <p:txBody>
          <a:bodyPr wrap="square" rtlCol="0">
            <a:noAutofit/>
          </a:bodyPr>
          <a:lstStyle/>
          <a:p>
            <a:pPr marL="12700">
              <a:lnSpc>
                <a:spcPct val="100000"/>
              </a:lnSpc>
              <a:spcBef>
                <a:spcPts val="100"/>
              </a:spcBef>
            </a:pPr>
            <a:r>
              <a:rPr lang="en-US" sz="1200" b="1" spc="-5">
                <a:solidFill>
                  <a:schemeClr val="tx1"/>
                </a:solidFill>
                <a:latin typeface="+mn-lt"/>
                <a:cs typeface="Arial"/>
              </a:rPr>
              <a:t>Confidentiality</a:t>
            </a:r>
            <a:r>
              <a:rPr lang="en-US" sz="1200" b="1" spc="-10">
                <a:solidFill>
                  <a:schemeClr val="tx1"/>
                </a:solidFill>
                <a:latin typeface="+mn-lt"/>
                <a:cs typeface="Arial"/>
              </a:rPr>
              <a:t> </a:t>
            </a:r>
            <a:r>
              <a:rPr lang="en-US" sz="1200" b="1" spc="-5">
                <a:solidFill>
                  <a:schemeClr val="tx1"/>
                </a:solidFill>
                <a:latin typeface="+mn-lt"/>
                <a:cs typeface="Arial"/>
              </a:rPr>
              <a:t>Notice</a:t>
            </a:r>
            <a:endParaRPr lang="en-US" sz="1200">
              <a:solidFill>
                <a:schemeClr val="tx1"/>
              </a:solidFill>
              <a:latin typeface="+mn-lt"/>
              <a:cs typeface="Arial"/>
            </a:endParaRPr>
          </a:p>
          <a:p>
            <a:pPr marL="26670" marR="5080">
              <a:lnSpc>
                <a:spcPct val="100000"/>
              </a:lnSpc>
              <a:spcBef>
                <a:spcPts val="780"/>
              </a:spcBef>
            </a:pPr>
            <a:r>
              <a:rPr lang="en-US" sz="1200" spc="5">
                <a:solidFill>
                  <a:schemeClr val="tx1"/>
                </a:solidFill>
                <a:latin typeface="+mn-lt"/>
                <a:cs typeface="Arial"/>
              </a:rPr>
              <a:t>This </a:t>
            </a:r>
            <a:r>
              <a:rPr lang="en-US" sz="1200">
                <a:solidFill>
                  <a:schemeClr val="tx1"/>
                </a:solidFill>
                <a:latin typeface="+mn-lt"/>
                <a:cs typeface="Arial"/>
              </a:rPr>
              <a:t>file is </a:t>
            </a:r>
            <a:r>
              <a:rPr lang="en-US" sz="1200" spc="5">
                <a:solidFill>
                  <a:schemeClr val="tx1"/>
                </a:solidFill>
                <a:latin typeface="+mn-lt"/>
                <a:cs typeface="Arial"/>
              </a:rPr>
              <a:t>private </a:t>
            </a:r>
            <a:r>
              <a:rPr lang="en-US" sz="1200" spc="10">
                <a:solidFill>
                  <a:schemeClr val="tx1"/>
                </a:solidFill>
                <a:latin typeface="+mn-lt"/>
                <a:cs typeface="Arial"/>
              </a:rPr>
              <a:t>and may contain confidential and proprietary information. </a:t>
            </a:r>
            <a:r>
              <a:rPr lang="en-US" sz="1200">
                <a:solidFill>
                  <a:schemeClr val="tx1"/>
                </a:solidFill>
                <a:latin typeface="+mn-lt"/>
                <a:cs typeface="Arial"/>
              </a:rPr>
              <a:t>If </a:t>
            </a:r>
            <a:r>
              <a:rPr lang="en-US" sz="1200" spc="10">
                <a:solidFill>
                  <a:schemeClr val="tx1"/>
                </a:solidFill>
                <a:latin typeface="+mn-lt"/>
                <a:cs typeface="Arial"/>
              </a:rPr>
              <a:t>you have received </a:t>
            </a:r>
            <a:r>
              <a:rPr lang="en-US" sz="1200" spc="5">
                <a:solidFill>
                  <a:schemeClr val="tx1"/>
                </a:solidFill>
                <a:latin typeface="+mn-lt"/>
                <a:cs typeface="Arial"/>
              </a:rPr>
              <a:t>this </a:t>
            </a:r>
            <a:r>
              <a:rPr lang="en-US" sz="1200">
                <a:solidFill>
                  <a:schemeClr val="tx1"/>
                </a:solidFill>
                <a:latin typeface="+mn-lt"/>
                <a:cs typeface="Arial"/>
              </a:rPr>
              <a:t>file in </a:t>
            </a:r>
            <a:r>
              <a:rPr lang="en-US" sz="1200" spc="10">
                <a:solidFill>
                  <a:schemeClr val="tx1"/>
                </a:solidFill>
                <a:latin typeface="+mn-lt"/>
                <a:cs typeface="Arial"/>
              </a:rPr>
              <a:t>error, please </a:t>
            </a:r>
            <a:r>
              <a:rPr lang="en-US" sz="1200" spc="5">
                <a:solidFill>
                  <a:schemeClr val="tx1"/>
                </a:solidFill>
                <a:latin typeface="+mn-lt"/>
                <a:cs typeface="Arial"/>
              </a:rPr>
              <a:t>notify us </a:t>
            </a:r>
            <a:r>
              <a:rPr lang="en-US" sz="1200" spc="10">
                <a:solidFill>
                  <a:schemeClr val="tx1"/>
                </a:solidFill>
                <a:latin typeface="+mn-lt"/>
                <a:cs typeface="Arial"/>
              </a:rPr>
              <a:t>and remove  </a:t>
            </a:r>
            <a:r>
              <a:rPr lang="en-US" sz="1200">
                <a:solidFill>
                  <a:schemeClr val="tx1"/>
                </a:solidFill>
                <a:latin typeface="+mn-lt"/>
                <a:cs typeface="Arial"/>
              </a:rPr>
              <a:t>it </a:t>
            </a:r>
            <a:r>
              <a:rPr lang="en-US" sz="1200" spc="5">
                <a:solidFill>
                  <a:schemeClr val="tx1"/>
                </a:solidFill>
                <a:latin typeface="+mn-lt"/>
                <a:cs typeface="Arial"/>
              </a:rPr>
              <a:t>from </a:t>
            </a:r>
            <a:r>
              <a:rPr lang="en-US" sz="1200" spc="10">
                <a:solidFill>
                  <a:schemeClr val="tx1"/>
                </a:solidFill>
                <a:latin typeface="+mn-lt"/>
                <a:cs typeface="Arial"/>
              </a:rPr>
              <a:t>your system and </a:t>
            </a:r>
            <a:r>
              <a:rPr lang="en-US" sz="1200" spc="5">
                <a:solidFill>
                  <a:schemeClr val="tx1"/>
                </a:solidFill>
                <a:latin typeface="+mn-lt"/>
                <a:cs typeface="Arial"/>
              </a:rPr>
              <a:t>note that </a:t>
            </a:r>
            <a:r>
              <a:rPr lang="en-US" sz="1200" spc="10">
                <a:solidFill>
                  <a:schemeClr val="tx1"/>
                </a:solidFill>
                <a:latin typeface="+mn-lt"/>
                <a:cs typeface="Arial"/>
              </a:rPr>
              <a:t>you must not copy, </a:t>
            </a:r>
            <a:r>
              <a:rPr lang="en-US" sz="1200" spc="5">
                <a:solidFill>
                  <a:schemeClr val="tx1"/>
                </a:solidFill>
                <a:latin typeface="+mn-lt"/>
                <a:cs typeface="Arial"/>
              </a:rPr>
              <a:t>distribute or take </a:t>
            </a:r>
            <a:r>
              <a:rPr lang="en-US" sz="1200" spc="10">
                <a:solidFill>
                  <a:schemeClr val="tx1"/>
                </a:solidFill>
                <a:latin typeface="+mn-lt"/>
                <a:cs typeface="Arial"/>
              </a:rPr>
              <a:t>any </a:t>
            </a:r>
            <a:r>
              <a:rPr lang="en-US" sz="1200" spc="5">
                <a:solidFill>
                  <a:schemeClr val="tx1"/>
                </a:solidFill>
                <a:latin typeface="+mn-lt"/>
                <a:cs typeface="Arial"/>
              </a:rPr>
              <a:t>action </a:t>
            </a:r>
            <a:r>
              <a:rPr lang="en-US" sz="1200">
                <a:solidFill>
                  <a:schemeClr val="tx1"/>
                </a:solidFill>
                <a:latin typeface="+mn-lt"/>
                <a:cs typeface="Arial"/>
              </a:rPr>
              <a:t>in </a:t>
            </a:r>
            <a:r>
              <a:rPr lang="en-US" sz="1200" spc="10">
                <a:solidFill>
                  <a:schemeClr val="tx1"/>
                </a:solidFill>
                <a:latin typeface="+mn-lt"/>
                <a:cs typeface="Arial"/>
              </a:rPr>
              <a:t>reliance </a:t>
            </a:r>
            <a:r>
              <a:rPr lang="en-US" sz="1200" spc="5">
                <a:solidFill>
                  <a:schemeClr val="tx1"/>
                </a:solidFill>
                <a:latin typeface="+mn-lt"/>
                <a:cs typeface="Arial"/>
              </a:rPr>
              <a:t>on </a:t>
            </a:r>
            <a:r>
              <a:rPr lang="en-US" sz="1200">
                <a:solidFill>
                  <a:schemeClr val="tx1"/>
                </a:solidFill>
                <a:latin typeface="+mn-lt"/>
                <a:cs typeface="Arial"/>
              </a:rPr>
              <a:t>it. </a:t>
            </a:r>
            <a:r>
              <a:rPr lang="en-US" sz="1200" spc="10">
                <a:solidFill>
                  <a:schemeClr val="tx1"/>
                </a:solidFill>
                <a:latin typeface="+mn-lt"/>
                <a:cs typeface="Arial"/>
              </a:rPr>
              <a:t>Any unauthorized use </a:t>
            </a:r>
            <a:r>
              <a:rPr lang="en-US" sz="1200" spc="5">
                <a:solidFill>
                  <a:schemeClr val="tx1"/>
                </a:solidFill>
                <a:latin typeface="+mn-lt"/>
                <a:cs typeface="Arial"/>
              </a:rPr>
              <a:t>or </a:t>
            </a:r>
            <a:r>
              <a:rPr lang="en-US" sz="1200" spc="10">
                <a:solidFill>
                  <a:schemeClr val="tx1"/>
                </a:solidFill>
                <a:latin typeface="+mn-lt"/>
                <a:cs typeface="Arial"/>
              </a:rPr>
              <a:t>disclosure </a:t>
            </a:r>
            <a:r>
              <a:rPr lang="en-US" sz="1200" spc="5">
                <a:solidFill>
                  <a:schemeClr val="tx1"/>
                </a:solidFill>
                <a:latin typeface="+mn-lt"/>
                <a:cs typeface="Arial"/>
              </a:rPr>
              <a:t>of the  </a:t>
            </a:r>
            <a:r>
              <a:rPr lang="en-US" sz="1200" spc="10">
                <a:solidFill>
                  <a:schemeClr val="tx1"/>
                </a:solidFill>
                <a:latin typeface="+mn-lt"/>
                <a:cs typeface="Arial"/>
              </a:rPr>
              <a:t>contents </a:t>
            </a:r>
            <a:r>
              <a:rPr lang="en-US" sz="1200" spc="5">
                <a:solidFill>
                  <a:schemeClr val="tx1"/>
                </a:solidFill>
                <a:latin typeface="+mn-lt"/>
                <a:cs typeface="Arial"/>
              </a:rPr>
              <a:t>of this </a:t>
            </a:r>
            <a:r>
              <a:rPr lang="en-US" sz="1200">
                <a:solidFill>
                  <a:schemeClr val="tx1"/>
                </a:solidFill>
                <a:latin typeface="+mn-lt"/>
                <a:cs typeface="Arial"/>
              </a:rPr>
              <a:t>file is </a:t>
            </a:r>
            <a:r>
              <a:rPr lang="en-US" sz="1200" spc="10">
                <a:solidFill>
                  <a:schemeClr val="tx1"/>
                </a:solidFill>
                <a:latin typeface="+mn-lt"/>
                <a:cs typeface="Arial"/>
              </a:rPr>
              <a:t>not permitted and may </a:t>
            </a:r>
            <a:r>
              <a:rPr lang="en-US" sz="1200" spc="5">
                <a:solidFill>
                  <a:schemeClr val="tx1"/>
                </a:solidFill>
                <a:latin typeface="+mn-lt"/>
                <a:cs typeface="Arial"/>
              </a:rPr>
              <a:t>be </a:t>
            </a:r>
            <a:r>
              <a:rPr lang="en-US" sz="1200" spc="10">
                <a:solidFill>
                  <a:schemeClr val="tx1"/>
                </a:solidFill>
                <a:latin typeface="+mn-lt"/>
                <a:cs typeface="Arial"/>
              </a:rPr>
              <a:t>unlawful. AstraZeneca PLC, </a:t>
            </a:r>
            <a:r>
              <a:rPr lang="en-US" sz="1200">
                <a:solidFill>
                  <a:schemeClr val="tx1"/>
                </a:solidFill>
                <a:latin typeface="+mn-lt"/>
                <a:cs typeface="Arial"/>
              </a:rPr>
              <a:t>1 </a:t>
            </a:r>
            <a:r>
              <a:rPr lang="en-US" sz="1200" spc="10">
                <a:solidFill>
                  <a:schemeClr val="tx1"/>
                </a:solidFill>
                <a:latin typeface="+mn-lt"/>
                <a:cs typeface="Arial"/>
              </a:rPr>
              <a:t>Francis Crick Avenue, Cambridge Biomedical </a:t>
            </a:r>
            <a:r>
              <a:rPr lang="en-US" sz="1200" spc="15">
                <a:solidFill>
                  <a:schemeClr val="tx1"/>
                </a:solidFill>
                <a:latin typeface="+mn-lt"/>
                <a:cs typeface="Arial"/>
              </a:rPr>
              <a:t>Campus,  </a:t>
            </a:r>
            <a:r>
              <a:rPr lang="en-US" sz="1200" spc="10">
                <a:solidFill>
                  <a:schemeClr val="tx1"/>
                </a:solidFill>
                <a:latin typeface="+mn-lt"/>
                <a:cs typeface="Arial"/>
              </a:rPr>
              <a:t>Cambridge, CB2 0AA, UK, </a:t>
            </a:r>
            <a:r>
              <a:rPr lang="en-US" sz="1200" spc="5">
                <a:solidFill>
                  <a:schemeClr val="tx1"/>
                </a:solidFill>
                <a:latin typeface="+mn-lt"/>
                <a:cs typeface="Arial"/>
              </a:rPr>
              <a:t>T: </a:t>
            </a:r>
            <a:r>
              <a:rPr lang="en-US" sz="1200" spc="10">
                <a:solidFill>
                  <a:schemeClr val="tx1"/>
                </a:solidFill>
                <a:latin typeface="+mn-lt"/>
                <a:cs typeface="Arial"/>
              </a:rPr>
              <a:t>+44(0)203 749 5000,</a:t>
            </a:r>
            <a:r>
              <a:rPr lang="en-US" sz="1200" spc="85">
                <a:solidFill>
                  <a:schemeClr val="tx1"/>
                </a:solidFill>
                <a:latin typeface="+mn-lt"/>
                <a:cs typeface="Arial"/>
              </a:rPr>
              <a:t> </a:t>
            </a:r>
            <a:r>
              <a:rPr lang="en-US" sz="1200" u="none" spc="10">
                <a:solidFill>
                  <a:schemeClr val="tx1"/>
                </a:solidFill>
                <a:latin typeface="+mn-lt"/>
                <a:cs typeface="Arial"/>
              </a:rPr>
              <a:t>www.astrazeneca.com</a:t>
            </a:r>
            <a:endParaRPr lang="en-US" sz="1200">
              <a:solidFill>
                <a:schemeClr val="tx1"/>
              </a:solidFill>
            </a:endParaRPr>
          </a:p>
        </p:txBody>
      </p:sp>
      <p:sp>
        <p:nvSpPr>
          <p:cNvPr id="8" name="Slide Number Placeholder 7">
            <a:extLst>
              <a:ext uri="{FF2B5EF4-FFF2-40B4-BE49-F238E27FC236}">
                <a16:creationId xmlns:a16="http://schemas.microsoft.com/office/drawing/2014/main" id="{25C10CA0-7F28-40CE-9633-59C6800E7665}"/>
              </a:ext>
              <a:ext uri="{C183D7F6-B498-43B3-948B-1728B52AA6E4}">
                <adec:decorative xmlns:adec="http://schemas.microsoft.com/office/drawing/2017/decorative" val="1"/>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4" name="Date Placeholder 3">
            <a:extLst>
              <a:ext uri="{FF2B5EF4-FFF2-40B4-BE49-F238E27FC236}">
                <a16:creationId xmlns:a16="http://schemas.microsoft.com/office/drawing/2014/main" id="{2AB750B5-01B2-430D-BF92-6E5CD93388D3}"/>
              </a:ext>
              <a:ext uri="{C183D7F6-B498-43B3-948B-1728B52AA6E4}">
                <adec:decorative xmlns:adec="http://schemas.microsoft.com/office/drawing/2017/decorative" val="1"/>
              </a:ext>
            </a:extLst>
          </p:cNvPr>
          <p:cNvSpPr>
            <a:spLocks noGrp="1"/>
          </p:cNvSpPr>
          <p:nvPr>
            <p:ph type="dt" sz="half" idx="10"/>
          </p:nvPr>
        </p:nvSpPr>
        <p:spPr/>
        <p:txBody>
          <a:bodyPr/>
          <a:lstStyle>
            <a:lvl1pPr>
              <a:lnSpc>
                <a:spcPct val="100000"/>
              </a:lnSpc>
              <a:defRPr/>
            </a:lvl1pPr>
          </a:lstStyle>
          <a:p>
            <a:endParaRPr lang="en-GB"/>
          </a:p>
        </p:txBody>
      </p:sp>
    </p:spTree>
    <p:custDataLst>
      <p:tags r:id="rId1"/>
    </p:custDataLst>
    <p:extLst>
      <p:ext uri="{BB962C8B-B14F-4D97-AF65-F5344CB8AC3E}">
        <p14:creationId xmlns:p14="http://schemas.microsoft.com/office/powerpoint/2010/main" val="1987040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C22DA5D-EC7E-40C3-8862-3E3748AD6C3A}"/>
              </a:ext>
            </a:extLst>
          </p:cNvPr>
          <p:cNvSpPr txBox="1">
            <a:spLocks/>
          </p:cNvSpPr>
          <p:nvPr userDrawn="1"/>
        </p:nvSpPr>
        <p:spPr>
          <a:xfrm>
            <a:off x="1257304" y="769811"/>
            <a:ext cx="9677394" cy="5318379"/>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pPr>
              <a:lnSpc>
                <a:spcPct val="90000"/>
              </a:lnSpc>
            </a:pPr>
            <a:r>
              <a:rPr lang="en-US" sz="9600"/>
              <a:t>Do not use layouts</a:t>
            </a:r>
            <a:br>
              <a:rPr lang="en-US" sz="9600"/>
            </a:br>
            <a:r>
              <a:rPr lang="en-US" sz="9600"/>
              <a:t>in this section appearing after this point. </a:t>
            </a:r>
          </a:p>
        </p:txBody>
      </p:sp>
      <p:sp>
        <p:nvSpPr>
          <p:cNvPr id="4" name="DO NOT DELETE (BRANDIN)">
            <a:extLst>
              <a:ext uri="{FF2B5EF4-FFF2-40B4-BE49-F238E27FC236}">
                <a16:creationId xmlns:a16="http://schemas.microsoft.com/office/drawing/2014/main" id="{69877D48-052F-814D-ACE8-304F09202645}"/>
              </a:ext>
            </a:extLst>
          </p:cNvPr>
          <p:cNvSpPr/>
          <p:nvPr userDrawn="1"/>
        </p:nvSpPr>
        <p:spPr>
          <a:xfrm>
            <a:off x="152400" y="1524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20000"/>
              </a:lnSpc>
              <a:spcAft>
                <a:spcPts val="600"/>
              </a:spcAft>
            </a:pPr>
            <a:endParaRPr lang="en-US" err="1"/>
          </a:p>
        </p:txBody>
      </p:sp>
    </p:spTree>
    <p:custDataLst>
      <p:custData r:id="rId1"/>
      <p:tags r:id="rId2"/>
    </p:custDataLst>
    <p:extLst>
      <p:ext uri="{BB962C8B-B14F-4D97-AF65-F5344CB8AC3E}">
        <p14:creationId xmlns:p14="http://schemas.microsoft.com/office/powerpoint/2010/main" val="16313081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 Secondary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DCC3B-CA12-4A4B-B5F5-D2062F3C58EC}"/>
              </a:ext>
            </a:extLst>
          </p:cNvPr>
          <p:cNvSpPr>
            <a:spLocks noGrp="1"/>
          </p:cNvSpPr>
          <p:nvPr>
            <p:ph type="title" hasCustomPrompt="1"/>
          </p:nvPr>
        </p:nvSpPr>
        <p:spPr>
          <a:xfrm>
            <a:off x="407987" y="1486304"/>
            <a:ext cx="5185093" cy="2649135"/>
          </a:xfrm>
        </p:spPr>
        <p:txBody>
          <a:bodyPr anchor="b" anchorCtr="0">
            <a:normAutofit/>
          </a:bodyPr>
          <a:lstStyle>
            <a:lvl1pPr>
              <a:lnSpc>
                <a:spcPct val="100000"/>
              </a:lnSpc>
              <a:defRPr sz="4000">
                <a:solidFill>
                  <a:schemeClr val="accent1"/>
                </a:solidFill>
              </a:defRPr>
            </a:lvl1pPr>
          </a:lstStyle>
          <a:p>
            <a:r>
              <a:rPr lang="en-US"/>
              <a:t>Click to enter title here</a:t>
            </a:r>
          </a:p>
        </p:txBody>
      </p:sp>
      <p:sp>
        <p:nvSpPr>
          <p:cNvPr id="10" name="Text Placeholder 9">
            <a:extLst>
              <a:ext uri="{FF2B5EF4-FFF2-40B4-BE49-F238E27FC236}">
                <a16:creationId xmlns:a16="http://schemas.microsoft.com/office/drawing/2014/main" id="{632E5583-912E-4EA8-8EDC-7B6B86E76274}"/>
              </a:ext>
            </a:extLst>
          </p:cNvPr>
          <p:cNvSpPr>
            <a:spLocks noGrp="1"/>
          </p:cNvSpPr>
          <p:nvPr>
            <p:ph type="body" sz="quarter" idx="21" hasCustomPrompt="1"/>
          </p:nvPr>
        </p:nvSpPr>
        <p:spPr>
          <a:xfrm>
            <a:off x="407988" y="4328932"/>
            <a:ext cx="5184775" cy="1203767"/>
          </a:xfrm>
          <a:prstGeom prst="rect">
            <a:avLst/>
          </a:prstGeom>
        </p:spPr>
        <p:txBody>
          <a:bodyPr lIns="0">
            <a:normAutofit/>
          </a:bodyPr>
          <a:lstStyle>
            <a:lvl1pPr marL="0" indent="0">
              <a:lnSpc>
                <a:spcPct val="100000"/>
              </a:lnSpc>
              <a:buNone/>
              <a:defRPr sz="2400">
                <a:solidFill>
                  <a:schemeClr val="tx1"/>
                </a:solidFill>
              </a:defRPr>
            </a:lvl1pPr>
          </a:lstStyle>
          <a:p>
            <a:pPr lvl="0"/>
            <a:r>
              <a:rPr lang="en-US"/>
              <a:t>Click to add subtitle / presenter name</a:t>
            </a:r>
          </a:p>
        </p:txBody>
      </p:sp>
      <p:sp>
        <p:nvSpPr>
          <p:cNvPr id="3" name="Date Placeholder 2">
            <a:extLst>
              <a:ext uri="{FF2B5EF4-FFF2-40B4-BE49-F238E27FC236}">
                <a16:creationId xmlns:a16="http://schemas.microsoft.com/office/drawing/2014/main" id="{39E6A1CD-3FD6-4AD3-876A-75F060E88A2E}"/>
              </a:ext>
            </a:extLst>
          </p:cNvPr>
          <p:cNvSpPr>
            <a:spLocks noGrp="1"/>
          </p:cNvSpPr>
          <p:nvPr>
            <p:ph type="dt" sz="half" idx="26"/>
          </p:nvPr>
        </p:nvSpPr>
        <p:spPr>
          <a:xfrm>
            <a:off x="407987" y="5887668"/>
            <a:ext cx="1279358" cy="309145"/>
          </a:xfrm>
        </p:spPr>
        <p:txBody>
          <a:bodyPr lIns="0"/>
          <a:lstStyle>
            <a:lvl1pPr algn="l">
              <a:lnSpc>
                <a:spcPct val="100000"/>
              </a:lnSpc>
              <a:defRPr/>
            </a:lvl1pPr>
          </a:lstStyle>
          <a:p>
            <a:endParaRPr lang="en-GB"/>
          </a:p>
        </p:txBody>
      </p:sp>
      <p:sp>
        <p:nvSpPr>
          <p:cNvPr id="15" name="Text Placeholder 7">
            <a:extLst>
              <a:ext uri="{FF2B5EF4-FFF2-40B4-BE49-F238E27FC236}">
                <a16:creationId xmlns:a16="http://schemas.microsoft.com/office/drawing/2014/main" id="{AF0B1B31-3000-4CD8-BB26-CDF0CF4ED32F}"/>
              </a:ext>
            </a:extLst>
          </p:cNvPr>
          <p:cNvSpPr>
            <a:spLocks noGrp="1"/>
          </p:cNvSpPr>
          <p:nvPr>
            <p:ph type="body" sz="quarter" idx="27" hasCustomPrompt="1"/>
          </p:nvPr>
        </p:nvSpPr>
        <p:spPr>
          <a:xfrm>
            <a:off x="407988" y="6420976"/>
            <a:ext cx="5184775" cy="234286"/>
          </a:xfrm>
        </p:spPr>
        <p:txBody>
          <a:bodyPr lIns="0" tIns="36000" rIns="0" bIns="36000" anchor="ctr" anchorCtr="0">
            <a:spAutoFit/>
          </a:bodyPr>
          <a:lstStyle>
            <a:lvl1pPr marL="0" indent="0">
              <a:lnSpc>
                <a:spcPct val="100000"/>
              </a:lnSpc>
              <a:buNone/>
              <a:defRPr sz="1050"/>
            </a:lvl1pPr>
            <a:lvl2pPr marL="432000" indent="0">
              <a:buNone/>
              <a:defRPr sz="1050"/>
            </a:lvl2pPr>
            <a:lvl3pPr marL="684000" indent="0">
              <a:buNone/>
              <a:defRPr sz="1050"/>
            </a:lvl3pPr>
            <a:lvl4pPr marL="828000" indent="0">
              <a:buNone/>
              <a:defRPr sz="1050"/>
            </a:lvl4pPr>
            <a:lvl5pPr marL="959400" indent="0">
              <a:buNone/>
              <a:defRPr sz="1050"/>
            </a:lvl5pPr>
          </a:lstStyle>
          <a:p>
            <a:pPr lvl="0"/>
            <a:r>
              <a:rPr lang="en-US"/>
              <a:t>Click to add confidentiality statement here</a:t>
            </a:r>
          </a:p>
        </p:txBody>
      </p:sp>
      <p:sp>
        <p:nvSpPr>
          <p:cNvPr id="6" name="Picture Placeholder 12">
            <a:extLst>
              <a:ext uri="{FF2B5EF4-FFF2-40B4-BE49-F238E27FC236}">
                <a16:creationId xmlns:a16="http://schemas.microsoft.com/office/drawing/2014/main" id="{3506CBD9-0F78-454A-9842-87C2546180B8}"/>
              </a:ext>
              <a:ext uri="{C183D7F6-B498-43B3-948B-1728B52AA6E4}">
                <adec:decorative xmlns:adec="http://schemas.microsoft.com/office/drawing/2017/decorative" val="1"/>
              </a:ext>
            </a:extLst>
          </p:cNvPr>
          <p:cNvSpPr>
            <a:spLocks noGrp="1"/>
          </p:cNvSpPr>
          <p:nvPr>
            <p:ph type="pic" sz="quarter" idx="20" hasCustomPrompt="1"/>
          </p:nvPr>
        </p:nvSpPr>
        <p:spPr>
          <a:xfrm>
            <a:off x="6188475" y="0"/>
            <a:ext cx="6004761" cy="6865200"/>
          </a:xfrm>
          <a:custGeom>
            <a:avLst/>
            <a:gdLst>
              <a:gd name="connsiteX0" fmla="*/ 1547827 w 6004761"/>
              <a:gd name="connsiteY0" fmla="*/ 0 h 6864096"/>
              <a:gd name="connsiteX1" fmla="*/ 6004760 w 6004761"/>
              <a:gd name="connsiteY1" fmla="*/ 0 h 6864096"/>
              <a:gd name="connsiteX2" fmla="*/ 6004761 w 6004761"/>
              <a:gd name="connsiteY2" fmla="*/ 6864096 h 6864096"/>
              <a:gd name="connsiteX3" fmla="*/ 1554450 w 6004761"/>
              <a:gd name="connsiteY3" fmla="*/ 6864096 h 6864096"/>
              <a:gd name="connsiteX4" fmla="*/ 1379124 w 6004761"/>
              <a:gd name="connsiteY4" fmla="*/ 6702826 h 6864096"/>
              <a:gd name="connsiteX5" fmla="*/ 0 w 6004761"/>
              <a:gd name="connsiteY5" fmla="*/ 3429001 h 6864096"/>
              <a:gd name="connsiteX6" fmla="*/ 1379124 w 6004761"/>
              <a:gd name="connsiteY6" fmla="*/ 155178 h 686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4761" h="6864096">
                <a:moveTo>
                  <a:pt x="1547827" y="0"/>
                </a:moveTo>
                <a:lnTo>
                  <a:pt x="6004760" y="0"/>
                </a:lnTo>
                <a:lnTo>
                  <a:pt x="6004761" y="6864096"/>
                </a:lnTo>
                <a:lnTo>
                  <a:pt x="1554450" y="6864096"/>
                </a:lnTo>
                <a:lnTo>
                  <a:pt x="1379124" y="6702826"/>
                </a:lnTo>
                <a:cubicBezTo>
                  <a:pt x="528239" y="5871990"/>
                  <a:pt x="0" y="4712184"/>
                  <a:pt x="0" y="3429001"/>
                </a:cubicBezTo>
                <a:cubicBezTo>
                  <a:pt x="0" y="2145819"/>
                  <a:pt x="528239" y="986013"/>
                  <a:pt x="1379124" y="155178"/>
                </a:cubicBezTo>
                <a:close/>
              </a:path>
            </a:pathLst>
          </a:custGeom>
          <a:solidFill>
            <a:schemeClr val="accent1"/>
          </a:solidFill>
        </p:spPr>
        <p:txBody>
          <a:bodyPr vert="horz" wrap="square" lIns="91440" tIns="432000" rIns="91440" bIns="731520" rtlCol="0" anchor="ctr">
            <a:no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lang="en-US" sz="1600" b="1" kern="1200" dirty="0" smtClean="0">
                <a:solidFill>
                  <a:schemeClr val="bg1"/>
                </a:solidFill>
                <a:latin typeface="+mn-lt"/>
                <a:ea typeface="+mn-ea"/>
                <a:cs typeface="+mn-cs"/>
              </a:defRPr>
            </a:lvl1pPr>
          </a:lstStyle>
          <a:p>
            <a:pPr marL="228600" lvl="0" indent="-228600" algn="ctr"/>
            <a:r>
              <a:rPr lang="en-US"/>
              <a:t>_______________________________</a:t>
            </a:r>
            <a:br>
              <a:rPr lang="en-US"/>
            </a:br>
            <a:br>
              <a:rPr lang="en-US"/>
            </a:br>
            <a:r>
              <a:rPr lang="en-US"/>
              <a:t>To add an image here: </a:t>
            </a:r>
            <a:br>
              <a:rPr lang="en-US"/>
            </a:br>
            <a:r>
              <a:rPr lang="en-US"/>
              <a:t>Click the icon and insert a file </a:t>
            </a:r>
            <a:br>
              <a:rPr lang="en-US"/>
            </a:br>
            <a:r>
              <a:rPr lang="en-US"/>
              <a:t>from your computer.</a:t>
            </a:r>
            <a:br>
              <a:rPr lang="en-US"/>
            </a:br>
            <a:br>
              <a:rPr lang="en-US"/>
            </a:br>
            <a:br>
              <a:rPr lang="en-US"/>
            </a:br>
            <a:br>
              <a:rPr lang="en-US"/>
            </a:br>
            <a:r>
              <a:rPr lang="en-US"/>
              <a:t>The image can then be scaled within </a:t>
            </a:r>
            <a:br>
              <a:rPr lang="en-US"/>
            </a:br>
            <a:r>
              <a:rPr lang="en-US"/>
              <a:t>the frame by using the Crop feature in </a:t>
            </a:r>
            <a:br>
              <a:rPr lang="en-US"/>
            </a:br>
            <a:r>
              <a:rPr lang="en-US"/>
              <a:t>the Picture Format tab of the ribbon.</a:t>
            </a:r>
            <a:br>
              <a:rPr lang="en-US"/>
            </a:br>
            <a:r>
              <a:rPr lang="en-US"/>
              <a:t>_______________________________</a:t>
            </a:r>
          </a:p>
        </p:txBody>
      </p:sp>
      <p:sp>
        <p:nvSpPr>
          <p:cNvPr id="11" name="Picture Placeholder 3">
            <a:extLst>
              <a:ext uri="{FF2B5EF4-FFF2-40B4-BE49-F238E27FC236}">
                <a16:creationId xmlns:a16="http://schemas.microsoft.com/office/drawing/2014/main" id="{894F9465-82DF-4370-9E47-56C71396EFC4}"/>
              </a:ext>
              <a:ext uri="{C183D7F6-B498-43B3-948B-1728B52AA6E4}">
                <adec:decorative xmlns:adec="http://schemas.microsoft.com/office/drawing/2017/decorative" val="1"/>
              </a:ext>
            </a:extLst>
          </p:cNvPr>
          <p:cNvSpPr>
            <a:spLocks noGrp="1"/>
          </p:cNvSpPr>
          <p:nvPr>
            <p:ph type="pic" sz="quarter" idx="25" hasCustomPrompt="1"/>
          </p:nvPr>
        </p:nvSpPr>
        <p:spPr>
          <a:xfrm>
            <a:off x="3530600" y="622299"/>
            <a:ext cx="2062480" cy="635001"/>
          </a:xfrm>
        </p:spPr>
        <p:txBody>
          <a:bodyPr anchor="ctr" anchorCtr="0">
            <a:normAutofit/>
          </a:bodyPr>
          <a:lstStyle>
            <a:lvl1pPr marL="0" indent="0" algn="ctr">
              <a:lnSpc>
                <a:spcPct val="100000"/>
              </a:lnSpc>
              <a:buNone/>
              <a:defRPr sz="1400"/>
            </a:lvl1pPr>
          </a:lstStyle>
          <a:p>
            <a:r>
              <a:rPr lang="en-US"/>
              <a:t>Use this placeholder for a secondary logo if needed</a:t>
            </a:r>
          </a:p>
        </p:txBody>
      </p:sp>
      <p:pic>
        <p:nvPicPr>
          <p:cNvPr id="7" name="Picture 2">
            <a:extLst>
              <a:ext uri="{FF2B5EF4-FFF2-40B4-BE49-F238E27FC236}">
                <a16:creationId xmlns:a16="http://schemas.microsoft.com/office/drawing/2014/main" id="{1ED72C3C-E918-420F-9374-6F1CBE3946F7}"/>
              </a:ext>
              <a:ext uri="{C183D7F6-B498-43B3-948B-1728B52AA6E4}">
                <adec:decorative xmlns:adec="http://schemas.microsoft.com/office/drawing/2017/decorative" val="1"/>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12276" y="576767"/>
            <a:ext cx="2405987" cy="65195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06231862-37A9-4364-9D96-47810B11870D}"/>
              </a:ext>
              <a:ext uri="{C183D7F6-B498-43B3-948B-1728B52AA6E4}">
                <adec:decorative xmlns:adec="http://schemas.microsoft.com/office/drawing/2017/decorative" val="1"/>
              </a:ext>
            </a:extLst>
          </p:cNvPr>
          <p:cNvSpPr/>
          <p:nvPr userDrawn="1"/>
        </p:nvSpPr>
        <p:spPr>
          <a:xfrm>
            <a:off x="342900" y="404813"/>
            <a:ext cx="2794000" cy="92048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endParaRPr lang="en-US" sz="2400" err="1">
              <a:latin typeface="+mj-lt"/>
            </a:endParaRPr>
          </a:p>
        </p:txBody>
      </p:sp>
      <p:sp>
        <p:nvSpPr>
          <p:cNvPr id="16" name="Freeform: Shape 15">
            <a:extLst>
              <a:ext uri="{FF2B5EF4-FFF2-40B4-BE49-F238E27FC236}">
                <a16:creationId xmlns:a16="http://schemas.microsoft.com/office/drawing/2014/main" id="{B8C86533-B59D-4640-AA9B-D75189B4B4CA}"/>
              </a:ext>
              <a:ext uri="{C183D7F6-B498-43B3-948B-1728B52AA6E4}">
                <adec:decorative xmlns:adec="http://schemas.microsoft.com/office/drawing/2017/decorative" val="1"/>
              </a:ext>
            </a:extLst>
          </p:cNvPr>
          <p:cNvSpPr/>
          <p:nvPr userDrawn="1"/>
        </p:nvSpPr>
        <p:spPr>
          <a:xfrm>
            <a:off x="-2087955" y="1"/>
            <a:ext cx="2064161" cy="6858000"/>
          </a:xfrm>
          <a:custGeom>
            <a:avLst/>
            <a:gdLst>
              <a:gd name="connsiteX0" fmla="*/ 0 w 2064161"/>
              <a:gd name="connsiteY0" fmla="*/ 0 h 6858000"/>
              <a:gd name="connsiteX1" fmla="*/ 2002971 w 2064161"/>
              <a:gd name="connsiteY1" fmla="*/ 0 h 6858000"/>
              <a:gd name="connsiteX2" fmla="*/ 2002971 w 2064161"/>
              <a:gd name="connsiteY2" fmla="*/ 6447122 h 6858000"/>
              <a:gd name="connsiteX3" fmla="*/ 2064161 w 2064161"/>
              <a:gd name="connsiteY3" fmla="*/ 6538118 h 6858000"/>
              <a:gd name="connsiteX4" fmla="*/ 2002971 w 2064161"/>
              <a:gd name="connsiteY4" fmla="*/ 6629114 h 6858000"/>
              <a:gd name="connsiteX5" fmla="*/ 2002971 w 2064161"/>
              <a:gd name="connsiteY5" fmla="*/ 6858000 h 6858000"/>
              <a:gd name="connsiteX6" fmla="*/ 0 w 206416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161" h="6858000">
                <a:moveTo>
                  <a:pt x="0" y="0"/>
                </a:moveTo>
                <a:lnTo>
                  <a:pt x="2002971" y="0"/>
                </a:lnTo>
                <a:lnTo>
                  <a:pt x="2002971" y="6447122"/>
                </a:lnTo>
                <a:lnTo>
                  <a:pt x="2064161" y="6538118"/>
                </a:lnTo>
                <a:lnTo>
                  <a:pt x="2002971" y="6629114"/>
                </a:lnTo>
                <a:lnTo>
                  <a:pt x="200297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rIns="144000" bIns="216000" rtlCol="0" anchor="b" anchorCtr="0">
            <a:noAutofit/>
          </a:bodyPr>
          <a:lstStyle/>
          <a:p>
            <a:pPr>
              <a:lnSpc>
                <a:spcPct val="100000"/>
              </a:lnSpc>
              <a:spcAft>
                <a:spcPts val="600"/>
              </a:spcAft>
            </a:pPr>
            <a:r>
              <a:rPr lang="en-GB" sz="1400">
                <a:solidFill>
                  <a:schemeClr val="tx1"/>
                </a:solidFill>
              </a:rPr>
              <a:t>Please ensure you have added the correct confidentiality statement. </a:t>
            </a:r>
          </a:p>
          <a:p>
            <a:pPr>
              <a:lnSpc>
                <a:spcPct val="100000"/>
              </a:lnSpc>
              <a:spcAft>
                <a:spcPts val="600"/>
              </a:spcAft>
            </a:pPr>
            <a:r>
              <a:rPr lang="en-GB" sz="1400">
                <a:solidFill>
                  <a:schemeClr val="tx1"/>
                </a:solidFill>
              </a:rPr>
              <a:t>Type the correct statement: </a:t>
            </a:r>
            <a:br>
              <a:rPr lang="en-GB" sz="1400">
                <a:solidFill>
                  <a:schemeClr val="accent1"/>
                </a:solidFill>
              </a:rPr>
            </a:br>
            <a:r>
              <a:rPr lang="en-GB" sz="1400">
                <a:solidFill>
                  <a:schemeClr val="accent1"/>
                </a:solidFill>
              </a:rPr>
              <a:t>‘</a:t>
            </a:r>
            <a:r>
              <a:rPr lang="en-GB" sz="1400" b="1" i="1">
                <a:solidFill>
                  <a:schemeClr val="accent1"/>
                </a:solidFill>
              </a:rPr>
              <a:t>Company Restricted’ </a:t>
            </a:r>
            <a:r>
              <a:rPr lang="en-GB" sz="1400" b="0">
                <a:solidFill>
                  <a:schemeClr val="tx1"/>
                </a:solidFill>
              </a:rPr>
              <a:t>or</a:t>
            </a:r>
            <a:r>
              <a:rPr lang="en-GB" sz="1400" b="1">
                <a:solidFill>
                  <a:schemeClr val="accent1"/>
                </a:solidFill>
              </a:rPr>
              <a:t> ‘</a:t>
            </a:r>
            <a:r>
              <a:rPr lang="en-GB" sz="1400" b="1" i="1">
                <a:solidFill>
                  <a:schemeClr val="accent1"/>
                </a:solidFill>
              </a:rPr>
              <a:t>Strictly Confidential’ </a:t>
            </a:r>
            <a:r>
              <a:rPr lang="en-GB" sz="1400" b="0" i="1">
                <a:solidFill>
                  <a:schemeClr val="tx1"/>
                </a:solidFill>
              </a:rPr>
              <a:t>.</a:t>
            </a:r>
            <a:r>
              <a:rPr lang="en-GB" sz="1400" b="1" i="1">
                <a:solidFill>
                  <a:schemeClr val="accent1"/>
                </a:solidFill>
              </a:rPr>
              <a:t> </a:t>
            </a:r>
            <a:r>
              <a:rPr lang="en-GB" sz="1400" b="0" i="0">
                <a:solidFill>
                  <a:schemeClr val="tx1"/>
                </a:solidFill>
              </a:rPr>
              <a:t>No statement is needed </a:t>
            </a:r>
            <a:br>
              <a:rPr lang="en-GB" sz="1400" b="0" i="0">
                <a:solidFill>
                  <a:schemeClr val="tx1"/>
                </a:solidFill>
              </a:rPr>
            </a:br>
            <a:r>
              <a:rPr lang="en-GB" sz="1400" b="0" i="0">
                <a:solidFill>
                  <a:schemeClr val="tx1"/>
                </a:solidFill>
              </a:rPr>
              <a:t>for public information. </a:t>
            </a:r>
            <a:endParaRPr lang="en-GB" sz="1400" b="0">
              <a:solidFill>
                <a:schemeClr val="tx1"/>
              </a:solidFill>
            </a:endParaRPr>
          </a:p>
        </p:txBody>
      </p:sp>
      <p:sp>
        <p:nvSpPr>
          <p:cNvPr id="17" name="Oval 16">
            <a:extLst>
              <a:ext uri="{FF2B5EF4-FFF2-40B4-BE49-F238E27FC236}">
                <a16:creationId xmlns:a16="http://schemas.microsoft.com/office/drawing/2014/main" id="{CF3181C7-2372-4ADB-A7E1-372907919D37}"/>
              </a:ext>
              <a:ext uri="{C183D7F6-B498-43B3-948B-1728B52AA6E4}">
                <adec:decorative xmlns:adec="http://schemas.microsoft.com/office/drawing/2017/decorative" val="1"/>
              </a:ext>
            </a:extLst>
          </p:cNvPr>
          <p:cNvSpPr/>
          <p:nvPr userDrawn="1"/>
        </p:nvSpPr>
        <p:spPr>
          <a:xfrm>
            <a:off x="-1944694" y="3878333"/>
            <a:ext cx="419968" cy="4199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r>
              <a:rPr lang="en-US" sz="2400" b="1">
                <a:solidFill>
                  <a:schemeClr val="bg1"/>
                </a:solidFill>
                <a:latin typeface="+mn-lt"/>
              </a:rPr>
              <a:t>!</a:t>
            </a:r>
          </a:p>
        </p:txBody>
      </p:sp>
    </p:spTree>
    <p:custDataLst>
      <p:tags r:id="rId1"/>
    </p:custDataLst>
    <p:extLst>
      <p:ext uri="{BB962C8B-B14F-4D97-AF65-F5344CB8AC3E}">
        <p14:creationId xmlns:p14="http://schemas.microsoft.com/office/powerpoint/2010/main" val="3491447367"/>
      </p:ext>
    </p:extLst>
  </p:cSld>
  <p:clrMapOvr>
    <a:masterClrMapping/>
  </p:clrMapOvr>
  <p:extLst>
    <p:ext uri="{DCECCB84-F9BA-43D5-87BE-67443E8EF086}">
      <p15:sldGuideLst xmlns:p15="http://schemas.microsoft.com/office/powerpoint/2012/main">
        <p15:guide id="1" pos="3522">
          <p15:clr>
            <a:srgbClr val="C35E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4"/>
            <a:ext cx="11376024" cy="4635235"/>
          </a:xfrm>
        </p:spPr>
        <p:txBody>
          <a:bodyPr>
            <a:noAutofit/>
          </a:bodyPr>
          <a:lstStyle>
            <a:lvl1pPr>
              <a:lnSpc>
                <a:spcPct val="100000"/>
              </a:lnSpc>
              <a:spcBef>
                <a:spcPts val="600"/>
              </a:spcBef>
              <a:spcAft>
                <a:spcPts val="600"/>
              </a:spcAft>
              <a:defRPr/>
            </a:lvl1pPr>
            <a:lvl2pPr marL="460800" indent="-228600">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 here. </a:t>
            </a:r>
            <a:br>
              <a:rPr lang="en-US"/>
            </a:br>
            <a:r>
              <a:rPr lang="en-US"/>
              <a:t>To increase bullet level, select your text and press Tab.</a:t>
            </a:r>
            <a:br>
              <a:rPr lang="en-US"/>
            </a:br>
            <a:r>
              <a:rPr lang="en-US"/>
              <a:t>To decrease bullet level, select your bullet text and press Shift + Tab.</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7E938F29-84D5-4449-9358-343332B4BEF7}"/>
              </a:ext>
              <a:ext uri="{C183D7F6-B498-43B3-948B-1728B52AA6E4}">
                <adec:decorative xmlns:adec="http://schemas.microsoft.com/office/drawing/2017/decorative" val="1"/>
              </a:ext>
            </a:extLst>
          </p:cNvPr>
          <p:cNvSpPr>
            <a:spLocks noGrp="1"/>
          </p:cNvSpPr>
          <p:nvPr>
            <p:ph type="sldNum" sz="quarter" idx="22"/>
          </p:nvPr>
        </p:nvSpPr>
        <p:spPr/>
        <p:txBody>
          <a:bodyPr/>
          <a:lstStyle>
            <a:lvl1pPr>
              <a:lnSpc>
                <a:spcPct val="100000"/>
              </a:lnSpc>
              <a:defRPr/>
            </a:lvl1pPr>
          </a:lstStyle>
          <a:p>
            <a:fld id="{F8E47D07-9D1E-4FE9-B31A-2F5863681021}" type="slidenum">
              <a:rPr lang="en-GB" smtClean="0"/>
              <a:pPr/>
              <a:t>‹#›</a:t>
            </a:fld>
            <a:endParaRPr lang="en-GB"/>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97481" y="6250152"/>
            <a:ext cx="9550800" cy="561048"/>
          </a:xfrm>
        </p:spPr>
        <p:txBody>
          <a:bodyPr lIns="0" tIns="0" rIns="0" bIns="0" anchor="b" anchorCtr="0">
            <a:noAutofit/>
          </a:bodyPr>
          <a:lstStyle>
            <a:lvl1pPr marL="0" indent="0">
              <a:lnSpc>
                <a:spcPct val="100000"/>
              </a:lnSpc>
              <a:spcAft>
                <a:spcPts val="300"/>
              </a:spcAft>
              <a:buNone/>
              <a:defRPr sz="800">
                <a:solidFill>
                  <a:schemeClr val="tx1"/>
                </a:solidFill>
              </a:defRPr>
            </a:lvl1pPr>
          </a:lstStyle>
          <a:p>
            <a:pPr lvl="0"/>
            <a:r>
              <a:rPr lang="en-US"/>
              <a:t>Footnotes</a:t>
            </a:r>
          </a:p>
        </p:txBody>
      </p:sp>
      <p:sp>
        <p:nvSpPr>
          <p:cNvPr id="7" name="Date Placeholder 6">
            <a:extLst>
              <a:ext uri="{FF2B5EF4-FFF2-40B4-BE49-F238E27FC236}">
                <a16:creationId xmlns:a16="http://schemas.microsoft.com/office/drawing/2014/main" id="{F002CC1A-50FF-4A50-8660-D325E3429D98}"/>
              </a:ext>
              <a:ext uri="{C183D7F6-B498-43B3-948B-1728B52AA6E4}">
                <adec:decorative xmlns:adec="http://schemas.microsoft.com/office/drawing/2017/decorative" val="1"/>
              </a:ext>
            </a:extLst>
          </p:cNvPr>
          <p:cNvSpPr>
            <a:spLocks noGrp="1"/>
          </p:cNvSpPr>
          <p:nvPr>
            <p:ph type="dt" sz="half" idx="20"/>
          </p:nvPr>
        </p:nvSpPr>
        <p:spPr>
          <a:xfrm>
            <a:off x="10137663" y="6456258"/>
            <a:ext cx="1279358" cy="309145"/>
          </a:xfrm>
          <a:prstGeom prst="rect">
            <a:avLst/>
          </a:prstGeom>
        </p:spPr>
        <p:txBody>
          <a:bodyPr/>
          <a:lstStyle>
            <a:lvl1pPr>
              <a:lnSpc>
                <a:spcPct val="100000"/>
              </a:lnSpc>
              <a:defRPr/>
            </a:lvl1pPr>
          </a:lstStyle>
          <a:p>
            <a:endParaRPr lang="en-GB"/>
          </a:p>
        </p:txBody>
      </p:sp>
    </p:spTree>
    <p:custDataLst>
      <p:tags r:id="rId1"/>
    </p:custDataLst>
    <p:extLst>
      <p:ext uri="{BB962C8B-B14F-4D97-AF65-F5344CB8AC3E}">
        <p14:creationId xmlns:p14="http://schemas.microsoft.com/office/powerpoint/2010/main" val="505396099"/>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 Cobra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DCC3B-CA12-4A4B-B5F5-D2062F3C58EC}"/>
              </a:ext>
            </a:extLst>
          </p:cNvPr>
          <p:cNvSpPr>
            <a:spLocks noGrp="1"/>
          </p:cNvSpPr>
          <p:nvPr>
            <p:ph type="title" hasCustomPrompt="1"/>
          </p:nvPr>
        </p:nvSpPr>
        <p:spPr>
          <a:xfrm>
            <a:off x="407987" y="1486304"/>
            <a:ext cx="5185093" cy="2649135"/>
          </a:xfrm>
        </p:spPr>
        <p:txBody>
          <a:bodyPr anchor="b" anchorCtr="0">
            <a:normAutofit/>
          </a:bodyPr>
          <a:lstStyle>
            <a:lvl1pPr>
              <a:lnSpc>
                <a:spcPct val="100000"/>
              </a:lnSpc>
              <a:defRPr sz="4000">
                <a:solidFill>
                  <a:schemeClr val="accent1"/>
                </a:solidFill>
              </a:defRPr>
            </a:lvl1pPr>
          </a:lstStyle>
          <a:p>
            <a:r>
              <a:rPr lang="en-US"/>
              <a:t>Click to enter title here</a:t>
            </a:r>
          </a:p>
        </p:txBody>
      </p:sp>
      <p:sp>
        <p:nvSpPr>
          <p:cNvPr id="10" name="Text Placeholder 9">
            <a:extLst>
              <a:ext uri="{FF2B5EF4-FFF2-40B4-BE49-F238E27FC236}">
                <a16:creationId xmlns:a16="http://schemas.microsoft.com/office/drawing/2014/main" id="{632E5583-912E-4EA8-8EDC-7B6B86E76274}"/>
              </a:ext>
            </a:extLst>
          </p:cNvPr>
          <p:cNvSpPr>
            <a:spLocks noGrp="1"/>
          </p:cNvSpPr>
          <p:nvPr>
            <p:ph type="body" sz="quarter" idx="21" hasCustomPrompt="1"/>
          </p:nvPr>
        </p:nvSpPr>
        <p:spPr>
          <a:xfrm>
            <a:off x="407988" y="4328932"/>
            <a:ext cx="5184775" cy="1203767"/>
          </a:xfrm>
          <a:prstGeom prst="rect">
            <a:avLst/>
          </a:prstGeom>
        </p:spPr>
        <p:txBody>
          <a:bodyPr lIns="0">
            <a:normAutofit/>
          </a:bodyPr>
          <a:lstStyle>
            <a:lvl1pPr marL="0" indent="0">
              <a:lnSpc>
                <a:spcPct val="100000"/>
              </a:lnSpc>
              <a:buNone/>
              <a:defRPr sz="2400">
                <a:solidFill>
                  <a:schemeClr val="tx1"/>
                </a:solidFill>
              </a:defRPr>
            </a:lvl1pPr>
          </a:lstStyle>
          <a:p>
            <a:pPr lvl="0"/>
            <a:r>
              <a:rPr lang="en-US"/>
              <a:t>Click to add subtitle / presenter name</a:t>
            </a:r>
          </a:p>
        </p:txBody>
      </p:sp>
      <p:sp>
        <p:nvSpPr>
          <p:cNvPr id="3" name="Date Placeholder 2">
            <a:extLst>
              <a:ext uri="{FF2B5EF4-FFF2-40B4-BE49-F238E27FC236}">
                <a16:creationId xmlns:a16="http://schemas.microsoft.com/office/drawing/2014/main" id="{39E6A1CD-3FD6-4AD3-876A-75F060E88A2E}"/>
              </a:ext>
            </a:extLst>
          </p:cNvPr>
          <p:cNvSpPr>
            <a:spLocks noGrp="1"/>
          </p:cNvSpPr>
          <p:nvPr>
            <p:ph type="dt" sz="half" idx="26"/>
          </p:nvPr>
        </p:nvSpPr>
        <p:spPr>
          <a:xfrm>
            <a:off x="407987" y="5887668"/>
            <a:ext cx="1279358" cy="309145"/>
          </a:xfrm>
        </p:spPr>
        <p:txBody>
          <a:bodyPr lIns="0"/>
          <a:lstStyle>
            <a:lvl1pPr algn="l">
              <a:lnSpc>
                <a:spcPct val="100000"/>
              </a:lnSpc>
              <a:defRPr/>
            </a:lvl1pPr>
          </a:lstStyle>
          <a:p>
            <a:endParaRPr lang="en-GB"/>
          </a:p>
        </p:txBody>
      </p:sp>
      <p:sp>
        <p:nvSpPr>
          <p:cNvPr id="15" name="Text Placeholder 7">
            <a:extLst>
              <a:ext uri="{FF2B5EF4-FFF2-40B4-BE49-F238E27FC236}">
                <a16:creationId xmlns:a16="http://schemas.microsoft.com/office/drawing/2014/main" id="{AF0B1B31-3000-4CD8-BB26-CDF0CF4ED32F}"/>
              </a:ext>
            </a:extLst>
          </p:cNvPr>
          <p:cNvSpPr>
            <a:spLocks noGrp="1"/>
          </p:cNvSpPr>
          <p:nvPr>
            <p:ph type="body" sz="quarter" idx="27" hasCustomPrompt="1"/>
          </p:nvPr>
        </p:nvSpPr>
        <p:spPr>
          <a:xfrm>
            <a:off x="407988" y="6420976"/>
            <a:ext cx="5184775" cy="234286"/>
          </a:xfrm>
        </p:spPr>
        <p:txBody>
          <a:bodyPr lIns="0" tIns="36000" rIns="0" bIns="36000" anchor="ctr" anchorCtr="0">
            <a:spAutoFit/>
          </a:bodyPr>
          <a:lstStyle>
            <a:lvl1pPr marL="0" indent="0">
              <a:lnSpc>
                <a:spcPct val="100000"/>
              </a:lnSpc>
              <a:buNone/>
              <a:defRPr sz="1050"/>
            </a:lvl1pPr>
            <a:lvl2pPr marL="432000" indent="0">
              <a:buNone/>
              <a:defRPr sz="1050"/>
            </a:lvl2pPr>
            <a:lvl3pPr marL="684000" indent="0">
              <a:buNone/>
              <a:defRPr sz="1050"/>
            </a:lvl3pPr>
            <a:lvl4pPr marL="828000" indent="0">
              <a:buNone/>
              <a:defRPr sz="1050"/>
            </a:lvl4pPr>
            <a:lvl5pPr marL="959400" indent="0">
              <a:buNone/>
              <a:defRPr sz="1050"/>
            </a:lvl5pPr>
          </a:lstStyle>
          <a:p>
            <a:pPr lvl="0"/>
            <a:r>
              <a:rPr lang="en-US"/>
              <a:t>Click to add confidentiality statement here</a:t>
            </a:r>
          </a:p>
        </p:txBody>
      </p:sp>
      <p:sp>
        <p:nvSpPr>
          <p:cNvPr id="6" name="Picture Placeholder 12">
            <a:extLst>
              <a:ext uri="{FF2B5EF4-FFF2-40B4-BE49-F238E27FC236}">
                <a16:creationId xmlns:a16="http://schemas.microsoft.com/office/drawing/2014/main" id="{3506CBD9-0F78-454A-9842-87C2546180B8}"/>
              </a:ext>
              <a:ext uri="{C183D7F6-B498-43B3-948B-1728B52AA6E4}">
                <adec:decorative xmlns:adec="http://schemas.microsoft.com/office/drawing/2017/decorative" val="1"/>
              </a:ext>
            </a:extLst>
          </p:cNvPr>
          <p:cNvSpPr>
            <a:spLocks noGrp="1"/>
          </p:cNvSpPr>
          <p:nvPr>
            <p:ph type="pic" sz="quarter" idx="20" hasCustomPrompt="1"/>
          </p:nvPr>
        </p:nvSpPr>
        <p:spPr>
          <a:xfrm>
            <a:off x="6188475" y="0"/>
            <a:ext cx="6004761" cy="6865200"/>
          </a:xfrm>
          <a:custGeom>
            <a:avLst/>
            <a:gdLst>
              <a:gd name="connsiteX0" fmla="*/ 1547827 w 6004761"/>
              <a:gd name="connsiteY0" fmla="*/ 0 h 6864096"/>
              <a:gd name="connsiteX1" fmla="*/ 6004760 w 6004761"/>
              <a:gd name="connsiteY1" fmla="*/ 0 h 6864096"/>
              <a:gd name="connsiteX2" fmla="*/ 6004761 w 6004761"/>
              <a:gd name="connsiteY2" fmla="*/ 6864096 h 6864096"/>
              <a:gd name="connsiteX3" fmla="*/ 1554450 w 6004761"/>
              <a:gd name="connsiteY3" fmla="*/ 6864096 h 6864096"/>
              <a:gd name="connsiteX4" fmla="*/ 1379124 w 6004761"/>
              <a:gd name="connsiteY4" fmla="*/ 6702826 h 6864096"/>
              <a:gd name="connsiteX5" fmla="*/ 0 w 6004761"/>
              <a:gd name="connsiteY5" fmla="*/ 3429001 h 6864096"/>
              <a:gd name="connsiteX6" fmla="*/ 1379124 w 6004761"/>
              <a:gd name="connsiteY6" fmla="*/ 155178 h 686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4761" h="6864096">
                <a:moveTo>
                  <a:pt x="1547827" y="0"/>
                </a:moveTo>
                <a:lnTo>
                  <a:pt x="6004760" y="0"/>
                </a:lnTo>
                <a:lnTo>
                  <a:pt x="6004761" y="6864096"/>
                </a:lnTo>
                <a:lnTo>
                  <a:pt x="1554450" y="6864096"/>
                </a:lnTo>
                <a:lnTo>
                  <a:pt x="1379124" y="6702826"/>
                </a:lnTo>
                <a:cubicBezTo>
                  <a:pt x="528239" y="5871990"/>
                  <a:pt x="0" y="4712184"/>
                  <a:pt x="0" y="3429001"/>
                </a:cubicBezTo>
                <a:cubicBezTo>
                  <a:pt x="0" y="2145819"/>
                  <a:pt x="528239" y="986013"/>
                  <a:pt x="1379124" y="155178"/>
                </a:cubicBezTo>
                <a:close/>
              </a:path>
            </a:pathLst>
          </a:custGeom>
          <a:solidFill>
            <a:schemeClr val="accent1"/>
          </a:solidFill>
        </p:spPr>
        <p:txBody>
          <a:bodyPr vert="horz" wrap="square" lIns="91440" tIns="432000" rIns="91440" bIns="731520" rtlCol="0" anchor="ctr">
            <a:no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lang="en-US" sz="1600" b="1" kern="1200" dirty="0" smtClean="0">
                <a:solidFill>
                  <a:schemeClr val="bg1"/>
                </a:solidFill>
                <a:latin typeface="+mn-lt"/>
                <a:ea typeface="+mn-ea"/>
                <a:cs typeface="+mn-cs"/>
              </a:defRPr>
            </a:lvl1pPr>
          </a:lstStyle>
          <a:p>
            <a:pPr marL="228600" lvl="0" indent="-228600" algn="ctr"/>
            <a:r>
              <a:rPr lang="en-US"/>
              <a:t>_______________________________</a:t>
            </a:r>
            <a:br>
              <a:rPr lang="en-US"/>
            </a:br>
            <a:br>
              <a:rPr lang="en-US"/>
            </a:br>
            <a:r>
              <a:rPr lang="en-US"/>
              <a:t>To add an image here: </a:t>
            </a:r>
            <a:br>
              <a:rPr lang="en-US"/>
            </a:br>
            <a:r>
              <a:rPr lang="en-US"/>
              <a:t>Click the icon and insert a file </a:t>
            </a:r>
            <a:br>
              <a:rPr lang="en-US"/>
            </a:br>
            <a:r>
              <a:rPr lang="en-US"/>
              <a:t>from your computer.</a:t>
            </a:r>
            <a:br>
              <a:rPr lang="en-US"/>
            </a:br>
            <a:br>
              <a:rPr lang="en-US"/>
            </a:br>
            <a:br>
              <a:rPr lang="en-US"/>
            </a:br>
            <a:br>
              <a:rPr lang="en-US"/>
            </a:br>
            <a:r>
              <a:rPr lang="en-US"/>
              <a:t>The image can then be scaled within </a:t>
            </a:r>
            <a:br>
              <a:rPr lang="en-US"/>
            </a:br>
            <a:r>
              <a:rPr lang="en-US"/>
              <a:t>the frame by using the Crop feature in </a:t>
            </a:r>
            <a:br>
              <a:rPr lang="en-US"/>
            </a:br>
            <a:r>
              <a:rPr lang="en-US"/>
              <a:t>the Picture Format tab of the ribbon.</a:t>
            </a:r>
            <a:br>
              <a:rPr lang="en-US"/>
            </a:br>
            <a:r>
              <a:rPr lang="en-US"/>
              <a:t>_______________________________</a:t>
            </a:r>
          </a:p>
        </p:txBody>
      </p:sp>
      <p:pic>
        <p:nvPicPr>
          <p:cNvPr id="7" name="Picture 2">
            <a:extLst>
              <a:ext uri="{FF2B5EF4-FFF2-40B4-BE49-F238E27FC236}">
                <a16:creationId xmlns:a16="http://schemas.microsoft.com/office/drawing/2014/main" id="{1ED72C3C-E918-420F-9374-6F1CBE3946F7}"/>
              </a:ext>
              <a:ext uri="{C183D7F6-B498-43B3-948B-1728B52AA6E4}">
                <adec:decorative xmlns:adec="http://schemas.microsoft.com/office/drawing/2017/decorative" val="1"/>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3182804" y="576767"/>
            <a:ext cx="2405987" cy="65195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06231862-37A9-4364-9D96-47810B11870D}"/>
              </a:ext>
              <a:ext uri="{C183D7F6-B498-43B3-948B-1728B52AA6E4}">
                <adec:decorative xmlns:adec="http://schemas.microsoft.com/office/drawing/2017/decorative" val="1"/>
              </a:ext>
            </a:extLst>
          </p:cNvPr>
          <p:cNvSpPr/>
          <p:nvPr userDrawn="1"/>
        </p:nvSpPr>
        <p:spPr>
          <a:xfrm>
            <a:off x="3065862" y="404813"/>
            <a:ext cx="2794000" cy="92048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endParaRPr lang="en-US" sz="2400" err="1">
              <a:latin typeface="+mj-lt"/>
            </a:endParaRPr>
          </a:p>
        </p:txBody>
      </p:sp>
      <p:sp>
        <p:nvSpPr>
          <p:cNvPr id="11" name="Picture Placeholder 3">
            <a:extLst>
              <a:ext uri="{FF2B5EF4-FFF2-40B4-BE49-F238E27FC236}">
                <a16:creationId xmlns:a16="http://schemas.microsoft.com/office/drawing/2014/main" id="{894F9465-82DF-4370-9E47-56C71396EFC4}"/>
              </a:ext>
              <a:ext uri="{C183D7F6-B498-43B3-948B-1728B52AA6E4}">
                <adec:decorative xmlns:adec="http://schemas.microsoft.com/office/drawing/2017/decorative" val="1"/>
              </a:ext>
            </a:extLst>
          </p:cNvPr>
          <p:cNvSpPr>
            <a:spLocks noGrp="1"/>
          </p:cNvSpPr>
          <p:nvPr>
            <p:ph type="pic" sz="quarter" idx="25" hasCustomPrompt="1"/>
          </p:nvPr>
        </p:nvSpPr>
        <p:spPr>
          <a:xfrm>
            <a:off x="412276" y="622299"/>
            <a:ext cx="2062480" cy="635001"/>
          </a:xfrm>
        </p:spPr>
        <p:txBody>
          <a:bodyPr anchor="ctr" anchorCtr="0">
            <a:normAutofit/>
          </a:bodyPr>
          <a:lstStyle>
            <a:lvl1pPr marL="0" indent="0" algn="ctr">
              <a:lnSpc>
                <a:spcPct val="100000"/>
              </a:lnSpc>
              <a:buNone/>
              <a:defRPr sz="1400"/>
            </a:lvl1pPr>
          </a:lstStyle>
          <a:p>
            <a:r>
              <a:rPr lang="en-US"/>
              <a:t>Use this placeholder for a secondary logo if needed</a:t>
            </a:r>
          </a:p>
        </p:txBody>
      </p:sp>
      <p:sp>
        <p:nvSpPr>
          <p:cNvPr id="16" name="Freeform: Shape 15">
            <a:extLst>
              <a:ext uri="{FF2B5EF4-FFF2-40B4-BE49-F238E27FC236}">
                <a16:creationId xmlns:a16="http://schemas.microsoft.com/office/drawing/2014/main" id="{B8C86533-B59D-4640-AA9B-D75189B4B4CA}"/>
              </a:ext>
              <a:ext uri="{C183D7F6-B498-43B3-948B-1728B52AA6E4}">
                <adec:decorative xmlns:adec="http://schemas.microsoft.com/office/drawing/2017/decorative" val="1"/>
              </a:ext>
            </a:extLst>
          </p:cNvPr>
          <p:cNvSpPr/>
          <p:nvPr userDrawn="1"/>
        </p:nvSpPr>
        <p:spPr>
          <a:xfrm>
            <a:off x="-2087955" y="1"/>
            <a:ext cx="2064161" cy="6858000"/>
          </a:xfrm>
          <a:custGeom>
            <a:avLst/>
            <a:gdLst>
              <a:gd name="connsiteX0" fmla="*/ 0 w 2064161"/>
              <a:gd name="connsiteY0" fmla="*/ 0 h 6858000"/>
              <a:gd name="connsiteX1" fmla="*/ 2002971 w 2064161"/>
              <a:gd name="connsiteY1" fmla="*/ 0 h 6858000"/>
              <a:gd name="connsiteX2" fmla="*/ 2002971 w 2064161"/>
              <a:gd name="connsiteY2" fmla="*/ 6447122 h 6858000"/>
              <a:gd name="connsiteX3" fmla="*/ 2064161 w 2064161"/>
              <a:gd name="connsiteY3" fmla="*/ 6538118 h 6858000"/>
              <a:gd name="connsiteX4" fmla="*/ 2002971 w 2064161"/>
              <a:gd name="connsiteY4" fmla="*/ 6629114 h 6858000"/>
              <a:gd name="connsiteX5" fmla="*/ 2002971 w 2064161"/>
              <a:gd name="connsiteY5" fmla="*/ 6858000 h 6858000"/>
              <a:gd name="connsiteX6" fmla="*/ 0 w 206416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161" h="6858000">
                <a:moveTo>
                  <a:pt x="0" y="0"/>
                </a:moveTo>
                <a:lnTo>
                  <a:pt x="2002971" y="0"/>
                </a:lnTo>
                <a:lnTo>
                  <a:pt x="2002971" y="6447122"/>
                </a:lnTo>
                <a:lnTo>
                  <a:pt x="2064161" y="6538118"/>
                </a:lnTo>
                <a:lnTo>
                  <a:pt x="2002971" y="6629114"/>
                </a:lnTo>
                <a:lnTo>
                  <a:pt x="200297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rIns="144000" bIns="216000" rtlCol="0" anchor="b" anchorCtr="0">
            <a:noAutofit/>
          </a:bodyPr>
          <a:lstStyle/>
          <a:p>
            <a:pPr>
              <a:lnSpc>
                <a:spcPct val="100000"/>
              </a:lnSpc>
              <a:spcAft>
                <a:spcPts val="600"/>
              </a:spcAft>
            </a:pPr>
            <a:r>
              <a:rPr lang="en-GB" sz="1400">
                <a:solidFill>
                  <a:schemeClr val="tx1"/>
                </a:solidFill>
              </a:rPr>
              <a:t>Please ensure you have added the correct confidentiality statement. </a:t>
            </a:r>
          </a:p>
          <a:p>
            <a:pPr>
              <a:lnSpc>
                <a:spcPct val="100000"/>
              </a:lnSpc>
              <a:spcAft>
                <a:spcPts val="600"/>
              </a:spcAft>
            </a:pPr>
            <a:r>
              <a:rPr lang="en-GB" sz="1400">
                <a:solidFill>
                  <a:schemeClr val="tx1"/>
                </a:solidFill>
              </a:rPr>
              <a:t>Type the correct statement: </a:t>
            </a:r>
            <a:br>
              <a:rPr lang="en-GB" sz="1400">
                <a:solidFill>
                  <a:schemeClr val="accent1"/>
                </a:solidFill>
              </a:rPr>
            </a:br>
            <a:r>
              <a:rPr lang="en-GB" sz="1400">
                <a:solidFill>
                  <a:schemeClr val="accent1"/>
                </a:solidFill>
              </a:rPr>
              <a:t>‘</a:t>
            </a:r>
            <a:r>
              <a:rPr lang="en-GB" sz="1400" b="1" i="1">
                <a:solidFill>
                  <a:schemeClr val="accent1"/>
                </a:solidFill>
              </a:rPr>
              <a:t>Company Restricted’ </a:t>
            </a:r>
            <a:r>
              <a:rPr lang="en-GB" sz="1400" b="0">
                <a:solidFill>
                  <a:schemeClr val="tx1"/>
                </a:solidFill>
              </a:rPr>
              <a:t>or</a:t>
            </a:r>
            <a:r>
              <a:rPr lang="en-GB" sz="1400" b="1">
                <a:solidFill>
                  <a:schemeClr val="accent1"/>
                </a:solidFill>
              </a:rPr>
              <a:t> ‘</a:t>
            </a:r>
            <a:r>
              <a:rPr lang="en-GB" sz="1400" b="1" i="1">
                <a:solidFill>
                  <a:schemeClr val="accent1"/>
                </a:solidFill>
              </a:rPr>
              <a:t>Strictly Confidential’ </a:t>
            </a:r>
            <a:r>
              <a:rPr lang="en-GB" sz="1400" b="0" i="1">
                <a:solidFill>
                  <a:schemeClr val="tx1"/>
                </a:solidFill>
              </a:rPr>
              <a:t>.</a:t>
            </a:r>
            <a:r>
              <a:rPr lang="en-GB" sz="1400" b="1" i="1">
                <a:solidFill>
                  <a:schemeClr val="accent1"/>
                </a:solidFill>
              </a:rPr>
              <a:t> </a:t>
            </a:r>
            <a:r>
              <a:rPr lang="en-GB" sz="1400" b="0" i="0">
                <a:solidFill>
                  <a:schemeClr val="tx1"/>
                </a:solidFill>
              </a:rPr>
              <a:t>No statement is needed </a:t>
            </a:r>
            <a:br>
              <a:rPr lang="en-GB" sz="1400" b="0" i="0">
                <a:solidFill>
                  <a:schemeClr val="tx1"/>
                </a:solidFill>
              </a:rPr>
            </a:br>
            <a:r>
              <a:rPr lang="en-GB" sz="1400" b="0" i="0">
                <a:solidFill>
                  <a:schemeClr val="tx1"/>
                </a:solidFill>
              </a:rPr>
              <a:t>for public information. </a:t>
            </a:r>
            <a:endParaRPr lang="en-GB" sz="1400" b="0">
              <a:solidFill>
                <a:schemeClr val="tx1"/>
              </a:solidFill>
            </a:endParaRPr>
          </a:p>
        </p:txBody>
      </p:sp>
      <p:sp>
        <p:nvSpPr>
          <p:cNvPr id="17" name="Oval 16">
            <a:extLst>
              <a:ext uri="{FF2B5EF4-FFF2-40B4-BE49-F238E27FC236}">
                <a16:creationId xmlns:a16="http://schemas.microsoft.com/office/drawing/2014/main" id="{CF3181C7-2372-4ADB-A7E1-372907919D37}"/>
              </a:ext>
              <a:ext uri="{C183D7F6-B498-43B3-948B-1728B52AA6E4}">
                <adec:decorative xmlns:adec="http://schemas.microsoft.com/office/drawing/2017/decorative" val="1"/>
              </a:ext>
            </a:extLst>
          </p:cNvPr>
          <p:cNvSpPr/>
          <p:nvPr userDrawn="1"/>
        </p:nvSpPr>
        <p:spPr>
          <a:xfrm>
            <a:off x="-1944694" y="3878333"/>
            <a:ext cx="419968" cy="4199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r>
              <a:rPr lang="en-US" sz="2400" b="1">
                <a:solidFill>
                  <a:schemeClr val="bg1"/>
                </a:solidFill>
                <a:latin typeface="+mn-lt"/>
              </a:rPr>
              <a:t>!</a:t>
            </a:r>
          </a:p>
        </p:txBody>
      </p:sp>
    </p:spTree>
    <p:custDataLst>
      <p:tags r:id="rId1"/>
    </p:custDataLst>
    <p:extLst>
      <p:ext uri="{BB962C8B-B14F-4D97-AF65-F5344CB8AC3E}">
        <p14:creationId xmlns:p14="http://schemas.microsoft.com/office/powerpoint/2010/main" val="2174715682"/>
      </p:ext>
    </p:extLst>
  </p:cSld>
  <p:clrMapOvr>
    <a:masterClrMapping/>
  </p:clrMapOvr>
  <p:extLst>
    <p:ext uri="{DCECCB84-F9BA-43D5-87BE-67443E8EF086}">
      <p15:sldGuideLst xmlns:p15="http://schemas.microsoft.com/office/powerpoint/2012/main">
        <p15:guide id="1" pos="3522">
          <p15:clr>
            <a:srgbClr val="C35E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Alternati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DCC3B-CA12-4A4B-B5F5-D2062F3C58EC}"/>
              </a:ext>
            </a:extLst>
          </p:cNvPr>
          <p:cNvSpPr>
            <a:spLocks noGrp="1"/>
          </p:cNvSpPr>
          <p:nvPr>
            <p:ph type="title" hasCustomPrompt="1"/>
          </p:nvPr>
        </p:nvSpPr>
        <p:spPr>
          <a:xfrm>
            <a:off x="407986" y="2148952"/>
            <a:ext cx="4356101" cy="1986487"/>
          </a:xfrm>
        </p:spPr>
        <p:txBody>
          <a:bodyPr anchor="b" anchorCtr="0">
            <a:normAutofit/>
          </a:bodyPr>
          <a:lstStyle>
            <a:lvl1pPr>
              <a:lnSpc>
                <a:spcPct val="100000"/>
              </a:lnSpc>
              <a:defRPr sz="4000">
                <a:solidFill>
                  <a:schemeClr val="accent1"/>
                </a:solidFill>
              </a:defRPr>
            </a:lvl1pPr>
          </a:lstStyle>
          <a:p>
            <a:r>
              <a:rPr lang="en-US"/>
              <a:t>Click to enter </a:t>
            </a:r>
            <a:br>
              <a:rPr lang="en-US"/>
            </a:br>
            <a:r>
              <a:rPr lang="en-US"/>
              <a:t>title here</a:t>
            </a:r>
          </a:p>
        </p:txBody>
      </p:sp>
      <p:sp>
        <p:nvSpPr>
          <p:cNvPr id="10" name="Text Placeholder 9">
            <a:extLst>
              <a:ext uri="{FF2B5EF4-FFF2-40B4-BE49-F238E27FC236}">
                <a16:creationId xmlns:a16="http://schemas.microsoft.com/office/drawing/2014/main" id="{632E5583-912E-4EA8-8EDC-7B6B86E76274}"/>
              </a:ext>
            </a:extLst>
          </p:cNvPr>
          <p:cNvSpPr>
            <a:spLocks noGrp="1"/>
          </p:cNvSpPr>
          <p:nvPr>
            <p:ph type="body" sz="quarter" idx="21" hasCustomPrompt="1"/>
          </p:nvPr>
        </p:nvSpPr>
        <p:spPr>
          <a:xfrm>
            <a:off x="407987" y="4328932"/>
            <a:ext cx="4355835" cy="1203767"/>
          </a:xfrm>
          <a:prstGeom prst="rect">
            <a:avLst/>
          </a:prstGeom>
        </p:spPr>
        <p:txBody>
          <a:bodyPr lIns="0">
            <a:normAutofit/>
          </a:bodyPr>
          <a:lstStyle>
            <a:lvl1pPr marL="0" indent="0">
              <a:lnSpc>
                <a:spcPct val="100000"/>
              </a:lnSpc>
              <a:buNone/>
              <a:defRPr sz="2400">
                <a:solidFill>
                  <a:schemeClr val="tx1"/>
                </a:solidFill>
              </a:defRPr>
            </a:lvl1pPr>
          </a:lstStyle>
          <a:p>
            <a:pPr lvl="0"/>
            <a:r>
              <a:rPr lang="en-US"/>
              <a:t>Click to add subtitle /</a:t>
            </a:r>
            <a:br>
              <a:rPr lang="en-US"/>
            </a:br>
            <a:r>
              <a:rPr lang="en-US"/>
              <a:t>presenter name</a:t>
            </a:r>
          </a:p>
        </p:txBody>
      </p:sp>
      <p:sp>
        <p:nvSpPr>
          <p:cNvPr id="3" name="Date Placeholder 2">
            <a:extLst>
              <a:ext uri="{FF2B5EF4-FFF2-40B4-BE49-F238E27FC236}">
                <a16:creationId xmlns:a16="http://schemas.microsoft.com/office/drawing/2014/main" id="{39E6A1CD-3FD6-4AD3-876A-75F060E88A2E}"/>
              </a:ext>
            </a:extLst>
          </p:cNvPr>
          <p:cNvSpPr>
            <a:spLocks noGrp="1"/>
          </p:cNvSpPr>
          <p:nvPr>
            <p:ph type="dt" sz="half" idx="26"/>
          </p:nvPr>
        </p:nvSpPr>
        <p:spPr>
          <a:xfrm>
            <a:off x="407987" y="5887668"/>
            <a:ext cx="1279358" cy="309145"/>
          </a:xfrm>
        </p:spPr>
        <p:txBody>
          <a:bodyPr lIns="0"/>
          <a:lstStyle>
            <a:lvl1pPr algn="l">
              <a:lnSpc>
                <a:spcPct val="100000"/>
              </a:lnSpc>
              <a:defRPr/>
            </a:lvl1pPr>
          </a:lstStyle>
          <a:p>
            <a:endParaRPr lang="en-GB"/>
          </a:p>
        </p:txBody>
      </p:sp>
      <p:sp>
        <p:nvSpPr>
          <p:cNvPr id="14" name="Text Placeholder 7">
            <a:extLst>
              <a:ext uri="{FF2B5EF4-FFF2-40B4-BE49-F238E27FC236}">
                <a16:creationId xmlns:a16="http://schemas.microsoft.com/office/drawing/2014/main" id="{92EBB4F1-3A58-475F-9EBB-925156182B78}"/>
              </a:ext>
            </a:extLst>
          </p:cNvPr>
          <p:cNvSpPr>
            <a:spLocks noGrp="1"/>
          </p:cNvSpPr>
          <p:nvPr>
            <p:ph type="body" sz="quarter" idx="27" hasCustomPrompt="1"/>
          </p:nvPr>
        </p:nvSpPr>
        <p:spPr>
          <a:xfrm>
            <a:off x="407989" y="6420976"/>
            <a:ext cx="4355834" cy="234286"/>
          </a:xfrm>
        </p:spPr>
        <p:txBody>
          <a:bodyPr wrap="square" lIns="0" tIns="36000" rIns="0" bIns="36000" anchor="ctr" anchorCtr="0">
            <a:spAutoFit/>
          </a:bodyPr>
          <a:lstStyle>
            <a:lvl1pPr marL="0" indent="0">
              <a:lnSpc>
                <a:spcPct val="100000"/>
              </a:lnSpc>
              <a:buNone/>
              <a:defRPr sz="1050"/>
            </a:lvl1pPr>
            <a:lvl2pPr marL="432000" indent="0">
              <a:buNone/>
              <a:defRPr sz="1050"/>
            </a:lvl2pPr>
            <a:lvl3pPr marL="684000" indent="0">
              <a:buNone/>
              <a:defRPr sz="1050"/>
            </a:lvl3pPr>
            <a:lvl4pPr marL="828000" indent="0">
              <a:buNone/>
              <a:defRPr sz="1050"/>
            </a:lvl4pPr>
            <a:lvl5pPr marL="959400" indent="0">
              <a:buNone/>
              <a:defRPr sz="1050"/>
            </a:lvl5pPr>
          </a:lstStyle>
          <a:p>
            <a:pPr lvl="0"/>
            <a:r>
              <a:rPr lang="en-US"/>
              <a:t>Click to add confidentiality statement here</a:t>
            </a:r>
          </a:p>
        </p:txBody>
      </p:sp>
      <p:sp>
        <p:nvSpPr>
          <p:cNvPr id="4" name="Rectangle 3">
            <a:extLst>
              <a:ext uri="{FF2B5EF4-FFF2-40B4-BE49-F238E27FC236}">
                <a16:creationId xmlns:a16="http://schemas.microsoft.com/office/drawing/2014/main" id="{DEB1523F-CCFB-4B58-AB3F-DEC8A49B7F24}"/>
              </a:ext>
              <a:ext uri="{C183D7F6-B498-43B3-948B-1728B52AA6E4}">
                <adec:decorative xmlns:adec="http://schemas.microsoft.com/office/drawing/2017/decorative" val="1"/>
              </a:ext>
            </a:extLst>
          </p:cNvPr>
          <p:cNvSpPr/>
          <p:nvPr userDrawn="1"/>
        </p:nvSpPr>
        <p:spPr>
          <a:xfrm>
            <a:off x="9855200" y="4927601"/>
            <a:ext cx="2336800" cy="193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endParaRPr lang="en-US" err="1"/>
          </a:p>
        </p:txBody>
      </p:sp>
      <p:pic>
        <p:nvPicPr>
          <p:cNvPr id="7" name="Picture 2">
            <a:extLst>
              <a:ext uri="{FF2B5EF4-FFF2-40B4-BE49-F238E27FC236}">
                <a16:creationId xmlns:a16="http://schemas.microsoft.com/office/drawing/2014/main" id="{1ED72C3C-E918-420F-9374-6F1CBE3946F7}"/>
              </a:ext>
              <a:ext uri="{C183D7F6-B498-43B3-948B-1728B52AA6E4}">
                <adec:decorative xmlns:adec="http://schemas.microsoft.com/office/drawing/2017/decorative" val="1"/>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12276" y="576767"/>
            <a:ext cx="2405987" cy="65195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06231862-37A9-4364-9D96-47810B11870D}"/>
              </a:ext>
              <a:ext uri="{C183D7F6-B498-43B3-948B-1728B52AA6E4}">
                <adec:decorative xmlns:adec="http://schemas.microsoft.com/office/drawing/2017/decorative" val="1"/>
              </a:ext>
            </a:extLst>
          </p:cNvPr>
          <p:cNvSpPr/>
          <p:nvPr userDrawn="1"/>
        </p:nvSpPr>
        <p:spPr>
          <a:xfrm>
            <a:off x="342900" y="404813"/>
            <a:ext cx="2794000" cy="92048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endParaRPr lang="en-US" sz="2400" err="1">
              <a:latin typeface="+mj-lt"/>
            </a:endParaRPr>
          </a:p>
        </p:txBody>
      </p:sp>
      <p:sp>
        <p:nvSpPr>
          <p:cNvPr id="13" name="Picture Placeholder 12">
            <a:extLst>
              <a:ext uri="{FF2B5EF4-FFF2-40B4-BE49-F238E27FC236}">
                <a16:creationId xmlns:a16="http://schemas.microsoft.com/office/drawing/2014/main" id="{332A73A7-F1E1-4085-B3F6-999828C7F549}"/>
              </a:ext>
              <a:ext uri="{C183D7F6-B498-43B3-948B-1728B52AA6E4}">
                <adec:decorative xmlns:adec="http://schemas.microsoft.com/office/drawing/2017/decorative" val="1"/>
              </a:ext>
            </a:extLst>
          </p:cNvPr>
          <p:cNvSpPr>
            <a:spLocks noGrp="1"/>
          </p:cNvSpPr>
          <p:nvPr>
            <p:ph type="pic" sz="quarter" idx="20" hasCustomPrompt="1"/>
          </p:nvPr>
        </p:nvSpPr>
        <p:spPr>
          <a:xfrm>
            <a:off x="4922520" y="0"/>
            <a:ext cx="7269480" cy="6858000"/>
          </a:xfrm>
          <a:custGeom>
            <a:avLst/>
            <a:gdLst>
              <a:gd name="connsiteX0" fmla="*/ 2049352 w 7269480"/>
              <a:gd name="connsiteY0" fmla="*/ 0 h 6858000"/>
              <a:gd name="connsiteX1" fmla="*/ 3164301 w 7269480"/>
              <a:gd name="connsiteY1" fmla="*/ 0 h 6858000"/>
              <a:gd name="connsiteX2" fmla="*/ 5735747 w 7269480"/>
              <a:gd name="connsiteY2" fmla="*/ 0 h 6858000"/>
              <a:gd name="connsiteX3" fmla="*/ 5735748 w 7269480"/>
              <a:gd name="connsiteY3" fmla="*/ 0 h 6858000"/>
              <a:gd name="connsiteX4" fmla="*/ 5747970 w 7269480"/>
              <a:gd name="connsiteY4" fmla="*/ 6260 h 6858000"/>
              <a:gd name="connsiteX5" fmla="*/ 7120314 w 7269480"/>
              <a:gd name="connsiteY5" fmla="*/ 1252638 h 6858000"/>
              <a:gd name="connsiteX6" fmla="*/ 7269480 w 7269480"/>
              <a:gd name="connsiteY6" fmla="*/ 1498173 h 6858000"/>
              <a:gd name="connsiteX7" fmla="*/ 7269480 w 7269480"/>
              <a:gd name="connsiteY7" fmla="*/ 5359828 h 6858000"/>
              <a:gd name="connsiteX8" fmla="*/ 7120314 w 7269480"/>
              <a:gd name="connsiteY8" fmla="*/ 5605362 h 6858000"/>
              <a:gd name="connsiteX9" fmla="*/ 5747970 w 7269480"/>
              <a:gd name="connsiteY9" fmla="*/ 6851740 h 6858000"/>
              <a:gd name="connsiteX10" fmla="*/ 5735748 w 7269480"/>
              <a:gd name="connsiteY10" fmla="*/ 6858000 h 6858000"/>
              <a:gd name="connsiteX11" fmla="*/ 3163098 w 7269480"/>
              <a:gd name="connsiteY11" fmla="*/ 6858000 h 6858000"/>
              <a:gd name="connsiteX12" fmla="*/ 2049352 w 7269480"/>
              <a:gd name="connsiteY12" fmla="*/ 6858000 h 6858000"/>
              <a:gd name="connsiteX13" fmla="*/ 2037130 w 7269480"/>
              <a:gd name="connsiteY13" fmla="*/ 6851740 h 6858000"/>
              <a:gd name="connsiteX14" fmla="*/ 0 w 7269480"/>
              <a:gd name="connsiteY14" fmla="*/ 3429000 h 6858000"/>
              <a:gd name="connsiteX15" fmla="*/ 2037130 w 7269480"/>
              <a:gd name="connsiteY15" fmla="*/ 626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69480" h="6858000">
                <a:moveTo>
                  <a:pt x="2049352" y="0"/>
                </a:moveTo>
                <a:lnTo>
                  <a:pt x="3164301" y="0"/>
                </a:lnTo>
                <a:lnTo>
                  <a:pt x="5735747" y="0"/>
                </a:lnTo>
                <a:lnTo>
                  <a:pt x="5735748" y="0"/>
                </a:lnTo>
                <a:lnTo>
                  <a:pt x="5747970" y="6260"/>
                </a:lnTo>
                <a:cubicBezTo>
                  <a:pt x="6299519" y="305879"/>
                  <a:pt x="6770554" y="734926"/>
                  <a:pt x="7120314" y="1252638"/>
                </a:cubicBezTo>
                <a:lnTo>
                  <a:pt x="7269480" y="1498173"/>
                </a:lnTo>
                <a:lnTo>
                  <a:pt x="7269480" y="5359828"/>
                </a:lnTo>
                <a:lnTo>
                  <a:pt x="7120314" y="5605362"/>
                </a:lnTo>
                <a:cubicBezTo>
                  <a:pt x="6770554" y="6123075"/>
                  <a:pt x="6299519" y="6552122"/>
                  <a:pt x="5747970" y="6851740"/>
                </a:cubicBezTo>
                <a:lnTo>
                  <a:pt x="5735748" y="6858000"/>
                </a:lnTo>
                <a:lnTo>
                  <a:pt x="3163098" y="6858000"/>
                </a:lnTo>
                <a:lnTo>
                  <a:pt x="2049352" y="6858000"/>
                </a:lnTo>
                <a:lnTo>
                  <a:pt x="2037130" y="6851740"/>
                </a:lnTo>
                <a:cubicBezTo>
                  <a:pt x="823724" y="6192579"/>
                  <a:pt x="0" y="4906985"/>
                  <a:pt x="0" y="3429000"/>
                </a:cubicBezTo>
                <a:cubicBezTo>
                  <a:pt x="0" y="1951015"/>
                  <a:pt x="823724" y="665422"/>
                  <a:pt x="2037130" y="6260"/>
                </a:cubicBezTo>
                <a:close/>
              </a:path>
            </a:pathLst>
          </a:custGeom>
          <a:solidFill>
            <a:schemeClr val="accent1"/>
          </a:solidFill>
        </p:spPr>
        <p:txBody>
          <a:bodyPr vert="horz" wrap="square" lIns="91440" tIns="432000" rIns="91440" bIns="731520" rtlCol="0" anchor="ctr">
            <a:noAutofit/>
          </a:bodyPr>
          <a:lstStyle>
            <a:lvl1pPr marL="0" indent="0" algn="ctr">
              <a:lnSpc>
                <a:spcPct val="100000"/>
              </a:lnSpc>
              <a:spcBef>
                <a:spcPts val="0"/>
              </a:spcBef>
              <a:spcAft>
                <a:spcPts val="0"/>
              </a:spcAft>
              <a:buNone/>
              <a:defRPr lang="en-US" sz="1600" b="1" dirty="0">
                <a:solidFill>
                  <a:schemeClr val="bg1"/>
                </a:solidFill>
              </a:defRPr>
            </a:lvl1pPr>
          </a:lstStyle>
          <a:p>
            <a:pPr marL="228600" lvl="0" indent="-228600" algn="ctr"/>
            <a:r>
              <a:rPr lang="en-US"/>
              <a:t>_______________________________</a:t>
            </a:r>
            <a:br>
              <a:rPr lang="en-US"/>
            </a:br>
            <a:br>
              <a:rPr lang="en-US"/>
            </a:br>
            <a:r>
              <a:rPr lang="en-US"/>
              <a:t>To add an image here: </a:t>
            </a:r>
            <a:br>
              <a:rPr lang="en-US"/>
            </a:br>
            <a:r>
              <a:rPr lang="en-US"/>
              <a:t>Click the icon and insert a file </a:t>
            </a:r>
            <a:br>
              <a:rPr lang="en-US"/>
            </a:br>
            <a:r>
              <a:rPr lang="en-US"/>
              <a:t>from your computer.</a:t>
            </a:r>
            <a:br>
              <a:rPr lang="en-US"/>
            </a:br>
            <a:br>
              <a:rPr lang="en-US"/>
            </a:br>
            <a:br>
              <a:rPr lang="en-US"/>
            </a:br>
            <a:br>
              <a:rPr lang="en-US"/>
            </a:br>
            <a:r>
              <a:rPr lang="en-US"/>
              <a:t>The image can then be scaled within </a:t>
            </a:r>
            <a:br>
              <a:rPr lang="en-US"/>
            </a:br>
            <a:r>
              <a:rPr lang="en-US"/>
              <a:t>the frame by using the Crop feature in </a:t>
            </a:r>
            <a:br>
              <a:rPr lang="en-US"/>
            </a:br>
            <a:r>
              <a:rPr lang="en-US"/>
              <a:t>the Picture Format tab of the ribbon.</a:t>
            </a:r>
            <a:br>
              <a:rPr lang="en-US"/>
            </a:br>
            <a:r>
              <a:rPr lang="en-US"/>
              <a:t>_______________________________</a:t>
            </a:r>
          </a:p>
        </p:txBody>
      </p:sp>
      <p:sp>
        <p:nvSpPr>
          <p:cNvPr id="16" name="Freeform: Shape 15">
            <a:extLst>
              <a:ext uri="{FF2B5EF4-FFF2-40B4-BE49-F238E27FC236}">
                <a16:creationId xmlns:a16="http://schemas.microsoft.com/office/drawing/2014/main" id="{E75B7FBB-299C-44B5-9400-EB5D056A8E38}"/>
              </a:ext>
              <a:ext uri="{C183D7F6-B498-43B3-948B-1728B52AA6E4}">
                <adec:decorative xmlns:adec="http://schemas.microsoft.com/office/drawing/2017/decorative" val="1"/>
              </a:ext>
            </a:extLst>
          </p:cNvPr>
          <p:cNvSpPr/>
          <p:nvPr userDrawn="1"/>
        </p:nvSpPr>
        <p:spPr>
          <a:xfrm>
            <a:off x="-2087955" y="1"/>
            <a:ext cx="2064161" cy="6858000"/>
          </a:xfrm>
          <a:custGeom>
            <a:avLst/>
            <a:gdLst>
              <a:gd name="connsiteX0" fmla="*/ 0 w 2064161"/>
              <a:gd name="connsiteY0" fmla="*/ 0 h 6858000"/>
              <a:gd name="connsiteX1" fmla="*/ 2002971 w 2064161"/>
              <a:gd name="connsiteY1" fmla="*/ 0 h 6858000"/>
              <a:gd name="connsiteX2" fmla="*/ 2002971 w 2064161"/>
              <a:gd name="connsiteY2" fmla="*/ 6447122 h 6858000"/>
              <a:gd name="connsiteX3" fmla="*/ 2064161 w 2064161"/>
              <a:gd name="connsiteY3" fmla="*/ 6538118 h 6858000"/>
              <a:gd name="connsiteX4" fmla="*/ 2002971 w 2064161"/>
              <a:gd name="connsiteY4" fmla="*/ 6629114 h 6858000"/>
              <a:gd name="connsiteX5" fmla="*/ 2002971 w 2064161"/>
              <a:gd name="connsiteY5" fmla="*/ 6858000 h 6858000"/>
              <a:gd name="connsiteX6" fmla="*/ 0 w 206416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161" h="6858000">
                <a:moveTo>
                  <a:pt x="0" y="0"/>
                </a:moveTo>
                <a:lnTo>
                  <a:pt x="2002971" y="0"/>
                </a:lnTo>
                <a:lnTo>
                  <a:pt x="2002971" y="6447122"/>
                </a:lnTo>
                <a:lnTo>
                  <a:pt x="2064161" y="6538118"/>
                </a:lnTo>
                <a:lnTo>
                  <a:pt x="2002971" y="6629114"/>
                </a:lnTo>
                <a:lnTo>
                  <a:pt x="200297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rIns="144000" bIns="216000" rtlCol="0" anchor="b" anchorCtr="0">
            <a:noAutofit/>
          </a:bodyPr>
          <a:lstStyle/>
          <a:p>
            <a:pPr>
              <a:lnSpc>
                <a:spcPct val="100000"/>
              </a:lnSpc>
              <a:spcAft>
                <a:spcPts val="600"/>
              </a:spcAft>
            </a:pPr>
            <a:r>
              <a:rPr lang="en-GB" sz="1400">
                <a:solidFill>
                  <a:schemeClr val="tx1"/>
                </a:solidFill>
              </a:rPr>
              <a:t>Please ensure you have added the correct confidentiality statement. </a:t>
            </a:r>
          </a:p>
          <a:p>
            <a:pPr>
              <a:lnSpc>
                <a:spcPct val="100000"/>
              </a:lnSpc>
              <a:spcAft>
                <a:spcPts val="600"/>
              </a:spcAft>
            </a:pPr>
            <a:r>
              <a:rPr lang="en-GB" sz="1400">
                <a:solidFill>
                  <a:schemeClr val="tx1"/>
                </a:solidFill>
              </a:rPr>
              <a:t>Type the correct statement: </a:t>
            </a:r>
            <a:br>
              <a:rPr lang="en-GB" sz="1400">
                <a:solidFill>
                  <a:schemeClr val="accent1"/>
                </a:solidFill>
              </a:rPr>
            </a:br>
            <a:r>
              <a:rPr lang="en-GB" sz="1400">
                <a:solidFill>
                  <a:schemeClr val="accent1"/>
                </a:solidFill>
              </a:rPr>
              <a:t>‘</a:t>
            </a:r>
            <a:r>
              <a:rPr lang="en-GB" sz="1400" b="1" i="1">
                <a:solidFill>
                  <a:schemeClr val="accent1"/>
                </a:solidFill>
              </a:rPr>
              <a:t>Company Restricted’ </a:t>
            </a:r>
            <a:r>
              <a:rPr lang="en-GB" sz="1400" b="0">
                <a:solidFill>
                  <a:schemeClr val="tx1"/>
                </a:solidFill>
              </a:rPr>
              <a:t>or</a:t>
            </a:r>
            <a:r>
              <a:rPr lang="en-GB" sz="1400" b="1">
                <a:solidFill>
                  <a:schemeClr val="accent1"/>
                </a:solidFill>
              </a:rPr>
              <a:t> ‘</a:t>
            </a:r>
            <a:r>
              <a:rPr lang="en-GB" sz="1400" b="1" i="1">
                <a:solidFill>
                  <a:schemeClr val="accent1"/>
                </a:solidFill>
              </a:rPr>
              <a:t>Strictly Confidential’ </a:t>
            </a:r>
            <a:r>
              <a:rPr lang="en-GB" sz="1400" b="0" i="1">
                <a:solidFill>
                  <a:schemeClr val="tx1"/>
                </a:solidFill>
              </a:rPr>
              <a:t>.</a:t>
            </a:r>
            <a:r>
              <a:rPr lang="en-GB" sz="1400" b="1" i="1">
                <a:solidFill>
                  <a:schemeClr val="accent1"/>
                </a:solidFill>
              </a:rPr>
              <a:t> </a:t>
            </a:r>
            <a:r>
              <a:rPr lang="en-GB" sz="1400" b="0" i="0">
                <a:solidFill>
                  <a:schemeClr val="tx1"/>
                </a:solidFill>
              </a:rPr>
              <a:t>No statement is needed </a:t>
            </a:r>
            <a:br>
              <a:rPr lang="en-GB" sz="1400" b="0" i="0">
                <a:solidFill>
                  <a:schemeClr val="tx1"/>
                </a:solidFill>
              </a:rPr>
            </a:br>
            <a:r>
              <a:rPr lang="en-GB" sz="1400" b="0" i="0">
                <a:solidFill>
                  <a:schemeClr val="tx1"/>
                </a:solidFill>
              </a:rPr>
              <a:t>for public information. </a:t>
            </a:r>
            <a:endParaRPr lang="en-GB" sz="1400" b="0">
              <a:solidFill>
                <a:schemeClr val="tx1"/>
              </a:solidFill>
            </a:endParaRPr>
          </a:p>
        </p:txBody>
      </p:sp>
      <p:sp>
        <p:nvSpPr>
          <p:cNvPr id="17" name="Oval 16">
            <a:extLst>
              <a:ext uri="{FF2B5EF4-FFF2-40B4-BE49-F238E27FC236}">
                <a16:creationId xmlns:a16="http://schemas.microsoft.com/office/drawing/2014/main" id="{7ED5B82E-36BE-4555-8CA2-58A989EDD594}"/>
              </a:ext>
              <a:ext uri="{C183D7F6-B498-43B3-948B-1728B52AA6E4}">
                <adec:decorative xmlns:adec="http://schemas.microsoft.com/office/drawing/2017/decorative" val="1"/>
              </a:ext>
            </a:extLst>
          </p:cNvPr>
          <p:cNvSpPr/>
          <p:nvPr userDrawn="1"/>
        </p:nvSpPr>
        <p:spPr>
          <a:xfrm>
            <a:off x="-1944694" y="3878333"/>
            <a:ext cx="419968" cy="4199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r>
              <a:rPr lang="en-US" sz="2400" b="1">
                <a:solidFill>
                  <a:schemeClr val="bg1"/>
                </a:solidFill>
                <a:latin typeface="+mn-lt"/>
              </a:rPr>
              <a:t>!</a:t>
            </a:r>
          </a:p>
        </p:txBody>
      </p:sp>
    </p:spTree>
    <p:custDataLst>
      <p:tags r:id="rId1"/>
    </p:custDataLst>
    <p:extLst>
      <p:ext uri="{BB962C8B-B14F-4D97-AF65-F5344CB8AC3E}">
        <p14:creationId xmlns:p14="http://schemas.microsoft.com/office/powerpoint/2010/main" val="2647265799"/>
      </p:ext>
    </p:extLst>
  </p:cSld>
  <p:clrMapOvr>
    <a:masterClrMapping/>
  </p:clrMapOvr>
  <p:extLst>
    <p:ext uri="{DCECCB84-F9BA-43D5-87BE-67443E8EF086}">
      <p15:sldGuideLst xmlns:p15="http://schemas.microsoft.com/office/powerpoint/2012/main">
        <p15:guide id="1" pos="3001">
          <p15:clr>
            <a:srgbClr val="C35E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Alternati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a:xfrm>
            <a:off x="407988" y="1071349"/>
            <a:ext cx="3049588" cy="1231106"/>
          </a:xfrm>
        </p:spPr>
        <p:txBody>
          <a:bodyPr>
            <a:spAutoFit/>
          </a:bodyPr>
          <a:lstStyle>
            <a:lvl1pPr>
              <a:lnSpc>
                <a:spcPct val="100000"/>
              </a:lnSpc>
              <a:defRPr sz="4000"/>
            </a:lvl1pPr>
          </a:lstStyle>
          <a:p>
            <a:r>
              <a:rPr lang="en-US"/>
              <a:t>Click to enter title here</a:t>
            </a:r>
          </a:p>
        </p:txBody>
      </p:sp>
      <p:sp>
        <p:nvSpPr>
          <p:cNvPr id="4" name="Content Placeholder 3">
            <a:extLst>
              <a:ext uri="{FF2B5EF4-FFF2-40B4-BE49-F238E27FC236}">
                <a16:creationId xmlns:a16="http://schemas.microsoft.com/office/drawing/2014/main" id="{C2552EAD-E21A-4A83-A364-65FFC805340A}"/>
              </a:ext>
            </a:extLst>
          </p:cNvPr>
          <p:cNvSpPr>
            <a:spLocks noGrp="1"/>
          </p:cNvSpPr>
          <p:nvPr>
            <p:ph sz="quarter" idx="19" hasCustomPrompt="1"/>
          </p:nvPr>
        </p:nvSpPr>
        <p:spPr>
          <a:xfrm>
            <a:off x="3719512" y="1071562"/>
            <a:ext cx="8064501" cy="4996800"/>
          </a:xfrm>
        </p:spPr>
        <p:txBody>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GB"/>
              <a:t>Click to add text here. </a:t>
            </a:r>
            <a:br>
              <a:rPr lang="en-GB"/>
            </a:br>
            <a:r>
              <a:rPr lang="en-GB"/>
              <a:t>To increase bullet level, select your text and press Tab.</a:t>
            </a:r>
            <a:br>
              <a:rPr lang="en-GB"/>
            </a:br>
            <a:r>
              <a:rPr lang="en-GB"/>
              <a:t>To decrease bullet level, select your bullet text and press  Shift + Tab.</a:t>
            </a:r>
          </a:p>
          <a:p>
            <a:pPr lvl="1"/>
            <a:r>
              <a:rPr lang="en-GB"/>
              <a:t>Second level</a:t>
            </a:r>
          </a:p>
          <a:p>
            <a:pPr lvl="2"/>
            <a:r>
              <a:rPr lang="en-GB"/>
              <a:t>Third level</a:t>
            </a:r>
          </a:p>
          <a:p>
            <a:pPr lvl="3"/>
            <a:r>
              <a:rPr lang="en-GB"/>
              <a:t>Fourth level</a:t>
            </a:r>
          </a:p>
          <a:p>
            <a:pPr lvl="4"/>
            <a:r>
              <a:rPr lang="en-GB"/>
              <a:t>Fifth level</a:t>
            </a:r>
          </a:p>
        </p:txBody>
      </p:sp>
      <p:sp>
        <p:nvSpPr>
          <p:cNvPr id="8" name="Slide Number Placeholder 7">
            <a:extLst>
              <a:ext uri="{FF2B5EF4-FFF2-40B4-BE49-F238E27FC236}">
                <a16:creationId xmlns:a16="http://schemas.microsoft.com/office/drawing/2014/main" id="{8004BC3F-3250-41AA-B3F3-B5D6A729D269}"/>
              </a:ext>
              <a:ext uri="{C183D7F6-B498-43B3-948B-1728B52AA6E4}">
                <adec:decorative xmlns:adec="http://schemas.microsoft.com/office/drawing/2017/decorative" val="1"/>
              </a:ext>
            </a:extLst>
          </p:cNvPr>
          <p:cNvSpPr>
            <a:spLocks noGrp="1"/>
          </p:cNvSpPr>
          <p:nvPr>
            <p:ph type="sldNum" sz="quarter" idx="22"/>
          </p:nvPr>
        </p:nvSpPr>
        <p:spPr/>
        <p:txBody>
          <a:bodyPr/>
          <a:lstStyle>
            <a:lvl1pPr>
              <a:lnSpc>
                <a:spcPct val="100000"/>
              </a:lnSpc>
              <a:defRPr/>
            </a:lvl1pPr>
          </a:lstStyle>
          <a:p>
            <a:fld id="{F8E47D07-9D1E-4FE9-B31A-2F5863681021}" type="slidenum">
              <a:rPr lang="en-GB" smtClean="0"/>
              <a:pPr/>
              <a:t>‹#›</a:t>
            </a:fld>
            <a:endParaRPr lang="en-GB"/>
          </a:p>
        </p:txBody>
      </p:sp>
      <p:sp>
        <p:nvSpPr>
          <p:cNvPr id="10" name="Text Placeholder 96">
            <a:extLst>
              <a:ext uri="{FF2B5EF4-FFF2-40B4-BE49-F238E27FC236}">
                <a16:creationId xmlns:a16="http://schemas.microsoft.com/office/drawing/2014/main" id="{5E3BF5D9-8E40-4082-9AAD-60F44214B9DC}"/>
              </a:ext>
            </a:extLst>
          </p:cNvPr>
          <p:cNvSpPr>
            <a:spLocks noGrp="1"/>
          </p:cNvSpPr>
          <p:nvPr>
            <p:ph type="body" sz="quarter" idx="111" hasCustomPrompt="1"/>
          </p:nvPr>
        </p:nvSpPr>
        <p:spPr>
          <a:xfrm>
            <a:off x="497481" y="6250152"/>
            <a:ext cx="9550800" cy="561048"/>
          </a:xfrm>
        </p:spPr>
        <p:txBody>
          <a:bodyPr lIns="0" tIns="0" rIns="0" bIns="0" anchor="b" anchorCtr="0">
            <a:normAutofit/>
          </a:bodyPr>
          <a:lstStyle>
            <a:lvl1pPr marL="0" indent="0">
              <a:lnSpc>
                <a:spcPct val="100000"/>
              </a:lnSpc>
              <a:spcAft>
                <a:spcPts val="300"/>
              </a:spcAft>
              <a:buNone/>
              <a:defRPr sz="800"/>
            </a:lvl1pPr>
          </a:lstStyle>
          <a:p>
            <a:pPr lvl="0"/>
            <a:r>
              <a:rPr lang="en-US"/>
              <a:t>Footnotes</a:t>
            </a:r>
          </a:p>
        </p:txBody>
      </p:sp>
      <p:cxnSp>
        <p:nvCxnSpPr>
          <p:cNvPr id="9" name="Straight Connector 8">
            <a:extLst>
              <a:ext uri="{FF2B5EF4-FFF2-40B4-BE49-F238E27FC236}">
                <a16:creationId xmlns:a16="http://schemas.microsoft.com/office/drawing/2014/main" id="{21040238-DCC8-4532-9AE6-EB7C834F336E}"/>
              </a:ext>
              <a:ext uri="{C183D7F6-B498-43B3-948B-1728B52AA6E4}">
                <adec:decorative xmlns:adec="http://schemas.microsoft.com/office/drawing/2017/decorative" val="1"/>
              </a:ext>
            </a:extLst>
          </p:cNvPr>
          <p:cNvCxnSpPr>
            <a:cxnSpLocks/>
          </p:cNvCxnSpPr>
          <p:nvPr userDrawn="1"/>
        </p:nvCxnSpPr>
        <p:spPr>
          <a:xfrm>
            <a:off x="3540125" y="1071349"/>
            <a:ext cx="0" cy="49956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Date Placeholder 5">
            <a:extLst>
              <a:ext uri="{FF2B5EF4-FFF2-40B4-BE49-F238E27FC236}">
                <a16:creationId xmlns:a16="http://schemas.microsoft.com/office/drawing/2014/main" id="{D86DE4FB-795F-484C-AD8A-2137F4F32907}"/>
              </a:ext>
              <a:ext uri="{C183D7F6-B498-43B3-948B-1728B52AA6E4}">
                <adec:decorative xmlns:adec="http://schemas.microsoft.com/office/drawing/2017/decorative" val="1"/>
              </a:ext>
            </a:extLst>
          </p:cNvPr>
          <p:cNvSpPr>
            <a:spLocks noGrp="1"/>
          </p:cNvSpPr>
          <p:nvPr>
            <p:ph type="dt" sz="half" idx="20"/>
          </p:nvPr>
        </p:nvSpPr>
        <p:spPr/>
        <p:txBody>
          <a:bodyPr/>
          <a:lstStyle>
            <a:lvl1pPr>
              <a:lnSpc>
                <a:spcPct val="100000"/>
              </a:lnSpc>
              <a:defRPr/>
            </a:lvl1pPr>
          </a:lstStyle>
          <a:p>
            <a:endParaRPr lang="en-GB"/>
          </a:p>
        </p:txBody>
      </p:sp>
    </p:spTree>
    <p:custDataLst>
      <p:tags r:id="rId1"/>
    </p:custDataLst>
    <p:extLst>
      <p:ext uri="{BB962C8B-B14F-4D97-AF65-F5344CB8AC3E}">
        <p14:creationId xmlns:p14="http://schemas.microsoft.com/office/powerpoint/2010/main" val="3289304406"/>
      </p:ext>
    </p:extLst>
  </p:cSld>
  <p:clrMapOvr>
    <a:masterClrMapping/>
  </p:clrMapOvr>
  <p:extLst>
    <p:ext uri="{DCECCB84-F9BA-43D5-87BE-67443E8EF086}">
      <p15:sldGuideLst xmlns:p15="http://schemas.microsoft.com/office/powerpoint/2012/main">
        <p15:guide id="1" pos="2230">
          <p15:clr>
            <a:srgbClr val="C35EA4"/>
          </p15:clr>
        </p15:guide>
        <p15:guide id="2" pos="2343">
          <p15:clr>
            <a:srgbClr val="C35E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67DB2-7332-41D7-A67F-6D389C81814F}"/>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10" name="Heading 1">
            <a:extLst>
              <a:ext uri="{FF2B5EF4-FFF2-40B4-BE49-F238E27FC236}">
                <a16:creationId xmlns:a16="http://schemas.microsoft.com/office/drawing/2014/main" id="{070D82D0-2159-463E-AB3F-9F2BE51F89B0}"/>
              </a:ext>
            </a:extLst>
          </p:cNvPr>
          <p:cNvSpPr>
            <a:spLocks noGrp="1"/>
          </p:cNvSpPr>
          <p:nvPr>
            <p:ph type="body" sz="quarter" idx="13" hasCustomPrompt="1"/>
          </p:nvPr>
        </p:nvSpPr>
        <p:spPr>
          <a:xfrm>
            <a:off x="407987" y="2082800"/>
            <a:ext cx="5508625" cy="423863"/>
          </a:xfrm>
        </p:spPr>
        <p:txBody>
          <a:bodyPr anchor="b" anchorCtr="0"/>
          <a:lstStyle>
            <a:lvl1pPr marL="0" indent="0">
              <a:lnSpc>
                <a:spcPct val="100000"/>
              </a:lnSpc>
              <a:buNone/>
              <a:defRPr b="1">
                <a:solidFill>
                  <a:schemeClr val="accent1"/>
                </a:solidFill>
              </a:defRPr>
            </a:lvl1pPr>
          </a:lstStyle>
          <a:p>
            <a:pPr lvl="0"/>
            <a:r>
              <a:rPr lang="en-US"/>
              <a:t>Click to add heading</a:t>
            </a:r>
          </a:p>
        </p:txBody>
      </p:sp>
      <p:sp>
        <p:nvSpPr>
          <p:cNvPr id="16" name="Body 1">
            <a:extLst>
              <a:ext uri="{FF2B5EF4-FFF2-40B4-BE49-F238E27FC236}">
                <a16:creationId xmlns:a16="http://schemas.microsoft.com/office/drawing/2014/main" id="{8C2190C6-D818-4BFE-8D40-1D7A2A8ADF1C}"/>
              </a:ext>
            </a:extLst>
          </p:cNvPr>
          <p:cNvSpPr>
            <a:spLocks noGrp="1"/>
          </p:cNvSpPr>
          <p:nvPr>
            <p:ph sz="quarter" idx="14" hasCustomPrompt="1"/>
          </p:nvPr>
        </p:nvSpPr>
        <p:spPr>
          <a:xfrm>
            <a:off x="407987" y="2570163"/>
            <a:ext cx="5508625" cy="34308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7" name="Heading 2">
            <a:extLst>
              <a:ext uri="{FF2B5EF4-FFF2-40B4-BE49-F238E27FC236}">
                <a16:creationId xmlns:a16="http://schemas.microsoft.com/office/drawing/2014/main" id="{24B2D424-3A88-43FD-9D45-46AC196CADF4}"/>
              </a:ext>
            </a:extLst>
          </p:cNvPr>
          <p:cNvSpPr>
            <a:spLocks noGrp="1"/>
          </p:cNvSpPr>
          <p:nvPr>
            <p:ph type="body" sz="quarter" idx="15" hasCustomPrompt="1"/>
          </p:nvPr>
        </p:nvSpPr>
        <p:spPr>
          <a:xfrm>
            <a:off x="6275387" y="2082800"/>
            <a:ext cx="5508625" cy="423863"/>
          </a:xfrm>
        </p:spPr>
        <p:txBody>
          <a:bodyPr anchor="b" anchorCtr="0"/>
          <a:lstStyle>
            <a:lvl1pPr marL="0" indent="0">
              <a:lnSpc>
                <a:spcPct val="100000"/>
              </a:lnSpc>
              <a:buNone/>
              <a:defRPr b="1">
                <a:solidFill>
                  <a:schemeClr val="accent1"/>
                </a:solidFill>
              </a:defRPr>
            </a:lvl1pPr>
          </a:lstStyle>
          <a:p>
            <a:pPr lvl="0"/>
            <a:r>
              <a:rPr lang="en-US"/>
              <a:t>Click to add heading</a:t>
            </a:r>
          </a:p>
        </p:txBody>
      </p:sp>
      <p:sp>
        <p:nvSpPr>
          <p:cNvPr id="18" name="Body 2">
            <a:extLst>
              <a:ext uri="{FF2B5EF4-FFF2-40B4-BE49-F238E27FC236}">
                <a16:creationId xmlns:a16="http://schemas.microsoft.com/office/drawing/2014/main" id="{FB60ED6F-5297-42F6-9D9B-F6FF319D69CF}"/>
              </a:ext>
            </a:extLst>
          </p:cNvPr>
          <p:cNvSpPr>
            <a:spLocks noGrp="1"/>
          </p:cNvSpPr>
          <p:nvPr>
            <p:ph sz="quarter" idx="16" hasCustomPrompt="1"/>
          </p:nvPr>
        </p:nvSpPr>
        <p:spPr>
          <a:xfrm>
            <a:off x="6275388" y="2570163"/>
            <a:ext cx="5508625" cy="34308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C50693F-359E-4A4C-B3F0-F900FA65CF94}"/>
              </a:ext>
              <a:ext uri="{C183D7F6-B498-43B3-948B-1728B52AA6E4}">
                <adec:decorative xmlns:adec="http://schemas.microsoft.com/office/drawing/2017/decorative" val="1"/>
              </a:ext>
            </a:extLst>
          </p:cNvPr>
          <p:cNvSpPr>
            <a:spLocks noGrp="1"/>
          </p:cNvSpPr>
          <p:nvPr>
            <p:ph type="sldNum" sz="quarter" idx="11"/>
          </p:nvPr>
        </p:nvSpPr>
        <p:spPr/>
        <p:txBody>
          <a:bodyPr/>
          <a:lstStyle>
            <a:lvl1pPr>
              <a:lnSpc>
                <a:spcPct val="100000"/>
              </a:lnSpc>
              <a:defRPr/>
            </a:lvl1pPr>
          </a:lstStyle>
          <a:p>
            <a:fld id="{F8E47D07-9D1E-4FE9-B31A-2F5863681021}" type="slidenum">
              <a:rPr lang="en-GB" smtClean="0"/>
              <a:pPr/>
              <a:t>‹#›</a:t>
            </a:fld>
            <a:endParaRPr lang="en-GB"/>
          </a:p>
        </p:txBody>
      </p:sp>
      <p:sp>
        <p:nvSpPr>
          <p:cNvPr id="11" name="Text Placeholder 96">
            <a:extLst>
              <a:ext uri="{FF2B5EF4-FFF2-40B4-BE49-F238E27FC236}">
                <a16:creationId xmlns:a16="http://schemas.microsoft.com/office/drawing/2014/main" id="{013D0F1F-6026-4F9D-886A-D6CB164FDC05}"/>
              </a:ext>
            </a:extLst>
          </p:cNvPr>
          <p:cNvSpPr>
            <a:spLocks noGrp="1"/>
          </p:cNvSpPr>
          <p:nvPr>
            <p:ph type="body" sz="quarter" idx="111" hasCustomPrompt="1"/>
          </p:nvPr>
        </p:nvSpPr>
        <p:spPr>
          <a:xfrm>
            <a:off x="497481" y="6250152"/>
            <a:ext cx="9550800" cy="561048"/>
          </a:xfrm>
        </p:spPr>
        <p:txBody>
          <a:bodyPr lIns="0" tIns="0" rIns="0" bIns="0" anchor="b" anchorCtr="0">
            <a:normAutofit/>
          </a:bodyPr>
          <a:lstStyle>
            <a:lvl1pPr marL="0" indent="0">
              <a:lnSpc>
                <a:spcPct val="100000"/>
              </a:lnSpc>
              <a:spcAft>
                <a:spcPts val="300"/>
              </a:spcAft>
              <a:buNone/>
              <a:defRPr sz="800"/>
            </a:lvl1pPr>
          </a:lstStyle>
          <a:p>
            <a:pPr lvl="0"/>
            <a:r>
              <a:rPr lang="en-US"/>
              <a:t>Footnotes</a:t>
            </a:r>
          </a:p>
        </p:txBody>
      </p:sp>
      <p:sp>
        <p:nvSpPr>
          <p:cNvPr id="3" name="Date Placeholder 2">
            <a:extLst>
              <a:ext uri="{FF2B5EF4-FFF2-40B4-BE49-F238E27FC236}">
                <a16:creationId xmlns:a16="http://schemas.microsoft.com/office/drawing/2014/main" id="{499DB923-50C2-4A46-BF6E-A2E97DBB25F6}"/>
              </a:ext>
              <a:ext uri="{C183D7F6-B498-43B3-948B-1728B52AA6E4}">
                <adec:decorative xmlns:adec="http://schemas.microsoft.com/office/drawing/2017/decorative" val="1"/>
              </a:ext>
            </a:extLst>
          </p:cNvPr>
          <p:cNvSpPr>
            <a:spLocks noGrp="1"/>
          </p:cNvSpPr>
          <p:nvPr>
            <p:ph type="dt" sz="half" idx="10"/>
          </p:nvPr>
        </p:nvSpPr>
        <p:spPr/>
        <p:txBody>
          <a:bodyPr/>
          <a:lstStyle>
            <a:lvl1pPr>
              <a:lnSpc>
                <a:spcPct val="100000"/>
              </a:lnSpc>
              <a:defRPr/>
            </a:lvl1pPr>
          </a:lstStyle>
          <a:p>
            <a:endParaRPr lang="en-GB"/>
          </a:p>
        </p:txBody>
      </p:sp>
      <p:cxnSp>
        <p:nvCxnSpPr>
          <p:cNvPr id="6" name="Straight Connector 5">
            <a:extLst>
              <a:ext uri="{FF2B5EF4-FFF2-40B4-BE49-F238E27FC236}">
                <a16:creationId xmlns:a16="http://schemas.microsoft.com/office/drawing/2014/main" id="{4249127B-3E4D-4AFD-8464-39A9871621B1}"/>
              </a:ext>
              <a:ext uri="{C183D7F6-B498-43B3-948B-1728B52AA6E4}">
                <adec:decorative xmlns:adec="http://schemas.microsoft.com/office/drawing/2017/decorative" val="1"/>
              </a:ext>
            </a:extLst>
          </p:cNvPr>
          <p:cNvCxnSpPr>
            <a:cxnSpLocks/>
          </p:cNvCxnSpPr>
          <p:nvPr userDrawn="1"/>
        </p:nvCxnSpPr>
        <p:spPr>
          <a:xfrm>
            <a:off x="6096000" y="1741714"/>
            <a:ext cx="0" cy="42590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72029889"/>
      </p:ext>
    </p:extLst>
  </p:cSld>
  <p:clrMapOvr>
    <a:masterClrMapping/>
  </p:clrMapOvr>
  <p:extLst>
    <p:ext uri="{DCECCB84-F9BA-43D5-87BE-67443E8EF086}">
      <p15:sldGuideLst xmlns:p15="http://schemas.microsoft.com/office/powerpoint/2012/main">
        <p15:guide id="1" orient="horz" pos="890">
          <p15:clr>
            <a:srgbClr val="C35EA4"/>
          </p15:clr>
        </p15:guide>
        <p15:guide id="2" orient="horz" pos="981">
          <p15:clr>
            <a:srgbClr val="C35EA4"/>
          </p15:clr>
        </p15:guide>
        <p15:guide id="3" pos="3727">
          <p15:clr>
            <a:srgbClr val="C35EA4"/>
          </p15:clr>
        </p15:guide>
        <p15:guide id="4" pos="3953">
          <p15:clr>
            <a:srgbClr val="C35E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21" name="Text Placeholder 9">
            <a:extLst>
              <a:ext uri="{FF2B5EF4-FFF2-40B4-BE49-F238E27FC236}">
                <a16:creationId xmlns:a16="http://schemas.microsoft.com/office/drawing/2014/main" id="{1A257A5E-3450-4EAA-9676-01FE18D22AFC}"/>
              </a:ext>
            </a:extLst>
          </p:cNvPr>
          <p:cNvSpPr>
            <a:spLocks noGrp="1"/>
          </p:cNvSpPr>
          <p:nvPr>
            <p:ph type="body" sz="quarter" idx="13" hasCustomPrompt="1"/>
          </p:nvPr>
        </p:nvSpPr>
        <p:spPr>
          <a:xfrm>
            <a:off x="407988" y="2082800"/>
            <a:ext cx="3527426" cy="423863"/>
          </a:xfrm>
        </p:spPr>
        <p:txBody>
          <a:bodyPr anchor="b" anchorCtr="0"/>
          <a:lstStyle>
            <a:lvl1pPr marL="0" indent="0">
              <a:lnSpc>
                <a:spcPct val="100000"/>
              </a:lnSpc>
              <a:buNone/>
              <a:defRPr b="1">
                <a:solidFill>
                  <a:schemeClr val="accent1"/>
                </a:solidFill>
              </a:defRPr>
            </a:lvl1pPr>
          </a:lstStyle>
          <a:p>
            <a:pPr lvl="0"/>
            <a:r>
              <a:rPr lang="en-US"/>
              <a:t>Click to add heading</a:t>
            </a:r>
          </a:p>
        </p:txBody>
      </p:sp>
      <p:sp>
        <p:nvSpPr>
          <p:cNvPr id="22" name="Content Placeholder 15">
            <a:extLst>
              <a:ext uri="{FF2B5EF4-FFF2-40B4-BE49-F238E27FC236}">
                <a16:creationId xmlns:a16="http://schemas.microsoft.com/office/drawing/2014/main" id="{AC128DA7-A1CD-4D7E-A165-98C855054735}"/>
              </a:ext>
            </a:extLst>
          </p:cNvPr>
          <p:cNvSpPr>
            <a:spLocks noGrp="1"/>
          </p:cNvSpPr>
          <p:nvPr>
            <p:ph sz="quarter" idx="14" hasCustomPrompt="1"/>
          </p:nvPr>
        </p:nvSpPr>
        <p:spPr>
          <a:xfrm>
            <a:off x="407988" y="2570163"/>
            <a:ext cx="3527426" cy="34308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23" name="Text Placeholder 9">
            <a:extLst>
              <a:ext uri="{FF2B5EF4-FFF2-40B4-BE49-F238E27FC236}">
                <a16:creationId xmlns:a16="http://schemas.microsoft.com/office/drawing/2014/main" id="{6A7B7E24-E7D3-48A2-A374-DF6A8A555D5F}"/>
              </a:ext>
            </a:extLst>
          </p:cNvPr>
          <p:cNvSpPr>
            <a:spLocks noGrp="1"/>
          </p:cNvSpPr>
          <p:nvPr>
            <p:ph type="body" sz="quarter" idx="15" hasCustomPrompt="1"/>
          </p:nvPr>
        </p:nvSpPr>
        <p:spPr>
          <a:xfrm>
            <a:off x="4295775" y="2082800"/>
            <a:ext cx="3600445" cy="423863"/>
          </a:xfrm>
        </p:spPr>
        <p:txBody>
          <a:bodyPr anchor="b" anchorCtr="0"/>
          <a:lstStyle>
            <a:lvl1pPr marL="0" indent="0">
              <a:lnSpc>
                <a:spcPct val="100000"/>
              </a:lnSpc>
              <a:buNone/>
              <a:defRPr b="1">
                <a:solidFill>
                  <a:schemeClr val="accent1"/>
                </a:solidFill>
              </a:defRPr>
            </a:lvl1pPr>
          </a:lstStyle>
          <a:p>
            <a:pPr lvl="0"/>
            <a:r>
              <a:rPr lang="en-US"/>
              <a:t>Click to add heading</a:t>
            </a:r>
          </a:p>
        </p:txBody>
      </p:sp>
      <p:sp>
        <p:nvSpPr>
          <p:cNvPr id="24" name="Content Placeholder 15">
            <a:extLst>
              <a:ext uri="{FF2B5EF4-FFF2-40B4-BE49-F238E27FC236}">
                <a16:creationId xmlns:a16="http://schemas.microsoft.com/office/drawing/2014/main" id="{4DFF8E89-1B64-4E2A-9B30-3844550AD3DD}"/>
              </a:ext>
            </a:extLst>
          </p:cNvPr>
          <p:cNvSpPr>
            <a:spLocks noGrp="1"/>
          </p:cNvSpPr>
          <p:nvPr>
            <p:ph sz="quarter" idx="16" hasCustomPrompt="1"/>
          </p:nvPr>
        </p:nvSpPr>
        <p:spPr>
          <a:xfrm>
            <a:off x="4295776" y="2570163"/>
            <a:ext cx="3600445" cy="34308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27" name="Text Placeholder 9">
            <a:extLst>
              <a:ext uri="{FF2B5EF4-FFF2-40B4-BE49-F238E27FC236}">
                <a16:creationId xmlns:a16="http://schemas.microsoft.com/office/drawing/2014/main" id="{6AAFFFBD-15E8-4574-972E-8DDFA341B650}"/>
              </a:ext>
            </a:extLst>
          </p:cNvPr>
          <p:cNvSpPr>
            <a:spLocks noGrp="1"/>
          </p:cNvSpPr>
          <p:nvPr>
            <p:ph type="body" sz="quarter" idx="24" hasCustomPrompt="1"/>
          </p:nvPr>
        </p:nvSpPr>
        <p:spPr>
          <a:xfrm>
            <a:off x="8256588" y="2082800"/>
            <a:ext cx="3527423" cy="423863"/>
          </a:xfrm>
        </p:spPr>
        <p:txBody>
          <a:bodyPr anchor="b" anchorCtr="0"/>
          <a:lstStyle>
            <a:lvl1pPr marL="0" indent="0">
              <a:lnSpc>
                <a:spcPct val="100000"/>
              </a:lnSpc>
              <a:buNone/>
              <a:defRPr b="1">
                <a:solidFill>
                  <a:schemeClr val="accent1"/>
                </a:solidFill>
              </a:defRPr>
            </a:lvl1pPr>
          </a:lstStyle>
          <a:p>
            <a:pPr lvl="0"/>
            <a:r>
              <a:rPr lang="en-US"/>
              <a:t>Click to add heading</a:t>
            </a:r>
          </a:p>
        </p:txBody>
      </p:sp>
      <p:sp>
        <p:nvSpPr>
          <p:cNvPr id="28" name="Content Placeholder 15">
            <a:extLst>
              <a:ext uri="{FF2B5EF4-FFF2-40B4-BE49-F238E27FC236}">
                <a16:creationId xmlns:a16="http://schemas.microsoft.com/office/drawing/2014/main" id="{CF570F45-2E05-4895-9F02-11DAFD1730B1}"/>
              </a:ext>
            </a:extLst>
          </p:cNvPr>
          <p:cNvSpPr>
            <a:spLocks noGrp="1"/>
          </p:cNvSpPr>
          <p:nvPr>
            <p:ph sz="quarter" idx="25" hasCustomPrompt="1"/>
          </p:nvPr>
        </p:nvSpPr>
        <p:spPr>
          <a:xfrm>
            <a:off x="8256589" y="2570163"/>
            <a:ext cx="3527423" cy="34308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F69DE8D6-BF8D-46B6-A107-F9199421CE2B}"/>
              </a:ext>
              <a:ext uri="{C183D7F6-B498-43B3-948B-1728B52AA6E4}">
                <adec:decorative xmlns:adec="http://schemas.microsoft.com/office/drawing/2017/decorative" val="1"/>
              </a:ext>
            </a:extLst>
          </p:cNvPr>
          <p:cNvSpPr>
            <a:spLocks noGrp="1"/>
          </p:cNvSpPr>
          <p:nvPr>
            <p:ph type="sldNum" sz="quarter" idx="23"/>
          </p:nvPr>
        </p:nvSpPr>
        <p:spPr/>
        <p:txBody>
          <a:bodyPr/>
          <a:lstStyle>
            <a:lvl1pPr>
              <a:lnSpc>
                <a:spcPct val="100000"/>
              </a:lnSpc>
              <a:defRPr/>
            </a:lvl1pPr>
          </a:lstStyle>
          <a:p>
            <a:fld id="{F8E47D07-9D1E-4FE9-B31A-2F5863681021}" type="slidenum">
              <a:rPr lang="en-GB" smtClean="0"/>
              <a:pPr/>
              <a:t>‹#›</a:t>
            </a:fld>
            <a:endParaRPr lang="en-GB"/>
          </a:p>
        </p:txBody>
      </p:sp>
      <p:sp>
        <p:nvSpPr>
          <p:cNvPr id="14" name="Text Placeholder 96">
            <a:extLst>
              <a:ext uri="{FF2B5EF4-FFF2-40B4-BE49-F238E27FC236}">
                <a16:creationId xmlns:a16="http://schemas.microsoft.com/office/drawing/2014/main" id="{12B9530D-EF7B-47C9-A997-FA875C956E8F}"/>
              </a:ext>
            </a:extLst>
          </p:cNvPr>
          <p:cNvSpPr>
            <a:spLocks noGrp="1"/>
          </p:cNvSpPr>
          <p:nvPr>
            <p:ph type="body" sz="quarter" idx="111" hasCustomPrompt="1"/>
          </p:nvPr>
        </p:nvSpPr>
        <p:spPr>
          <a:xfrm>
            <a:off x="497481" y="6250152"/>
            <a:ext cx="9550800" cy="561048"/>
          </a:xfrm>
        </p:spPr>
        <p:txBody>
          <a:bodyPr lIns="0" tIns="0" rIns="0" bIns="0" anchor="b" anchorCtr="0">
            <a:normAutofit/>
          </a:bodyPr>
          <a:lstStyle>
            <a:lvl1pPr marL="0" indent="0">
              <a:lnSpc>
                <a:spcPct val="100000"/>
              </a:lnSpc>
              <a:spcAft>
                <a:spcPts val="300"/>
              </a:spcAft>
              <a:buNone/>
              <a:defRPr sz="800"/>
            </a:lvl1pPr>
          </a:lstStyle>
          <a:p>
            <a:pPr lvl="0"/>
            <a:r>
              <a:rPr lang="en-US"/>
              <a:t>Footnotes</a:t>
            </a:r>
          </a:p>
        </p:txBody>
      </p:sp>
      <p:sp>
        <p:nvSpPr>
          <p:cNvPr id="5" name="Date Placeholder 4">
            <a:extLst>
              <a:ext uri="{FF2B5EF4-FFF2-40B4-BE49-F238E27FC236}">
                <a16:creationId xmlns:a16="http://schemas.microsoft.com/office/drawing/2014/main" id="{A6A24A62-EC53-4EC3-A57F-B48D78D6753A}"/>
              </a:ext>
              <a:ext uri="{C183D7F6-B498-43B3-948B-1728B52AA6E4}">
                <adec:decorative xmlns:adec="http://schemas.microsoft.com/office/drawing/2017/decorative" val="1"/>
              </a:ext>
            </a:extLst>
          </p:cNvPr>
          <p:cNvSpPr>
            <a:spLocks noGrp="1"/>
          </p:cNvSpPr>
          <p:nvPr>
            <p:ph type="dt" sz="half" idx="21"/>
          </p:nvPr>
        </p:nvSpPr>
        <p:spPr/>
        <p:txBody>
          <a:bodyPr/>
          <a:lstStyle>
            <a:lvl1pPr>
              <a:lnSpc>
                <a:spcPct val="100000"/>
              </a:lnSpc>
              <a:defRPr/>
            </a:lvl1pPr>
          </a:lstStyle>
          <a:p>
            <a:endParaRPr lang="en-GB"/>
          </a:p>
        </p:txBody>
      </p:sp>
      <p:cxnSp>
        <p:nvCxnSpPr>
          <p:cNvPr id="10" name="Straight Connector 9">
            <a:extLst>
              <a:ext uri="{FF2B5EF4-FFF2-40B4-BE49-F238E27FC236}">
                <a16:creationId xmlns:a16="http://schemas.microsoft.com/office/drawing/2014/main" id="{BD8AB9BA-443A-4985-908B-268C192E8231}"/>
              </a:ext>
              <a:ext uri="{C183D7F6-B498-43B3-948B-1728B52AA6E4}">
                <adec:decorative xmlns:adec="http://schemas.microsoft.com/office/drawing/2017/decorative" val="1"/>
              </a:ext>
            </a:extLst>
          </p:cNvPr>
          <p:cNvCxnSpPr>
            <a:cxnSpLocks/>
          </p:cNvCxnSpPr>
          <p:nvPr userDrawn="1"/>
        </p:nvCxnSpPr>
        <p:spPr>
          <a:xfrm>
            <a:off x="4118139" y="1741714"/>
            <a:ext cx="0" cy="42590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7A7995C-40F8-42EE-BD46-96F566801178}"/>
              </a:ext>
              <a:ext uri="{C183D7F6-B498-43B3-948B-1728B52AA6E4}">
                <adec:decorative xmlns:adec="http://schemas.microsoft.com/office/drawing/2017/decorative" val="1"/>
              </a:ext>
            </a:extLst>
          </p:cNvPr>
          <p:cNvCxnSpPr>
            <a:cxnSpLocks/>
          </p:cNvCxnSpPr>
          <p:nvPr userDrawn="1"/>
        </p:nvCxnSpPr>
        <p:spPr>
          <a:xfrm>
            <a:off x="8076405" y="1741714"/>
            <a:ext cx="0" cy="42590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5666618"/>
      </p:ext>
    </p:extLst>
  </p:cSld>
  <p:clrMapOvr>
    <a:masterClrMapping/>
  </p:clrMapOvr>
  <p:extLst>
    <p:ext uri="{DCECCB84-F9BA-43D5-87BE-67443E8EF086}">
      <p15:sldGuideLst xmlns:p15="http://schemas.microsoft.com/office/powerpoint/2012/main">
        <p15:guide id="5" pos="2479">
          <p15:clr>
            <a:srgbClr val="A4A3A4"/>
          </p15:clr>
        </p15:guide>
        <p15:guide id="6" pos="2706">
          <p15:clr>
            <a:srgbClr val="A4A3A4"/>
          </p15:clr>
        </p15:guide>
        <p15:guide id="11" orient="horz" pos="890">
          <p15:clr>
            <a:srgbClr val="C35EA4"/>
          </p15:clr>
        </p15:guide>
        <p15:guide id="12" orient="horz" pos="981">
          <p15:clr>
            <a:srgbClr val="C35EA4"/>
          </p15:clr>
        </p15:guide>
        <p15:guide id="13" pos="5201">
          <p15:clr>
            <a:srgbClr val="A4A3A4"/>
          </p15:clr>
        </p15:guide>
        <p15:guide id="14" pos="4974">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12" name="Text Placeholder 11">
            <a:extLst>
              <a:ext uri="{FF2B5EF4-FFF2-40B4-BE49-F238E27FC236}">
                <a16:creationId xmlns:a16="http://schemas.microsoft.com/office/drawing/2014/main" id="{6F9CD076-13C6-4629-A44D-60CE2274E081}"/>
              </a:ext>
            </a:extLst>
          </p:cNvPr>
          <p:cNvSpPr>
            <a:spLocks noGrp="1"/>
          </p:cNvSpPr>
          <p:nvPr>
            <p:ph type="body" sz="quarter" idx="16" hasCustomPrompt="1"/>
          </p:nvPr>
        </p:nvSpPr>
        <p:spPr>
          <a:xfrm>
            <a:off x="407987" y="2082157"/>
            <a:ext cx="2735263" cy="424732"/>
          </a:xfrm>
          <a:prstGeom prst="rect">
            <a:avLst/>
          </a:prstGeom>
        </p:spPr>
        <p:txBody>
          <a:bodyPr wrap="square" anchor="b" anchorCtr="0">
            <a:noAutofit/>
          </a:bodyPr>
          <a:lstStyle>
            <a:lvl1pPr marL="0" indent="0">
              <a:lnSpc>
                <a:spcPct val="100000"/>
              </a:lnSpc>
              <a:buNone/>
              <a:defRPr b="1">
                <a:solidFill>
                  <a:schemeClr val="accent1"/>
                </a:solidFill>
              </a:defRPr>
            </a:lvl1pPr>
            <a:lvl2pPr marL="0" indent="0">
              <a:buNone/>
              <a:defRPr/>
            </a:lvl2pPr>
          </a:lstStyle>
          <a:p>
            <a:pPr lvl="0"/>
            <a:r>
              <a:rPr lang="en-US"/>
              <a:t>Click to add heading</a:t>
            </a:r>
          </a:p>
        </p:txBody>
      </p:sp>
      <p:sp>
        <p:nvSpPr>
          <p:cNvPr id="15" name="Content Placeholder 3">
            <a:extLst>
              <a:ext uri="{FF2B5EF4-FFF2-40B4-BE49-F238E27FC236}">
                <a16:creationId xmlns:a16="http://schemas.microsoft.com/office/drawing/2014/main" id="{56C5F394-5808-40FF-B6FD-65F716906911}"/>
              </a:ext>
            </a:extLst>
          </p:cNvPr>
          <p:cNvSpPr>
            <a:spLocks noGrp="1"/>
          </p:cNvSpPr>
          <p:nvPr>
            <p:ph sz="quarter" idx="20" hasCustomPrompt="1"/>
          </p:nvPr>
        </p:nvSpPr>
        <p:spPr>
          <a:xfrm>
            <a:off x="407986" y="2570163"/>
            <a:ext cx="2736000" cy="3632400"/>
          </a:xfrm>
          <a:prstGeom prst="rect">
            <a:avLst/>
          </a:prstGeom>
        </p:spPr>
        <p:txBody>
          <a:bodyPr wrap="square">
            <a:noAutofit/>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a:t>Click to add content.</a:t>
            </a:r>
            <a:endParaRPr lang="en-GB"/>
          </a:p>
          <a:p>
            <a:pPr lvl="1"/>
            <a:r>
              <a:rPr lang="en-GB"/>
              <a:t>Second level</a:t>
            </a:r>
          </a:p>
          <a:p>
            <a:pPr lvl="2"/>
            <a:r>
              <a:rPr lang="en-GB"/>
              <a:t>Third level</a:t>
            </a:r>
          </a:p>
          <a:p>
            <a:pPr lvl="3"/>
            <a:r>
              <a:rPr lang="en-GB"/>
              <a:t>Fourth level</a:t>
            </a:r>
          </a:p>
          <a:p>
            <a:pPr lvl="4"/>
            <a:r>
              <a:rPr lang="en-GB"/>
              <a:t>Fifth level</a:t>
            </a:r>
          </a:p>
        </p:txBody>
      </p:sp>
      <p:sp>
        <p:nvSpPr>
          <p:cNvPr id="20" name="Text Placeholder 11">
            <a:extLst>
              <a:ext uri="{FF2B5EF4-FFF2-40B4-BE49-F238E27FC236}">
                <a16:creationId xmlns:a16="http://schemas.microsoft.com/office/drawing/2014/main" id="{A1E51E90-FD4F-4EA7-9FD6-A88EC3FEEDDC}"/>
              </a:ext>
            </a:extLst>
          </p:cNvPr>
          <p:cNvSpPr>
            <a:spLocks noGrp="1"/>
          </p:cNvSpPr>
          <p:nvPr>
            <p:ph type="body" sz="quarter" idx="24" hasCustomPrompt="1"/>
          </p:nvPr>
        </p:nvSpPr>
        <p:spPr>
          <a:xfrm>
            <a:off x="3286126" y="2082157"/>
            <a:ext cx="2735263" cy="424732"/>
          </a:xfrm>
          <a:prstGeom prst="rect">
            <a:avLst/>
          </a:prstGeom>
        </p:spPr>
        <p:txBody>
          <a:bodyPr wrap="square" anchor="b" anchorCtr="0">
            <a:noAutofit/>
          </a:bodyPr>
          <a:lstStyle>
            <a:lvl1pPr marL="0" indent="0">
              <a:lnSpc>
                <a:spcPct val="100000"/>
              </a:lnSpc>
              <a:buNone/>
              <a:defRPr b="1">
                <a:solidFill>
                  <a:schemeClr val="accent1"/>
                </a:solidFill>
              </a:defRPr>
            </a:lvl1pPr>
            <a:lvl2pPr marL="0" indent="0">
              <a:buNone/>
              <a:defRPr/>
            </a:lvl2pPr>
          </a:lstStyle>
          <a:p>
            <a:pPr lvl="0"/>
            <a:r>
              <a:rPr lang="en-US"/>
              <a:t>Click to add heading</a:t>
            </a:r>
          </a:p>
        </p:txBody>
      </p:sp>
      <p:sp>
        <p:nvSpPr>
          <p:cNvPr id="21" name="Content Placeholder 3">
            <a:extLst>
              <a:ext uri="{FF2B5EF4-FFF2-40B4-BE49-F238E27FC236}">
                <a16:creationId xmlns:a16="http://schemas.microsoft.com/office/drawing/2014/main" id="{10106C56-60ED-41EC-BD2A-FDB9B53E1C18}"/>
              </a:ext>
            </a:extLst>
          </p:cNvPr>
          <p:cNvSpPr>
            <a:spLocks noGrp="1"/>
          </p:cNvSpPr>
          <p:nvPr>
            <p:ph sz="quarter" idx="25" hasCustomPrompt="1"/>
          </p:nvPr>
        </p:nvSpPr>
        <p:spPr>
          <a:xfrm>
            <a:off x="3284539" y="2570163"/>
            <a:ext cx="2736000" cy="3632400"/>
          </a:xfrm>
          <a:prstGeom prst="rect">
            <a:avLst/>
          </a:prstGeom>
        </p:spPr>
        <p:txBody>
          <a:bodyPr wrap="square">
            <a:noAutofit/>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a:t>Click to add content</a:t>
            </a:r>
            <a:r>
              <a:rPr lang="en-GB"/>
              <a:t>.</a:t>
            </a:r>
          </a:p>
          <a:p>
            <a:pPr lvl="1"/>
            <a:r>
              <a:rPr lang="en-GB"/>
              <a:t>Second level</a:t>
            </a:r>
          </a:p>
          <a:p>
            <a:pPr lvl="2"/>
            <a:r>
              <a:rPr lang="en-GB"/>
              <a:t>Third level</a:t>
            </a:r>
          </a:p>
          <a:p>
            <a:pPr lvl="3"/>
            <a:r>
              <a:rPr lang="en-GB"/>
              <a:t>Fourth level</a:t>
            </a:r>
          </a:p>
          <a:p>
            <a:pPr lvl="4"/>
            <a:r>
              <a:rPr lang="en-GB"/>
              <a:t>Fifth level</a:t>
            </a:r>
          </a:p>
        </p:txBody>
      </p:sp>
      <p:sp>
        <p:nvSpPr>
          <p:cNvPr id="22" name="Text Placeholder 11">
            <a:extLst>
              <a:ext uri="{FF2B5EF4-FFF2-40B4-BE49-F238E27FC236}">
                <a16:creationId xmlns:a16="http://schemas.microsoft.com/office/drawing/2014/main" id="{217A7646-8B12-4AE5-9EDC-1F06A8CF8C4F}"/>
              </a:ext>
            </a:extLst>
          </p:cNvPr>
          <p:cNvSpPr>
            <a:spLocks noGrp="1"/>
          </p:cNvSpPr>
          <p:nvPr>
            <p:ph type="body" sz="quarter" idx="26" hasCustomPrompt="1"/>
          </p:nvPr>
        </p:nvSpPr>
        <p:spPr>
          <a:xfrm>
            <a:off x="6165792" y="2082157"/>
            <a:ext cx="2735263" cy="424732"/>
          </a:xfrm>
          <a:prstGeom prst="rect">
            <a:avLst/>
          </a:prstGeom>
        </p:spPr>
        <p:txBody>
          <a:bodyPr wrap="square" anchor="b" anchorCtr="0">
            <a:noAutofit/>
          </a:bodyPr>
          <a:lstStyle>
            <a:lvl1pPr marL="0" indent="0">
              <a:lnSpc>
                <a:spcPct val="100000"/>
              </a:lnSpc>
              <a:buNone/>
              <a:defRPr b="1">
                <a:solidFill>
                  <a:schemeClr val="accent1"/>
                </a:solidFill>
              </a:defRPr>
            </a:lvl1pPr>
            <a:lvl2pPr marL="0" indent="0">
              <a:buNone/>
              <a:defRPr/>
            </a:lvl2pPr>
          </a:lstStyle>
          <a:p>
            <a:pPr lvl="0"/>
            <a:r>
              <a:rPr lang="en-US"/>
              <a:t>Click to add heading</a:t>
            </a:r>
          </a:p>
        </p:txBody>
      </p:sp>
      <p:sp>
        <p:nvSpPr>
          <p:cNvPr id="23" name="Content Placeholder 3">
            <a:extLst>
              <a:ext uri="{FF2B5EF4-FFF2-40B4-BE49-F238E27FC236}">
                <a16:creationId xmlns:a16="http://schemas.microsoft.com/office/drawing/2014/main" id="{33B9981B-E175-45D6-A51D-F0A0368267CF}"/>
              </a:ext>
            </a:extLst>
          </p:cNvPr>
          <p:cNvSpPr>
            <a:spLocks noGrp="1"/>
          </p:cNvSpPr>
          <p:nvPr>
            <p:ph sz="quarter" idx="27" hasCustomPrompt="1"/>
          </p:nvPr>
        </p:nvSpPr>
        <p:spPr>
          <a:xfrm>
            <a:off x="6164205" y="2570163"/>
            <a:ext cx="2736000" cy="3632400"/>
          </a:xfrm>
          <a:prstGeom prst="rect">
            <a:avLst/>
          </a:prstGeom>
        </p:spPr>
        <p:txBody>
          <a:bodyPr wrap="square">
            <a:noAutofit/>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a:t>Click to add content</a:t>
            </a:r>
            <a:r>
              <a:rPr lang="en-GB"/>
              <a:t>.</a:t>
            </a:r>
          </a:p>
          <a:p>
            <a:pPr lvl="1"/>
            <a:r>
              <a:rPr lang="en-GB"/>
              <a:t>Second level</a:t>
            </a:r>
          </a:p>
          <a:p>
            <a:pPr lvl="2"/>
            <a:r>
              <a:rPr lang="en-GB"/>
              <a:t>Third level</a:t>
            </a:r>
          </a:p>
          <a:p>
            <a:pPr lvl="3"/>
            <a:r>
              <a:rPr lang="en-GB"/>
              <a:t>Fourth level</a:t>
            </a:r>
          </a:p>
          <a:p>
            <a:pPr lvl="4"/>
            <a:r>
              <a:rPr lang="en-GB"/>
              <a:t>Fifth level</a:t>
            </a:r>
          </a:p>
        </p:txBody>
      </p:sp>
      <p:sp>
        <p:nvSpPr>
          <p:cNvPr id="9" name="Slide Number Placeholder 8">
            <a:extLst>
              <a:ext uri="{FF2B5EF4-FFF2-40B4-BE49-F238E27FC236}">
                <a16:creationId xmlns:a16="http://schemas.microsoft.com/office/drawing/2014/main" id="{F69DE8D6-BF8D-46B6-A107-F9199421CE2B}"/>
              </a:ext>
              <a:ext uri="{C183D7F6-B498-43B3-948B-1728B52AA6E4}">
                <adec:decorative xmlns:adec="http://schemas.microsoft.com/office/drawing/2017/decorative" val="1"/>
              </a:ext>
            </a:extLst>
          </p:cNvPr>
          <p:cNvSpPr>
            <a:spLocks noGrp="1"/>
          </p:cNvSpPr>
          <p:nvPr>
            <p:ph type="sldNum" sz="quarter" idx="23"/>
          </p:nvPr>
        </p:nvSpPr>
        <p:spPr/>
        <p:txBody>
          <a:bodyPr/>
          <a:lstStyle>
            <a:lvl1pPr>
              <a:lnSpc>
                <a:spcPct val="100000"/>
              </a:lnSpc>
              <a:defRPr/>
            </a:lvl1pPr>
          </a:lstStyle>
          <a:p>
            <a:fld id="{F8E47D07-9D1E-4FE9-B31A-2F5863681021}" type="slidenum">
              <a:rPr lang="en-GB" smtClean="0"/>
              <a:pPr/>
              <a:t>‹#›</a:t>
            </a:fld>
            <a:endParaRPr lang="en-GB"/>
          </a:p>
        </p:txBody>
      </p:sp>
      <p:sp>
        <p:nvSpPr>
          <p:cNvPr id="24" name="Text Placeholder 11">
            <a:extLst>
              <a:ext uri="{FF2B5EF4-FFF2-40B4-BE49-F238E27FC236}">
                <a16:creationId xmlns:a16="http://schemas.microsoft.com/office/drawing/2014/main" id="{B83A3A7A-40FD-44D2-97D9-301EB15E7630}"/>
              </a:ext>
            </a:extLst>
          </p:cNvPr>
          <p:cNvSpPr>
            <a:spLocks noGrp="1"/>
          </p:cNvSpPr>
          <p:nvPr>
            <p:ph type="body" sz="quarter" idx="28" hasCustomPrompt="1"/>
          </p:nvPr>
        </p:nvSpPr>
        <p:spPr>
          <a:xfrm>
            <a:off x="9045458" y="2082157"/>
            <a:ext cx="2735263" cy="424732"/>
          </a:xfrm>
          <a:prstGeom prst="rect">
            <a:avLst/>
          </a:prstGeom>
        </p:spPr>
        <p:txBody>
          <a:bodyPr wrap="square" anchor="b" anchorCtr="0">
            <a:noAutofit/>
          </a:bodyPr>
          <a:lstStyle>
            <a:lvl1pPr marL="0" indent="0">
              <a:lnSpc>
                <a:spcPct val="100000"/>
              </a:lnSpc>
              <a:buNone/>
              <a:defRPr b="1">
                <a:solidFill>
                  <a:schemeClr val="accent1"/>
                </a:solidFill>
              </a:defRPr>
            </a:lvl1pPr>
            <a:lvl2pPr marL="0" indent="0">
              <a:buNone/>
              <a:defRPr/>
            </a:lvl2pPr>
          </a:lstStyle>
          <a:p>
            <a:pPr lvl="0"/>
            <a:r>
              <a:rPr lang="en-US"/>
              <a:t>Click to add heading</a:t>
            </a:r>
          </a:p>
        </p:txBody>
      </p:sp>
      <p:sp>
        <p:nvSpPr>
          <p:cNvPr id="25" name="Content Placeholder 3">
            <a:extLst>
              <a:ext uri="{FF2B5EF4-FFF2-40B4-BE49-F238E27FC236}">
                <a16:creationId xmlns:a16="http://schemas.microsoft.com/office/drawing/2014/main" id="{1AD7E49F-D41B-42DC-925D-998AFB2BB412}"/>
              </a:ext>
            </a:extLst>
          </p:cNvPr>
          <p:cNvSpPr>
            <a:spLocks noGrp="1"/>
          </p:cNvSpPr>
          <p:nvPr>
            <p:ph sz="quarter" idx="29" hasCustomPrompt="1"/>
          </p:nvPr>
        </p:nvSpPr>
        <p:spPr>
          <a:xfrm>
            <a:off x="9043871" y="2570163"/>
            <a:ext cx="2736000" cy="3632400"/>
          </a:xfrm>
          <a:prstGeom prst="rect">
            <a:avLst/>
          </a:prstGeom>
        </p:spPr>
        <p:txBody>
          <a:bodyPr wrap="square">
            <a:noAutofit/>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a:t>Click to add content</a:t>
            </a:r>
            <a:r>
              <a:rPr lang="en-GB"/>
              <a:t>.</a:t>
            </a:r>
          </a:p>
          <a:p>
            <a:pPr lvl="1"/>
            <a:r>
              <a:rPr lang="en-GB"/>
              <a:t>Second level</a:t>
            </a:r>
          </a:p>
          <a:p>
            <a:pPr lvl="2"/>
            <a:r>
              <a:rPr lang="en-GB"/>
              <a:t>Third level</a:t>
            </a:r>
          </a:p>
          <a:p>
            <a:pPr lvl="3"/>
            <a:r>
              <a:rPr lang="en-GB"/>
              <a:t>Fourth level</a:t>
            </a:r>
          </a:p>
          <a:p>
            <a:pPr lvl="4"/>
            <a:r>
              <a:rPr lang="en-GB"/>
              <a:t>Fifth level</a:t>
            </a:r>
          </a:p>
        </p:txBody>
      </p:sp>
      <p:sp>
        <p:nvSpPr>
          <p:cNvPr id="18" name="Text Placeholder 96">
            <a:extLst>
              <a:ext uri="{FF2B5EF4-FFF2-40B4-BE49-F238E27FC236}">
                <a16:creationId xmlns:a16="http://schemas.microsoft.com/office/drawing/2014/main" id="{D3E73C55-1C0C-4880-A0D4-FC480D06253C}"/>
              </a:ext>
            </a:extLst>
          </p:cNvPr>
          <p:cNvSpPr>
            <a:spLocks noGrp="1"/>
          </p:cNvSpPr>
          <p:nvPr>
            <p:ph type="body" sz="quarter" idx="111" hasCustomPrompt="1"/>
          </p:nvPr>
        </p:nvSpPr>
        <p:spPr>
          <a:xfrm>
            <a:off x="497481" y="6250152"/>
            <a:ext cx="9550800" cy="561048"/>
          </a:xfrm>
        </p:spPr>
        <p:txBody>
          <a:bodyPr lIns="0" tIns="0" rIns="0" bIns="0" anchor="b" anchorCtr="0">
            <a:normAutofit/>
          </a:bodyPr>
          <a:lstStyle>
            <a:lvl1pPr marL="0" indent="0">
              <a:lnSpc>
                <a:spcPct val="100000"/>
              </a:lnSpc>
              <a:spcAft>
                <a:spcPts val="300"/>
              </a:spcAft>
              <a:buNone/>
              <a:defRPr sz="800"/>
            </a:lvl1pPr>
          </a:lstStyle>
          <a:p>
            <a:pPr lvl="0"/>
            <a:r>
              <a:rPr lang="en-US"/>
              <a:t>Footnotes</a:t>
            </a:r>
          </a:p>
        </p:txBody>
      </p:sp>
      <p:sp>
        <p:nvSpPr>
          <p:cNvPr id="5" name="Date Placeholder 4">
            <a:extLst>
              <a:ext uri="{FF2B5EF4-FFF2-40B4-BE49-F238E27FC236}">
                <a16:creationId xmlns:a16="http://schemas.microsoft.com/office/drawing/2014/main" id="{A6A24A62-EC53-4EC3-A57F-B48D78D6753A}"/>
              </a:ext>
              <a:ext uri="{C183D7F6-B498-43B3-948B-1728B52AA6E4}">
                <adec:decorative xmlns:adec="http://schemas.microsoft.com/office/drawing/2017/decorative" val="1"/>
              </a:ext>
            </a:extLst>
          </p:cNvPr>
          <p:cNvSpPr>
            <a:spLocks noGrp="1"/>
          </p:cNvSpPr>
          <p:nvPr>
            <p:ph type="dt" sz="half" idx="21"/>
          </p:nvPr>
        </p:nvSpPr>
        <p:spPr/>
        <p:txBody>
          <a:bodyPr/>
          <a:lstStyle>
            <a:lvl1pPr>
              <a:lnSpc>
                <a:spcPct val="100000"/>
              </a:lnSpc>
              <a:defRPr/>
            </a:lvl1pPr>
          </a:lstStyle>
          <a:p>
            <a:endParaRPr lang="en-GB"/>
          </a:p>
        </p:txBody>
      </p:sp>
      <p:cxnSp>
        <p:nvCxnSpPr>
          <p:cNvPr id="10" name="Straight Connector 9">
            <a:extLst>
              <a:ext uri="{FF2B5EF4-FFF2-40B4-BE49-F238E27FC236}">
                <a16:creationId xmlns:a16="http://schemas.microsoft.com/office/drawing/2014/main" id="{BD8AB9BA-443A-4985-908B-268C192E8231}"/>
              </a:ext>
              <a:ext uri="{C183D7F6-B498-43B3-948B-1728B52AA6E4}">
                <adec:decorative xmlns:adec="http://schemas.microsoft.com/office/drawing/2017/decorative" val="1"/>
              </a:ext>
            </a:extLst>
          </p:cNvPr>
          <p:cNvCxnSpPr>
            <a:cxnSpLocks/>
          </p:cNvCxnSpPr>
          <p:nvPr userDrawn="1"/>
        </p:nvCxnSpPr>
        <p:spPr>
          <a:xfrm>
            <a:off x="3215481" y="1741714"/>
            <a:ext cx="0" cy="42590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7A7995C-40F8-42EE-BD46-96F566801178}"/>
              </a:ext>
              <a:ext uri="{C183D7F6-B498-43B3-948B-1728B52AA6E4}">
                <adec:decorative xmlns:adec="http://schemas.microsoft.com/office/drawing/2017/decorative" val="1"/>
              </a:ext>
            </a:extLst>
          </p:cNvPr>
          <p:cNvCxnSpPr>
            <a:cxnSpLocks/>
          </p:cNvCxnSpPr>
          <p:nvPr userDrawn="1"/>
        </p:nvCxnSpPr>
        <p:spPr>
          <a:xfrm>
            <a:off x="6096852" y="1741714"/>
            <a:ext cx="0" cy="42590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DA9C47E-839A-46E7-B955-073295D84F7F}"/>
              </a:ext>
              <a:ext uri="{C183D7F6-B498-43B3-948B-1728B52AA6E4}">
                <adec:decorative xmlns:adec="http://schemas.microsoft.com/office/drawing/2017/decorative" val="1"/>
              </a:ext>
            </a:extLst>
          </p:cNvPr>
          <p:cNvCxnSpPr>
            <a:cxnSpLocks/>
          </p:cNvCxnSpPr>
          <p:nvPr userDrawn="1"/>
        </p:nvCxnSpPr>
        <p:spPr>
          <a:xfrm>
            <a:off x="8976519" y="1741714"/>
            <a:ext cx="0" cy="42590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24215975"/>
      </p:ext>
    </p:extLst>
  </p:cSld>
  <p:clrMapOvr>
    <a:masterClrMapping/>
  </p:clrMapOvr>
  <p:extLst>
    <p:ext uri="{DCECCB84-F9BA-43D5-87BE-67443E8EF086}">
      <p15:sldGuideLst xmlns:p15="http://schemas.microsoft.com/office/powerpoint/2012/main">
        <p15:guide id="5" pos="1980">
          <p15:clr>
            <a:srgbClr val="A4A3A4"/>
          </p15:clr>
        </p15:guide>
        <p15:guide id="6" pos="2071">
          <p15:clr>
            <a:srgbClr val="A4A3A4"/>
          </p15:clr>
        </p15:guide>
        <p15:guide id="11" orient="horz" pos="890">
          <p15:clr>
            <a:srgbClr val="C35EA4"/>
          </p15:clr>
        </p15:guide>
        <p15:guide id="12" orient="horz" pos="981">
          <p15:clr>
            <a:srgbClr val="C35EA4"/>
          </p15:clr>
        </p15:guide>
        <p15:guide id="13" pos="5700">
          <p15:clr>
            <a:srgbClr val="A4A3A4"/>
          </p15:clr>
        </p15:guide>
        <p15:guide id="14" pos="5609">
          <p15:clr>
            <a:srgbClr val="A4A3A4"/>
          </p15:clr>
        </p15:guide>
        <p15:guide id="15" pos="3795">
          <p15:clr>
            <a:srgbClr val="A4A3A4"/>
          </p15:clr>
        </p15:guide>
        <p15:guide id="16" pos="3885">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12" name="Text Placeholder 11">
            <a:extLst>
              <a:ext uri="{FF2B5EF4-FFF2-40B4-BE49-F238E27FC236}">
                <a16:creationId xmlns:a16="http://schemas.microsoft.com/office/drawing/2014/main" id="{6F9CD076-13C6-4629-A44D-60CE2274E081}"/>
              </a:ext>
            </a:extLst>
          </p:cNvPr>
          <p:cNvSpPr>
            <a:spLocks noGrp="1"/>
          </p:cNvSpPr>
          <p:nvPr>
            <p:ph type="body" sz="quarter" idx="16" hasCustomPrompt="1"/>
          </p:nvPr>
        </p:nvSpPr>
        <p:spPr>
          <a:xfrm>
            <a:off x="407986" y="2082157"/>
            <a:ext cx="7416801" cy="424732"/>
          </a:xfrm>
          <a:prstGeom prst="rect">
            <a:avLst/>
          </a:prstGeom>
        </p:spPr>
        <p:txBody>
          <a:bodyPr wrap="square" anchor="b" anchorCtr="0">
            <a:noAutofit/>
          </a:bodyPr>
          <a:lstStyle>
            <a:lvl1pPr marL="0" indent="0">
              <a:lnSpc>
                <a:spcPct val="100000"/>
              </a:lnSpc>
              <a:buNone/>
              <a:defRPr b="1">
                <a:solidFill>
                  <a:schemeClr val="accent1"/>
                </a:solidFill>
              </a:defRPr>
            </a:lvl1pPr>
            <a:lvl2pPr marL="0" indent="0">
              <a:buNone/>
              <a:defRPr/>
            </a:lvl2pPr>
          </a:lstStyle>
          <a:p>
            <a:pPr lvl="0"/>
            <a:r>
              <a:rPr lang="en-US"/>
              <a:t>Click to add heading</a:t>
            </a:r>
          </a:p>
        </p:txBody>
      </p:sp>
      <p:sp>
        <p:nvSpPr>
          <p:cNvPr id="17" name="Content Placeholder 3">
            <a:extLst>
              <a:ext uri="{FF2B5EF4-FFF2-40B4-BE49-F238E27FC236}">
                <a16:creationId xmlns:a16="http://schemas.microsoft.com/office/drawing/2014/main" id="{F450BB10-EDA8-4244-8CBF-7F1645357D50}"/>
              </a:ext>
            </a:extLst>
          </p:cNvPr>
          <p:cNvSpPr>
            <a:spLocks noGrp="1"/>
          </p:cNvSpPr>
          <p:nvPr>
            <p:ph sz="quarter" idx="20" hasCustomPrompt="1"/>
          </p:nvPr>
        </p:nvSpPr>
        <p:spPr>
          <a:xfrm>
            <a:off x="407986" y="2570162"/>
            <a:ext cx="7416802" cy="3438000"/>
          </a:xfrm>
          <a:prstGeom prst="rect">
            <a:avLst/>
          </a:prstGeom>
        </p:spPr>
        <p:txBody>
          <a:bodyPr wrap="square">
            <a:noAutofit/>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a:t>Click to add content</a:t>
            </a:r>
            <a:r>
              <a:rPr lang="en-GB"/>
              <a:t>.</a:t>
            </a:r>
          </a:p>
          <a:p>
            <a:pPr lvl="1"/>
            <a:r>
              <a:rPr lang="en-GB"/>
              <a:t>Second level</a:t>
            </a:r>
          </a:p>
          <a:p>
            <a:pPr lvl="2"/>
            <a:r>
              <a:rPr lang="en-GB"/>
              <a:t>Third level</a:t>
            </a:r>
          </a:p>
          <a:p>
            <a:pPr lvl="3"/>
            <a:r>
              <a:rPr lang="en-GB"/>
              <a:t>Fourth level</a:t>
            </a:r>
          </a:p>
          <a:p>
            <a:pPr lvl="4"/>
            <a:r>
              <a:rPr lang="en-GB"/>
              <a:t>Fifth level</a:t>
            </a:r>
          </a:p>
        </p:txBody>
      </p:sp>
      <p:sp>
        <p:nvSpPr>
          <p:cNvPr id="14" name="Text Placeholder 11">
            <a:extLst>
              <a:ext uri="{FF2B5EF4-FFF2-40B4-BE49-F238E27FC236}">
                <a16:creationId xmlns:a16="http://schemas.microsoft.com/office/drawing/2014/main" id="{14A51F37-EAE8-4722-A437-30D09A72A9E9}"/>
              </a:ext>
            </a:extLst>
          </p:cNvPr>
          <p:cNvSpPr>
            <a:spLocks noGrp="1"/>
          </p:cNvSpPr>
          <p:nvPr>
            <p:ph type="body" sz="quarter" idx="18" hasCustomPrompt="1"/>
          </p:nvPr>
        </p:nvSpPr>
        <p:spPr>
          <a:xfrm>
            <a:off x="8191499" y="2082157"/>
            <a:ext cx="3584573" cy="424732"/>
          </a:xfrm>
          <a:prstGeom prst="rect">
            <a:avLst/>
          </a:prstGeom>
        </p:spPr>
        <p:txBody>
          <a:bodyPr anchor="b" anchorCtr="0">
            <a:noAutofit/>
          </a:bodyPr>
          <a:lstStyle>
            <a:lvl1pPr marL="0" indent="0">
              <a:lnSpc>
                <a:spcPct val="100000"/>
              </a:lnSpc>
              <a:buNone/>
              <a:defRPr b="1">
                <a:solidFill>
                  <a:schemeClr val="accent1"/>
                </a:solidFill>
              </a:defRPr>
            </a:lvl1pPr>
            <a:lvl2pPr marL="0" indent="0">
              <a:buNone/>
              <a:defRPr/>
            </a:lvl2pPr>
          </a:lstStyle>
          <a:p>
            <a:pPr lvl="0"/>
            <a:r>
              <a:rPr lang="en-US"/>
              <a:t>Click to add heading</a:t>
            </a:r>
          </a:p>
        </p:txBody>
      </p:sp>
      <p:sp>
        <p:nvSpPr>
          <p:cNvPr id="16" name="Text Placeholder 11">
            <a:extLst>
              <a:ext uri="{FF2B5EF4-FFF2-40B4-BE49-F238E27FC236}">
                <a16:creationId xmlns:a16="http://schemas.microsoft.com/office/drawing/2014/main" id="{9358968C-3784-44E4-B50E-21ED78D9EB9D}"/>
              </a:ext>
            </a:extLst>
          </p:cNvPr>
          <p:cNvSpPr>
            <a:spLocks noGrp="1"/>
          </p:cNvSpPr>
          <p:nvPr>
            <p:ph type="body" sz="quarter" idx="17" hasCustomPrompt="1"/>
          </p:nvPr>
        </p:nvSpPr>
        <p:spPr>
          <a:xfrm>
            <a:off x="8191499" y="2570390"/>
            <a:ext cx="3584573" cy="461665"/>
          </a:xfrm>
          <a:prstGeom prst="rect">
            <a:avLst/>
          </a:prstGeom>
        </p:spPr>
        <p:txBody>
          <a:bodyPr>
            <a:spAutoFit/>
          </a:bodyPr>
          <a:lstStyle>
            <a:lvl1pPr>
              <a:lnSpc>
                <a:spcPct val="100000"/>
              </a:lnSpc>
              <a:defRPr/>
            </a:lvl1pPr>
          </a:lstStyle>
          <a:p>
            <a:pPr lvl="0"/>
            <a:r>
              <a:rPr lang="en-US"/>
              <a:t>Click to add text. </a:t>
            </a:r>
          </a:p>
        </p:txBody>
      </p:sp>
      <p:sp>
        <p:nvSpPr>
          <p:cNvPr id="19" name="Text Placeholder 18">
            <a:extLst>
              <a:ext uri="{FF2B5EF4-FFF2-40B4-BE49-F238E27FC236}">
                <a16:creationId xmlns:a16="http://schemas.microsoft.com/office/drawing/2014/main" id="{3E4F4DDF-A4CE-45BB-8E5D-A5AB679089ED}"/>
              </a:ext>
            </a:extLst>
          </p:cNvPr>
          <p:cNvSpPr>
            <a:spLocks noGrp="1"/>
          </p:cNvSpPr>
          <p:nvPr>
            <p:ph type="body" sz="quarter" idx="22" hasCustomPrompt="1"/>
          </p:nvPr>
        </p:nvSpPr>
        <p:spPr>
          <a:xfrm>
            <a:off x="8977585" y="3995870"/>
            <a:ext cx="2012400" cy="2012400"/>
          </a:xfrm>
          <a:custGeom>
            <a:avLst/>
            <a:gdLst>
              <a:gd name="connsiteX0" fmla="*/ 1006200 w 2012400"/>
              <a:gd name="connsiteY0" fmla="*/ 0 h 2012400"/>
              <a:gd name="connsiteX1" fmla="*/ 2012400 w 2012400"/>
              <a:gd name="connsiteY1" fmla="*/ 1006200 h 2012400"/>
              <a:gd name="connsiteX2" fmla="*/ 1006200 w 2012400"/>
              <a:gd name="connsiteY2" fmla="*/ 2012400 h 2012400"/>
              <a:gd name="connsiteX3" fmla="*/ 0 w 2012400"/>
              <a:gd name="connsiteY3" fmla="*/ 1006200 h 2012400"/>
              <a:gd name="connsiteX4" fmla="*/ 1006200 w 2012400"/>
              <a:gd name="connsiteY4" fmla="*/ 0 h 201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400" h="2012400">
                <a:moveTo>
                  <a:pt x="1006200" y="0"/>
                </a:moveTo>
                <a:cubicBezTo>
                  <a:pt x="1561909" y="0"/>
                  <a:pt x="2012400" y="450491"/>
                  <a:pt x="2012400" y="1006200"/>
                </a:cubicBezTo>
                <a:cubicBezTo>
                  <a:pt x="2012400" y="1561909"/>
                  <a:pt x="1561909" y="2012400"/>
                  <a:pt x="1006200" y="2012400"/>
                </a:cubicBezTo>
                <a:cubicBezTo>
                  <a:pt x="450491" y="2012400"/>
                  <a:pt x="0" y="1561909"/>
                  <a:pt x="0" y="1006200"/>
                </a:cubicBezTo>
                <a:cubicBezTo>
                  <a:pt x="0" y="450491"/>
                  <a:pt x="450491" y="0"/>
                  <a:pt x="1006200" y="0"/>
                </a:cubicBezTo>
                <a:close/>
              </a:path>
            </a:pathLst>
          </a:custGeom>
          <a:solidFill>
            <a:schemeClr val="accent1"/>
          </a:solidFill>
        </p:spPr>
        <p:txBody>
          <a:bodyPr wrap="square" lIns="0" tIns="0" rIns="0" bIns="0" anchor="ctr" anchorCtr="0">
            <a:normAutofit/>
          </a:bodyPr>
          <a:lstStyle>
            <a:lvl1pPr marL="0" indent="0" algn="ctr">
              <a:lnSpc>
                <a:spcPct val="100000"/>
              </a:lnSpc>
              <a:buNone/>
              <a:defRPr>
                <a:solidFill>
                  <a:schemeClr val="bg1"/>
                </a:solidFill>
                <a:latin typeface="+mj-lt"/>
              </a:defRPr>
            </a:lvl1pPr>
          </a:lstStyle>
          <a:p>
            <a:pPr lvl="0"/>
            <a:r>
              <a:rPr lang="en-US"/>
              <a:t>Click to add callout or key figure</a:t>
            </a:r>
          </a:p>
        </p:txBody>
      </p:sp>
      <p:sp>
        <p:nvSpPr>
          <p:cNvPr id="8" name="Slide Number Placeholder 7">
            <a:extLst>
              <a:ext uri="{FF2B5EF4-FFF2-40B4-BE49-F238E27FC236}">
                <a16:creationId xmlns:a16="http://schemas.microsoft.com/office/drawing/2014/main" id="{B7FF9A92-5BDB-40F9-8C9E-94BECF288EF4}"/>
              </a:ext>
              <a:ext uri="{C183D7F6-B498-43B3-948B-1728B52AA6E4}">
                <adec:decorative xmlns:adec="http://schemas.microsoft.com/office/drawing/2017/decorative" val="1"/>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13" name="Text Placeholder 96">
            <a:extLst>
              <a:ext uri="{FF2B5EF4-FFF2-40B4-BE49-F238E27FC236}">
                <a16:creationId xmlns:a16="http://schemas.microsoft.com/office/drawing/2014/main" id="{C07CECA8-840E-4BBC-A94E-0D507EF6B6B9}"/>
              </a:ext>
            </a:extLst>
          </p:cNvPr>
          <p:cNvSpPr>
            <a:spLocks noGrp="1"/>
          </p:cNvSpPr>
          <p:nvPr>
            <p:ph type="body" sz="quarter" idx="111" hasCustomPrompt="1"/>
          </p:nvPr>
        </p:nvSpPr>
        <p:spPr>
          <a:xfrm>
            <a:off x="497481" y="6250152"/>
            <a:ext cx="9550800" cy="561048"/>
          </a:xfrm>
        </p:spPr>
        <p:txBody>
          <a:bodyPr lIns="0" tIns="0" rIns="0" bIns="0" anchor="b" anchorCtr="0">
            <a:normAutofit/>
          </a:bodyPr>
          <a:lstStyle>
            <a:lvl1pPr marL="0" indent="0">
              <a:lnSpc>
                <a:spcPct val="100000"/>
              </a:lnSpc>
              <a:spcAft>
                <a:spcPts val="300"/>
              </a:spcAft>
              <a:buNone/>
              <a:defRPr sz="800"/>
            </a:lvl1pPr>
          </a:lstStyle>
          <a:p>
            <a:pPr lvl="0"/>
            <a:r>
              <a:rPr lang="en-US"/>
              <a:t>Footnotes</a:t>
            </a:r>
          </a:p>
        </p:txBody>
      </p:sp>
      <p:sp>
        <p:nvSpPr>
          <p:cNvPr id="6" name="Date Placeholder 5">
            <a:extLst>
              <a:ext uri="{FF2B5EF4-FFF2-40B4-BE49-F238E27FC236}">
                <a16:creationId xmlns:a16="http://schemas.microsoft.com/office/drawing/2014/main" id="{98CF1364-95FC-4822-BD65-0519B5DD9BCE}"/>
              </a:ext>
              <a:ext uri="{C183D7F6-B498-43B3-948B-1728B52AA6E4}">
                <adec:decorative xmlns:adec="http://schemas.microsoft.com/office/drawing/2017/decorative" val="1"/>
              </a:ext>
            </a:extLst>
          </p:cNvPr>
          <p:cNvSpPr>
            <a:spLocks noGrp="1"/>
          </p:cNvSpPr>
          <p:nvPr>
            <p:ph type="dt" sz="half" idx="10"/>
          </p:nvPr>
        </p:nvSpPr>
        <p:spPr/>
        <p:txBody>
          <a:bodyPr/>
          <a:lstStyle>
            <a:lvl1pPr>
              <a:lnSpc>
                <a:spcPct val="100000"/>
              </a:lnSpc>
              <a:defRPr/>
            </a:lvl1pPr>
          </a:lstStyle>
          <a:p>
            <a:endParaRPr lang="en-GB"/>
          </a:p>
        </p:txBody>
      </p:sp>
      <p:cxnSp>
        <p:nvCxnSpPr>
          <p:cNvPr id="10" name="Straight Connector 9">
            <a:extLst>
              <a:ext uri="{FF2B5EF4-FFF2-40B4-BE49-F238E27FC236}">
                <a16:creationId xmlns:a16="http://schemas.microsoft.com/office/drawing/2014/main" id="{BD8AB9BA-443A-4985-908B-268C192E8231}"/>
              </a:ext>
              <a:ext uri="{C183D7F6-B498-43B3-948B-1728B52AA6E4}">
                <adec:decorative xmlns:adec="http://schemas.microsoft.com/office/drawing/2017/decorative" val="1"/>
              </a:ext>
            </a:extLst>
          </p:cNvPr>
          <p:cNvCxnSpPr>
            <a:cxnSpLocks/>
          </p:cNvCxnSpPr>
          <p:nvPr userDrawn="1"/>
        </p:nvCxnSpPr>
        <p:spPr>
          <a:xfrm>
            <a:off x="8001000" y="1741714"/>
            <a:ext cx="0" cy="42665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13089085"/>
      </p:ext>
    </p:extLst>
  </p:cSld>
  <p:clrMapOvr>
    <a:masterClrMapping/>
  </p:clrMapOvr>
  <p:extLst>
    <p:ext uri="{DCECCB84-F9BA-43D5-87BE-67443E8EF086}">
      <p15:sldGuideLst xmlns:p15="http://schemas.microsoft.com/office/powerpoint/2012/main">
        <p15:guide id="7" pos="4929">
          <p15:clr>
            <a:srgbClr val="A4A3A4"/>
          </p15:clr>
        </p15:guide>
        <p15:guide id="8" pos="5155">
          <p15:clr>
            <a:srgbClr val="A4A3A4"/>
          </p15:clr>
        </p15:guide>
        <p15:guide id="11" orient="horz" pos="890">
          <p15:clr>
            <a:srgbClr val="C35EA4"/>
          </p15:clr>
        </p15:guide>
        <p15:guide id="12" orient="horz" pos="981">
          <p15:clr>
            <a:srgbClr val="C35E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3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a:xfrm>
            <a:off x="407987" y="404812"/>
            <a:ext cx="11376025" cy="1007427"/>
          </a:xfrm>
        </p:spPr>
        <p:txBody>
          <a:bodyPr/>
          <a:lstStyle>
            <a:lvl1pPr>
              <a:lnSpc>
                <a:spcPct val="100000"/>
              </a:lnSpc>
              <a:defRPr/>
            </a:lvl1pPr>
          </a:lstStyle>
          <a:p>
            <a:r>
              <a:rPr lang="en-US"/>
              <a:t>Click to enter title here</a:t>
            </a:r>
          </a:p>
        </p:txBody>
      </p:sp>
      <p:sp>
        <p:nvSpPr>
          <p:cNvPr id="14" name="Text Placeholder 11">
            <a:extLst>
              <a:ext uri="{FF2B5EF4-FFF2-40B4-BE49-F238E27FC236}">
                <a16:creationId xmlns:a16="http://schemas.microsoft.com/office/drawing/2014/main" id="{14A51F37-EAE8-4722-A437-30D09A72A9E9}"/>
              </a:ext>
            </a:extLst>
          </p:cNvPr>
          <p:cNvSpPr>
            <a:spLocks noGrp="1"/>
          </p:cNvSpPr>
          <p:nvPr>
            <p:ph type="body" sz="quarter" idx="18" hasCustomPrompt="1"/>
          </p:nvPr>
        </p:nvSpPr>
        <p:spPr>
          <a:xfrm>
            <a:off x="407988" y="2082157"/>
            <a:ext cx="3563938" cy="424732"/>
          </a:xfrm>
          <a:prstGeom prst="rect">
            <a:avLst/>
          </a:prstGeom>
        </p:spPr>
        <p:txBody>
          <a:bodyPr wrap="square" anchor="b" anchorCtr="0">
            <a:noAutofit/>
          </a:bodyPr>
          <a:lstStyle>
            <a:lvl1pPr marL="0" indent="0">
              <a:lnSpc>
                <a:spcPct val="100000"/>
              </a:lnSpc>
              <a:buNone/>
              <a:defRPr b="1">
                <a:solidFill>
                  <a:schemeClr val="accent1"/>
                </a:solidFill>
              </a:defRPr>
            </a:lvl1pPr>
            <a:lvl2pPr marL="0" indent="0">
              <a:buNone/>
              <a:defRPr/>
            </a:lvl2pPr>
          </a:lstStyle>
          <a:p>
            <a:pPr lvl="0"/>
            <a:r>
              <a:rPr lang="en-US"/>
              <a:t>Click to add heading</a:t>
            </a:r>
          </a:p>
        </p:txBody>
      </p:sp>
      <p:sp>
        <p:nvSpPr>
          <p:cNvPr id="13" name="Text Placeholder 11">
            <a:extLst>
              <a:ext uri="{FF2B5EF4-FFF2-40B4-BE49-F238E27FC236}">
                <a16:creationId xmlns:a16="http://schemas.microsoft.com/office/drawing/2014/main" id="{48D4EF0D-A9CE-4E45-B1B3-BB585A7CD1D9}"/>
              </a:ext>
            </a:extLst>
          </p:cNvPr>
          <p:cNvSpPr>
            <a:spLocks noGrp="1"/>
          </p:cNvSpPr>
          <p:nvPr>
            <p:ph type="body" sz="quarter" idx="17" hasCustomPrompt="1"/>
          </p:nvPr>
        </p:nvSpPr>
        <p:spPr>
          <a:xfrm>
            <a:off x="407988" y="2570390"/>
            <a:ext cx="3563938" cy="461665"/>
          </a:xfrm>
          <a:prstGeom prst="rect">
            <a:avLst/>
          </a:prstGeom>
        </p:spPr>
        <p:txBody>
          <a:bodyPr wrap="square">
            <a:spAutoFit/>
          </a:bodyPr>
          <a:lstStyle>
            <a:lvl1pPr>
              <a:lnSpc>
                <a:spcPct val="100000"/>
              </a:lnSpc>
              <a:defRPr/>
            </a:lvl1pPr>
          </a:lstStyle>
          <a:p>
            <a:pPr lvl="0"/>
            <a:r>
              <a:rPr lang="en-US"/>
              <a:t>Click to add text. </a:t>
            </a:r>
          </a:p>
        </p:txBody>
      </p:sp>
      <p:sp>
        <p:nvSpPr>
          <p:cNvPr id="15" name="Text Placeholder 14">
            <a:extLst>
              <a:ext uri="{FF2B5EF4-FFF2-40B4-BE49-F238E27FC236}">
                <a16:creationId xmlns:a16="http://schemas.microsoft.com/office/drawing/2014/main" id="{0B389EFA-BE5F-4B72-ACD5-3C006758495E}"/>
              </a:ext>
            </a:extLst>
          </p:cNvPr>
          <p:cNvSpPr>
            <a:spLocks noGrp="1"/>
          </p:cNvSpPr>
          <p:nvPr>
            <p:ph type="body" sz="quarter" idx="22" hasCustomPrompt="1"/>
          </p:nvPr>
        </p:nvSpPr>
        <p:spPr>
          <a:xfrm>
            <a:off x="1194073" y="3995870"/>
            <a:ext cx="2012400" cy="2012400"/>
          </a:xfrm>
          <a:custGeom>
            <a:avLst/>
            <a:gdLst>
              <a:gd name="connsiteX0" fmla="*/ 1006200 w 2012400"/>
              <a:gd name="connsiteY0" fmla="*/ 0 h 2012400"/>
              <a:gd name="connsiteX1" fmla="*/ 2012400 w 2012400"/>
              <a:gd name="connsiteY1" fmla="*/ 1006200 h 2012400"/>
              <a:gd name="connsiteX2" fmla="*/ 1006200 w 2012400"/>
              <a:gd name="connsiteY2" fmla="*/ 2012400 h 2012400"/>
              <a:gd name="connsiteX3" fmla="*/ 0 w 2012400"/>
              <a:gd name="connsiteY3" fmla="*/ 1006200 h 2012400"/>
              <a:gd name="connsiteX4" fmla="*/ 1006200 w 2012400"/>
              <a:gd name="connsiteY4" fmla="*/ 0 h 201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400" h="2012400">
                <a:moveTo>
                  <a:pt x="1006200" y="0"/>
                </a:moveTo>
                <a:cubicBezTo>
                  <a:pt x="1561909" y="0"/>
                  <a:pt x="2012400" y="450491"/>
                  <a:pt x="2012400" y="1006200"/>
                </a:cubicBezTo>
                <a:cubicBezTo>
                  <a:pt x="2012400" y="1561909"/>
                  <a:pt x="1561909" y="2012400"/>
                  <a:pt x="1006200" y="2012400"/>
                </a:cubicBezTo>
                <a:cubicBezTo>
                  <a:pt x="450491" y="2012400"/>
                  <a:pt x="0" y="1561909"/>
                  <a:pt x="0" y="1006200"/>
                </a:cubicBezTo>
                <a:cubicBezTo>
                  <a:pt x="0" y="450491"/>
                  <a:pt x="450491" y="0"/>
                  <a:pt x="1006200" y="0"/>
                </a:cubicBezTo>
                <a:close/>
              </a:path>
            </a:pathLst>
          </a:custGeom>
          <a:solidFill>
            <a:schemeClr val="accent1"/>
          </a:solidFill>
        </p:spPr>
        <p:txBody>
          <a:bodyPr wrap="square" lIns="0" tIns="0" rIns="0" bIns="0" anchor="ctr" anchorCtr="0">
            <a:normAutofit/>
          </a:bodyPr>
          <a:lstStyle>
            <a:lvl1pPr marL="0" indent="0" algn="ctr">
              <a:lnSpc>
                <a:spcPct val="100000"/>
              </a:lnSpc>
              <a:buNone/>
              <a:defRPr>
                <a:solidFill>
                  <a:schemeClr val="bg1"/>
                </a:solidFill>
                <a:latin typeface="+mj-lt"/>
              </a:defRPr>
            </a:lvl1pPr>
          </a:lstStyle>
          <a:p>
            <a:pPr lvl="0"/>
            <a:r>
              <a:rPr lang="en-US"/>
              <a:t>Click to add callout or key figure</a:t>
            </a:r>
          </a:p>
        </p:txBody>
      </p:sp>
      <p:sp>
        <p:nvSpPr>
          <p:cNvPr id="12" name="Text Placeholder 11">
            <a:extLst>
              <a:ext uri="{FF2B5EF4-FFF2-40B4-BE49-F238E27FC236}">
                <a16:creationId xmlns:a16="http://schemas.microsoft.com/office/drawing/2014/main" id="{6F9CD076-13C6-4629-A44D-60CE2274E081}"/>
              </a:ext>
            </a:extLst>
          </p:cNvPr>
          <p:cNvSpPr>
            <a:spLocks noGrp="1"/>
          </p:cNvSpPr>
          <p:nvPr>
            <p:ph type="body" sz="quarter" idx="16" hasCustomPrompt="1"/>
          </p:nvPr>
        </p:nvSpPr>
        <p:spPr>
          <a:xfrm>
            <a:off x="4335459" y="2082157"/>
            <a:ext cx="7440613" cy="424732"/>
          </a:xfrm>
          <a:prstGeom prst="rect">
            <a:avLst/>
          </a:prstGeom>
        </p:spPr>
        <p:txBody>
          <a:bodyPr anchor="b" anchorCtr="0">
            <a:noAutofit/>
          </a:bodyPr>
          <a:lstStyle>
            <a:lvl1pPr marL="0" indent="0">
              <a:lnSpc>
                <a:spcPct val="100000"/>
              </a:lnSpc>
              <a:buNone/>
              <a:defRPr b="1">
                <a:solidFill>
                  <a:schemeClr val="accent1"/>
                </a:solidFill>
              </a:defRPr>
            </a:lvl1pPr>
            <a:lvl2pPr marL="0" indent="0">
              <a:buNone/>
              <a:defRPr/>
            </a:lvl2pPr>
          </a:lstStyle>
          <a:p>
            <a:pPr lvl="0"/>
            <a:r>
              <a:rPr lang="en-US"/>
              <a:t>Click to add heading</a:t>
            </a:r>
          </a:p>
        </p:txBody>
      </p:sp>
      <p:sp>
        <p:nvSpPr>
          <p:cNvPr id="17" name="Content Placeholder 3">
            <a:extLst>
              <a:ext uri="{FF2B5EF4-FFF2-40B4-BE49-F238E27FC236}">
                <a16:creationId xmlns:a16="http://schemas.microsoft.com/office/drawing/2014/main" id="{E9D64AEF-AC5B-4ACA-95B3-7DD2AC9A9709}"/>
              </a:ext>
            </a:extLst>
          </p:cNvPr>
          <p:cNvSpPr>
            <a:spLocks noGrp="1"/>
          </p:cNvSpPr>
          <p:nvPr>
            <p:ph sz="quarter" idx="20" hasCustomPrompt="1"/>
          </p:nvPr>
        </p:nvSpPr>
        <p:spPr>
          <a:xfrm>
            <a:off x="4335469" y="2570162"/>
            <a:ext cx="7440603" cy="3438000"/>
          </a:xfrm>
          <a:prstGeom prst="rect">
            <a:avLst/>
          </a:prstGeom>
        </p:spPr>
        <p:txBody>
          <a:bodyPr>
            <a:noAutofit/>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a:t>Click to add content</a:t>
            </a:r>
            <a:r>
              <a:rPr lang="en-GB"/>
              <a:t>.</a:t>
            </a:r>
          </a:p>
          <a:p>
            <a:pPr lvl="1"/>
            <a:r>
              <a:rPr lang="en-GB"/>
              <a:t>Second level</a:t>
            </a:r>
          </a:p>
          <a:p>
            <a:pPr lvl="2"/>
            <a:r>
              <a:rPr lang="en-GB"/>
              <a:t>Third level</a:t>
            </a:r>
          </a:p>
          <a:p>
            <a:pPr lvl="3"/>
            <a:r>
              <a:rPr lang="en-GB"/>
              <a:t>Fourth level</a:t>
            </a:r>
          </a:p>
          <a:p>
            <a:pPr lvl="4"/>
            <a:r>
              <a:rPr lang="en-GB"/>
              <a:t>Fifth level</a:t>
            </a:r>
          </a:p>
        </p:txBody>
      </p:sp>
      <p:sp>
        <p:nvSpPr>
          <p:cNvPr id="8" name="Slide Number Placeholder 7">
            <a:extLst>
              <a:ext uri="{FF2B5EF4-FFF2-40B4-BE49-F238E27FC236}">
                <a16:creationId xmlns:a16="http://schemas.microsoft.com/office/drawing/2014/main" id="{B7FF9A92-5BDB-40F9-8C9E-94BECF288EF4}"/>
              </a:ext>
              <a:ext uri="{C183D7F6-B498-43B3-948B-1728B52AA6E4}">
                <adec:decorative xmlns:adec="http://schemas.microsoft.com/office/drawing/2017/decorative" val="1"/>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16" name="Text Placeholder 96">
            <a:extLst>
              <a:ext uri="{FF2B5EF4-FFF2-40B4-BE49-F238E27FC236}">
                <a16:creationId xmlns:a16="http://schemas.microsoft.com/office/drawing/2014/main" id="{778D2AE8-C71F-4A8C-8D51-3B3AAAF70E51}"/>
              </a:ext>
            </a:extLst>
          </p:cNvPr>
          <p:cNvSpPr>
            <a:spLocks noGrp="1"/>
          </p:cNvSpPr>
          <p:nvPr>
            <p:ph type="body" sz="quarter" idx="111" hasCustomPrompt="1"/>
          </p:nvPr>
        </p:nvSpPr>
        <p:spPr>
          <a:xfrm>
            <a:off x="497481" y="6250152"/>
            <a:ext cx="9550800" cy="561048"/>
          </a:xfrm>
        </p:spPr>
        <p:txBody>
          <a:bodyPr lIns="0" tIns="0" rIns="0" bIns="0" anchor="b" anchorCtr="0">
            <a:normAutofit/>
          </a:bodyPr>
          <a:lstStyle>
            <a:lvl1pPr marL="0" indent="0">
              <a:lnSpc>
                <a:spcPct val="100000"/>
              </a:lnSpc>
              <a:spcAft>
                <a:spcPts val="300"/>
              </a:spcAft>
              <a:buNone/>
              <a:defRPr sz="800"/>
            </a:lvl1pPr>
          </a:lstStyle>
          <a:p>
            <a:pPr lvl="0"/>
            <a:r>
              <a:rPr lang="en-US"/>
              <a:t>Footnotes</a:t>
            </a:r>
          </a:p>
        </p:txBody>
      </p:sp>
      <p:sp>
        <p:nvSpPr>
          <p:cNvPr id="6" name="Date Placeholder 5">
            <a:extLst>
              <a:ext uri="{FF2B5EF4-FFF2-40B4-BE49-F238E27FC236}">
                <a16:creationId xmlns:a16="http://schemas.microsoft.com/office/drawing/2014/main" id="{98CF1364-95FC-4822-BD65-0519B5DD9BCE}"/>
              </a:ext>
              <a:ext uri="{C183D7F6-B498-43B3-948B-1728B52AA6E4}">
                <adec:decorative xmlns:adec="http://schemas.microsoft.com/office/drawing/2017/decorative" val="1"/>
              </a:ext>
            </a:extLst>
          </p:cNvPr>
          <p:cNvSpPr>
            <a:spLocks noGrp="1"/>
          </p:cNvSpPr>
          <p:nvPr>
            <p:ph type="dt" sz="half" idx="10"/>
          </p:nvPr>
        </p:nvSpPr>
        <p:spPr/>
        <p:txBody>
          <a:bodyPr/>
          <a:lstStyle>
            <a:lvl1pPr>
              <a:lnSpc>
                <a:spcPct val="100000"/>
              </a:lnSpc>
              <a:defRPr/>
            </a:lvl1pPr>
          </a:lstStyle>
          <a:p>
            <a:endParaRPr lang="en-GB"/>
          </a:p>
        </p:txBody>
      </p:sp>
      <p:cxnSp>
        <p:nvCxnSpPr>
          <p:cNvPr id="10" name="Straight Connector 9">
            <a:extLst>
              <a:ext uri="{FF2B5EF4-FFF2-40B4-BE49-F238E27FC236}">
                <a16:creationId xmlns:a16="http://schemas.microsoft.com/office/drawing/2014/main" id="{BD8AB9BA-443A-4985-908B-268C192E8231}"/>
              </a:ext>
              <a:ext uri="{C183D7F6-B498-43B3-948B-1728B52AA6E4}">
                <adec:decorative xmlns:adec="http://schemas.microsoft.com/office/drawing/2017/decorative" val="1"/>
              </a:ext>
            </a:extLst>
          </p:cNvPr>
          <p:cNvCxnSpPr>
            <a:cxnSpLocks/>
          </p:cNvCxnSpPr>
          <p:nvPr userDrawn="1"/>
        </p:nvCxnSpPr>
        <p:spPr>
          <a:xfrm>
            <a:off x="4151313" y="1749235"/>
            <a:ext cx="0" cy="42590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38835784"/>
      </p:ext>
    </p:extLst>
  </p:cSld>
  <p:clrMapOvr>
    <a:masterClrMapping/>
  </p:clrMapOvr>
  <p:extLst>
    <p:ext uri="{DCECCB84-F9BA-43D5-87BE-67443E8EF086}">
      <p15:sldGuideLst xmlns:p15="http://schemas.microsoft.com/office/powerpoint/2012/main">
        <p15:guide id="3" pos="2502">
          <p15:clr>
            <a:srgbClr val="A4A3A4"/>
          </p15:clr>
        </p15:guide>
        <p15:guide id="4" pos="2729">
          <p15:clr>
            <a:srgbClr val="A4A3A4"/>
          </p15:clr>
        </p15:guide>
        <p15:guide id="11" orient="horz" pos="890">
          <p15:clr>
            <a:srgbClr val="C35EA4"/>
          </p15:clr>
        </p15:guide>
        <p15:guide id="12" orient="horz" pos="981">
          <p15:clr>
            <a:srgbClr val="C35E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 Column Heading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49400-E757-4904-B6B0-89D775990C58}"/>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15" name="Text Placeholder 14">
            <a:extLst>
              <a:ext uri="{FF2B5EF4-FFF2-40B4-BE49-F238E27FC236}">
                <a16:creationId xmlns:a16="http://schemas.microsoft.com/office/drawing/2014/main" id="{2CAD35DC-4ECF-4C00-A17E-91E10762897F}"/>
              </a:ext>
            </a:extLst>
          </p:cNvPr>
          <p:cNvSpPr>
            <a:spLocks noGrp="1"/>
          </p:cNvSpPr>
          <p:nvPr>
            <p:ph type="body" sz="quarter" idx="13" hasCustomPrompt="1"/>
          </p:nvPr>
        </p:nvSpPr>
        <p:spPr>
          <a:xfrm>
            <a:off x="408738" y="1741713"/>
            <a:ext cx="11376026" cy="817200"/>
          </a:xfrm>
          <a:solidFill>
            <a:schemeClr val="accent1"/>
          </a:solidFill>
          <a:ln>
            <a:solidFill>
              <a:schemeClr val="accent1"/>
            </a:solidFill>
          </a:ln>
        </p:spPr>
        <p:txBody>
          <a:bodyPr lIns="180000" rIns="180000" anchor="ctr" anchorCtr="0">
            <a:noAutofit/>
          </a:bodyPr>
          <a:lstStyle>
            <a:lvl1pPr marL="0" indent="0">
              <a:lnSpc>
                <a:spcPct val="100000"/>
              </a:lnSpc>
              <a:buNone/>
              <a:defRPr b="1">
                <a:solidFill>
                  <a:schemeClr val="bg1"/>
                </a:solidFill>
              </a:defRPr>
            </a:lvl1pPr>
            <a:lvl2pPr marL="0" indent="0">
              <a:buNone/>
              <a:defRPr/>
            </a:lvl2pPr>
          </a:lstStyle>
          <a:p>
            <a:pPr lvl="0"/>
            <a:r>
              <a:rPr lang="en-US"/>
              <a:t>Click to add heading</a:t>
            </a:r>
          </a:p>
        </p:txBody>
      </p:sp>
      <p:sp>
        <p:nvSpPr>
          <p:cNvPr id="18" name="Text Placeholder 17">
            <a:extLst>
              <a:ext uri="{FF2B5EF4-FFF2-40B4-BE49-F238E27FC236}">
                <a16:creationId xmlns:a16="http://schemas.microsoft.com/office/drawing/2014/main" id="{D5B1D31A-1072-4488-8176-064D101F59B2}"/>
              </a:ext>
            </a:extLst>
          </p:cNvPr>
          <p:cNvSpPr>
            <a:spLocks noGrp="1"/>
          </p:cNvSpPr>
          <p:nvPr>
            <p:ph type="body" sz="quarter" idx="15"/>
          </p:nvPr>
        </p:nvSpPr>
        <p:spPr>
          <a:xfrm>
            <a:off x="407987" y="2559050"/>
            <a:ext cx="11376026" cy="2876550"/>
          </a:xfrm>
          <a:noFill/>
          <a:ln>
            <a:solidFill>
              <a:schemeClr val="accent1"/>
            </a:solidFill>
          </a:ln>
        </p:spPr>
        <p:txBody>
          <a:bodyPr lIns="180000" tIns="180000" rIns="180000" bIns="180000">
            <a:noAutofit/>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Slide Number Placeholder 9">
            <a:extLst>
              <a:ext uri="{FF2B5EF4-FFF2-40B4-BE49-F238E27FC236}">
                <a16:creationId xmlns:a16="http://schemas.microsoft.com/office/drawing/2014/main" id="{D62F3963-DA4D-4494-BBE3-B9E276AB4C0D}"/>
              </a:ext>
              <a:ext uri="{C183D7F6-B498-43B3-948B-1728B52AA6E4}">
                <adec:decorative xmlns:adec="http://schemas.microsoft.com/office/drawing/2017/decorative" val="1"/>
              </a:ext>
            </a:extLst>
          </p:cNvPr>
          <p:cNvSpPr>
            <a:spLocks noGrp="1"/>
          </p:cNvSpPr>
          <p:nvPr>
            <p:ph type="sldNum" sz="quarter" idx="18"/>
          </p:nvPr>
        </p:nvSpPr>
        <p:spPr/>
        <p:txBody>
          <a:bodyPr/>
          <a:lstStyle>
            <a:lvl1pPr>
              <a:lnSpc>
                <a:spcPct val="100000"/>
              </a:lnSpc>
              <a:defRPr/>
            </a:lvl1pPr>
          </a:lstStyle>
          <a:p>
            <a:fld id="{F8E47D07-9D1E-4FE9-B31A-2F5863681021}" type="slidenum">
              <a:rPr lang="en-GB" smtClean="0"/>
              <a:pPr/>
              <a:t>‹#›</a:t>
            </a:fld>
            <a:endParaRPr lang="en-GB"/>
          </a:p>
        </p:txBody>
      </p:sp>
      <p:sp>
        <p:nvSpPr>
          <p:cNvPr id="8" name="Text Placeholder 96">
            <a:extLst>
              <a:ext uri="{FF2B5EF4-FFF2-40B4-BE49-F238E27FC236}">
                <a16:creationId xmlns:a16="http://schemas.microsoft.com/office/drawing/2014/main" id="{ADE2FC00-C8CB-4E19-BA1A-C2DF3D5D8C10}"/>
              </a:ext>
            </a:extLst>
          </p:cNvPr>
          <p:cNvSpPr>
            <a:spLocks noGrp="1"/>
          </p:cNvSpPr>
          <p:nvPr>
            <p:ph type="body" sz="quarter" idx="111" hasCustomPrompt="1"/>
          </p:nvPr>
        </p:nvSpPr>
        <p:spPr>
          <a:xfrm>
            <a:off x="497481" y="6250152"/>
            <a:ext cx="9550800" cy="561048"/>
          </a:xfrm>
        </p:spPr>
        <p:txBody>
          <a:bodyPr lIns="0" tIns="0" rIns="0" bIns="0" anchor="b" anchorCtr="0">
            <a:normAutofit/>
          </a:bodyPr>
          <a:lstStyle>
            <a:lvl1pPr marL="0" indent="0">
              <a:lnSpc>
                <a:spcPct val="100000"/>
              </a:lnSpc>
              <a:spcAft>
                <a:spcPts val="300"/>
              </a:spcAft>
              <a:buNone/>
              <a:defRPr sz="800"/>
            </a:lvl1pPr>
          </a:lstStyle>
          <a:p>
            <a:pPr lvl="0"/>
            <a:r>
              <a:rPr lang="en-US"/>
              <a:t>Footnotes</a:t>
            </a:r>
          </a:p>
        </p:txBody>
      </p:sp>
      <p:sp>
        <p:nvSpPr>
          <p:cNvPr id="6" name="Date Placeholder 5">
            <a:extLst>
              <a:ext uri="{FF2B5EF4-FFF2-40B4-BE49-F238E27FC236}">
                <a16:creationId xmlns:a16="http://schemas.microsoft.com/office/drawing/2014/main" id="{9013136D-000F-468E-82F7-78627545D641}"/>
              </a:ext>
              <a:ext uri="{C183D7F6-B498-43B3-948B-1728B52AA6E4}">
                <adec:decorative xmlns:adec="http://schemas.microsoft.com/office/drawing/2017/decorative" val="1"/>
              </a:ext>
            </a:extLst>
          </p:cNvPr>
          <p:cNvSpPr>
            <a:spLocks noGrp="1"/>
          </p:cNvSpPr>
          <p:nvPr>
            <p:ph type="dt" sz="half" idx="16"/>
          </p:nvPr>
        </p:nvSpPr>
        <p:spPr/>
        <p:txBody>
          <a:bodyPr/>
          <a:lstStyle>
            <a:lvl1pPr>
              <a:lnSpc>
                <a:spcPct val="100000"/>
              </a:lnSpc>
              <a:defRPr/>
            </a:lvl1pPr>
          </a:lstStyle>
          <a:p>
            <a:endParaRPr lang="en-GB"/>
          </a:p>
        </p:txBody>
      </p:sp>
    </p:spTree>
    <p:custDataLst>
      <p:tags r:id="rId1"/>
    </p:custDataLst>
    <p:extLst>
      <p:ext uri="{BB962C8B-B14F-4D97-AF65-F5344CB8AC3E}">
        <p14:creationId xmlns:p14="http://schemas.microsoft.com/office/powerpoint/2010/main" val="3441503277"/>
      </p:ext>
    </p:extLst>
  </p:cSld>
  <p:clrMapOvr>
    <a:masterClrMapping/>
  </p:clrMapOvr>
  <p:extLst>
    <p:ext uri="{DCECCB84-F9BA-43D5-87BE-67443E8EF086}">
      <p15:sldGuideLst xmlns:p15="http://schemas.microsoft.com/office/powerpoint/2012/main">
        <p15:guide id="1" orient="horz" pos="890">
          <p15:clr>
            <a:srgbClr val="C35EA4"/>
          </p15:clr>
        </p15:guide>
        <p15:guide id="2" orient="horz" pos="981">
          <p15:clr>
            <a:srgbClr val="C35E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Column Heading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49400-E757-4904-B6B0-89D775990C58}"/>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15" name="Text Placeholder 14">
            <a:extLst>
              <a:ext uri="{FF2B5EF4-FFF2-40B4-BE49-F238E27FC236}">
                <a16:creationId xmlns:a16="http://schemas.microsoft.com/office/drawing/2014/main" id="{2CAD35DC-4ECF-4C00-A17E-91E10762897F}"/>
              </a:ext>
            </a:extLst>
          </p:cNvPr>
          <p:cNvSpPr>
            <a:spLocks noGrp="1"/>
          </p:cNvSpPr>
          <p:nvPr>
            <p:ph type="body" sz="quarter" idx="13" hasCustomPrompt="1"/>
          </p:nvPr>
        </p:nvSpPr>
        <p:spPr>
          <a:xfrm>
            <a:off x="408738" y="1741713"/>
            <a:ext cx="5579311" cy="817200"/>
          </a:xfrm>
          <a:solidFill>
            <a:schemeClr val="accent1"/>
          </a:solidFill>
          <a:ln>
            <a:solidFill>
              <a:schemeClr val="accent1"/>
            </a:solidFill>
          </a:ln>
        </p:spPr>
        <p:txBody>
          <a:bodyPr lIns="180000" rIns="180000" anchor="ctr" anchorCtr="0">
            <a:noAutofit/>
          </a:bodyPr>
          <a:lstStyle>
            <a:lvl1pPr marL="0" indent="0">
              <a:lnSpc>
                <a:spcPct val="100000"/>
              </a:lnSpc>
              <a:buNone/>
              <a:defRPr b="1">
                <a:solidFill>
                  <a:schemeClr val="bg1"/>
                </a:solidFill>
              </a:defRPr>
            </a:lvl1pPr>
            <a:lvl2pPr marL="0" indent="0">
              <a:buNone/>
              <a:defRPr/>
            </a:lvl2pPr>
          </a:lstStyle>
          <a:p>
            <a:pPr lvl="0"/>
            <a:r>
              <a:rPr lang="en-US"/>
              <a:t>Click to add heading</a:t>
            </a:r>
          </a:p>
        </p:txBody>
      </p:sp>
      <p:sp>
        <p:nvSpPr>
          <p:cNvPr id="18" name="Text Placeholder 17">
            <a:extLst>
              <a:ext uri="{FF2B5EF4-FFF2-40B4-BE49-F238E27FC236}">
                <a16:creationId xmlns:a16="http://schemas.microsoft.com/office/drawing/2014/main" id="{D5B1D31A-1072-4488-8176-064D101F59B2}"/>
              </a:ext>
            </a:extLst>
          </p:cNvPr>
          <p:cNvSpPr>
            <a:spLocks noGrp="1"/>
          </p:cNvSpPr>
          <p:nvPr>
            <p:ph type="body" sz="quarter" idx="15"/>
          </p:nvPr>
        </p:nvSpPr>
        <p:spPr>
          <a:xfrm>
            <a:off x="407987" y="2559050"/>
            <a:ext cx="5579311" cy="2876550"/>
          </a:xfrm>
          <a:noFill/>
          <a:ln>
            <a:solidFill>
              <a:schemeClr val="accent1"/>
            </a:solidFill>
          </a:ln>
        </p:spPr>
        <p:txBody>
          <a:bodyPr lIns="180000" tIns="180000" rIns="180000" bIns="180000">
            <a:noAutofit/>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0" name="Text Placeholder 14">
            <a:extLst>
              <a:ext uri="{FF2B5EF4-FFF2-40B4-BE49-F238E27FC236}">
                <a16:creationId xmlns:a16="http://schemas.microsoft.com/office/drawing/2014/main" id="{A536223E-63F7-4E44-BC93-B6626BCFEB33}"/>
              </a:ext>
            </a:extLst>
          </p:cNvPr>
          <p:cNvSpPr>
            <a:spLocks noGrp="1"/>
          </p:cNvSpPr>
          <p:nvPr>
            <p:ph type="body" sz="quarter" idx="17" hasCustomPrompt="1"/>
          </p:nvPr>
        </p:nvSpPr>
        <p:spPr>
          <a:xfrm>
            <a:off x="6203951" y="1741713"/>
            <a:ext cx="5580280" cy="817200"/>
          </a:xfrm>
          <a:solidFill>
            <a:schemeClr val="tx2"/>
          </a:solidFill>
          <a:ln>
            <a:solidFill>
              <a:schemeClr val="tx2"/>
            </a:solidFill>
          </a:ln>
        </p:spPr>
        <p:txBody>
          <a:bodyPr lIns="180000" rIns="180000" anchor="ctr" anchorCtr="0">
            <a:noAutofit/>
          </a:bodyPr>
          <a:lstStyle>
            <a:lvl1pPr marL="0" indent="0">
              <a:lnSpc>
                <a:spcPct val="100000"/>
              </a:lnSpc>
              <a:buNone/>
              <a:defRPr b="1">
                <a:solidFill>
                  <a:schemeClr val="bg1"/>
                </a:solidFill>
              </a:defRPr>
            </a:lvl1pPr>
            <a:lvl2pPr marL="0" indent="0">
              <a:buNone/>
              <a:defRPr/>
            </a:lvl2pPr>
          </a:lstStyle>
          <a:p>
            <a:pPr lvl="0"/>
            <a:r>
              <a:rPr lang="en-US"/>
              <a:t>Click to add heading</a:t>
            </a:r>
          </a:p>
        </p:txBody>
      </p:sp>
      <p:sp>
        <p:nvSpPr>
          <p:cNvPr id="19" name="Text Placeholder 17">
            <a:extLst>
              <a:ext uri="{FF2B5EF4-FFF2-40B4-BE49-F238E27FC236}">
                <a16:creationId xmlns:a16="http://schemas.microsoft.com/office/drawing/2014/main" id="{10B4C999-11DB-49A6-8AB3-B2F9DC1BC18C}"/>
              </a:ext>
            </a:extLst>
          </p:cNvPr>
          <p:cNvSpPr>
            <a:spLocks noGrp="1"/>
          </p:cNvSpPr>
          <p:nvPr>
            <p:ph type="body" sz="quarter" idx="16"/>
          </p:nvPr>
        </p:nvSpPr>
        <p:spPr>
          <a:xfrm>
            <a:off x="6203200" y="2559050"/>
            <a:ext cx="5580280" cy="2876550"/>
          </a:xfrm>
          <a:noFill/>
          <a:ln>
            <a:solidFill>
              <a:schemeClr val="tx2"/>
            </a:solidFill>
          </a:ln>
        </p:spPr>
        <p:txBody>
          <a:bodyPr lIns="180000" tIns="180000" rIns="180000" bIns="180000">
            <a:noAutofit/>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Slide Number Placeholder 4">
            <a:extLst>
              <a:ext uri="{FF2B5EF4-FFF2-40B4-BE49-F238E27FC236}">
                <a16:creationId xmlns:a16="http://schemas.microsoft.com/office/drawing/2014/main" id="{F8382FB9-7D18-4174-9B0A-336A77C9A80A}"/>
              </a:ext>
              <a:ext uri="{C183D7F6-B498-43B3-948B-1728B52AA6E4}">
                <adec:decorative xmlns:adec="http://schemas.microsoft.com/office/drawing/2017/decorative" val="1"/>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10" name="Text Placeholder 96">
            <a:extLst>
              <a:ext uri="{FF2B5EF4-FFF2-40B4-BE49-F238E27FC236}">
                <a16:creationId xmlns:a16="http://schemas.microsoft.com/office/drawing/2014/main" id="{2637D735-30A5-485A-99EE-308975B4856D}"/>
              </a:ext>
            </a:extLst>
          </p:cNvPr>
          <p:cNvSpPr>
            <a:spLocks noGrp="1"/>
          </p:cNvSpPr>
          <p:nvPr>
            <p:ph type="body" sz="quarter" idx="111" hasCustomPrompt="1"/>
          </p:nvPr>
        </p:nvSpPr>
        <p:spPr>
          <a:xfrm>
            <a:off x="497481" y="6250152"/>
            <a:ext cx="9550800" cy="561048"/>
          </a:xfrm>
        </p:spPr>
        <p:txBody>
          <a:bodyPr lIns="0" tIns="0" rIns="0" bIns="0" anchor="b" anchorCtr="0">
            <a:normAutofit/>
          </a:bodyPr>
          <a:lstStyle>
            <a:lvl1pPr marL="0" indent="0">
              <a:lnSpc>
                <a:spcPct val="100000"/>
              </a:lnSpc>
              <a:spcAft>
                <a:spcPts val="300"/>
              </a:spcAft>
              <a:buNone/>
              <a:defRPr sz="800"/>
            </a:lvl1pPr>
          </a:lstStyle>
          <a:p>
            <a:pPr lvl="0"/>
            <a:r>
              <a:rPr lang="en-US"/>
              <a:t>Footnotes</a:t>
            </a:r>
          </a:p>
        </p:txBody>
      </p:sp>
      <p:sp>
        <p:nvSpPr>
          <p:cNvPr id="3" name="Date Placeholder 2">
            <a:extLst>
              <a:ext uri="{FF2B5EF4-FFF2-40B4-BE49-F238E27FC236}">
                <a16:creationId xmlns:a16="http://schemas.microsoft.com/office/drawing/2014/main" id="{7CD3461D-2D14-40AF-A11E-E32A29AD5DDA}"/>
              </a:ext>
              <a:ext uri="{C183D7F6-B498-43B3-948B-1728B52AA6E4}">
                <adec:decorative xmlns:adec="http://schemas.microsoft.com/office/drawing/2017/decorative" val="1"/>
              </a:ext>
            </a:extLst>
          </p:cNvPr>
          <p:cNvSpPr>
            <a:spLocks noGrp="1"/>
          </p:cNvSpPr>
          <p:nvPr>
            <p:ph type="dt" sz="half" idx="10"/>
          </p:nvPr>
        </p:nvSpPr>
        <p:spPr/>
        <p:txBody>
          <a:bodyPr/>
          <a:lstStyle>
            <a:lvl1pPr>
              <a:lnSpc>
                <a:spcPct val="100000"/>
              </a:lnSpc>
              <a:defRPr/>
            </a:lvl1pPr>
          </a:lstStyle>
          <a:p>
            <a:endParaRPr lang="en-GB"/>
          </a:p>
        </p:txBody>
      </p:sp>
    </p:spTree>
    <p:custDataLst>
      <p:tags r:id="rId1"/>
    </p:custDataLst>
    <p:extLst>
      <p:ext uri="{BB962C8B-B14F-4D97-AF65-F5344CB8AC3E}">
        <p14:creationId xmlns:p14="http://schemas.microsoft.com/office/powerpoint/2010/main" val="1611736186"/>
      </p:ext>
    </p:extLst>
  </p:cSld>
  <p:clrMapOvr>
    <a:masterClrMapping/>
  </p:clrMapOvr>
  <p:extLst>
    <p:ext uri="{DCECCB84-F9BA-43D5-87BE-67443E8EF086}">
      <p15:sldGuideLst xmlns:p15="http://schemas.microsoft.com/office/powerpoint/2012/main">
        <p15:guide id="1" orient="horz" pos="890">
          <p15:clr>
            <a:srgbClr val="C35EA4"/>
          </p15:clr>
        </p15:guide>
        <p15:guide id="2" orient="horz" pos="981">
          <p15:clr>
            <a:srgbClr val="C35EA4"/>
          </p15:clr>
        </p15:guide>
        <p15:guide id="3" pos="3772">
          <p15:clr>
            <a:srgbClr val="A4A3A4"/>
          </p15:clr>
        </p15:guide>
        <p15:guide id="4" pos="3908">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in Lens">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D0FA13F-5B1F-4795-B0E7-3E97B5D8E071}"/>
              </a:ext>
            </a:extLst>
          </p:cNvPr>
          <p:cNvSpPr>
            <a:spLocks noGrp="1"/>
          </p:cNvSpPr>
          <p:nvPr>
            <p:ph type="title" hasCustomPrompt="1"/>
          </p:nvPr>
        </p:nvSpPr>
        <p:spPr>
          <a:xfrm>
            <a:off x="1" y="-1"/>
            <a:ext cx="3875391" cy="4330700"/>
          </a:xfrm>
          <a:custGeom>
            <a:avLst/>
            <a:gdLst>
              <a:gd name="connsiteX0" fmla="*/ 417122 w 3875391"/>
              <a:gd name="connsiteY0" fmla="*/ 0 h 4330700"/>
              <a:gd name="connsiteX1" fmla="*/ 2700571 w 3875391"/>
              <a:gd name="connsiteY1" fmla="*/ 0 h 4330700"/>
              <a:gd name="connsiteX2" fmla="*/ 2854048 w 3875391"/>
              <a:gd name="connsiteY2" fmla="*/ 93240 h 4330700"/>
              <a:gd name="connsiteX3" fmla="*/ 3875391 w 3875391"/>
              <a:gd name="connsiteY3" fmla="*/ 2014156 h 4330700"/>
              <a:gd name="connsiteX4" fmla="*/ 3479762 w 3875391"/>
              <a:gd name="connsiteY4" fmla="*/ 3309358 h 4330700"/>
              <a:gd name="connsiteX5" fmla="*/ 3457575 w 3875391"/>
              <a:gd name="connsiteY5" fmla="*/ 3339027 h 4330700"/>
              <a:gd name="connsiteX6" fmla="*/ 3457575 w 3875391"/>
              <a:gd name="connsiteY6" fmla="*/ 3343274 h 4330700"/>
              <a:gd name="connsiteX7" fmla="*/ 3454399 w 3875391"/>
              <a:gd name="connsiteY7" fmla="*/ 3343274 h 4330700"/>
              <a:gd name="connsiteX8" fmla="*/ 3346405 w 3875391"/>
              <a:gd name="connsiteY8" fmla="*/ 3487693 h 4330700"/>
              <a:gd name="connsiteX9" fmla="*/ 1558846 w 3875391"/>
              <a:gd name="connsiteY9" fmla="*/ 4330700 h 4330700"/>
              <a:gd name="connsiteX10" fmla="*/ 85309 w 3875391"/>
              <a:gd name="connsiteY10" fmla="*/ 3801714 h 4330700"/>
              <a:gd name="connsiteX11" fmla="*/ 0 w 3875391"/>
              <a:gd name="connsiteY11" fmla="*/ 3724180 h 4330700"/>
              <a:gd name="connsiteX12" fmla="*/ 0 w 3875391"/>
              <a:gd name="connsiteY12" fmla="*/ 304131 h 4330700"/>
              <a:gd name="connsiteX13" fmla="*/ 85309 w 3875391"/>
              <a:gd name="connsiteY13" fmla="*/ 226597 h 4330700"/>
              <a:gd name="connsiteX14" fmla="*/ 263644 w 3875391"/>
              <a:gd name="connsiteY14" fmla="*/ 93240 h 433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5391" h="4330700">
                <a:moveTo>
                  <a:pt x="417122" y="0"/>
                </a:moveTo>
                <a:lnTo>
                  <a:pt x="2700571" y="0"/>
                </a:lnTo>
                <a:lnTo>
                  <a:pt x="2854048" y="93240"/>
                </a:lnTo>
                <a:cubicBezTo>
                  <a:pt x="3470253" y="509540"/>
                  <a:pt x="3875391" y="1214535"/>
                  <a:pt x="3875391" y="2014156"/>
                </a:cubicBezTo>
                <a:cubicBezTo>
                  <a:pt x="3875391" y="2493928"/>
                  <a:pt x="3729542" y="2939635"/>
                  <a:pt x="3479762" y="3309358"/>
                </a:cubicBezTo>
                <a:lnTo>
                  <a:pt x="3457575" y="3339027"/>
                </a:lnTo>
                <a:lnTo>
                  <a:pt x="3457575" y="3343274"/>
                </a:lnTo>
                <a:lnTo>
                  <a:pt x="3454399" y="3343274"/>
                </a:lnTo>
                <a:lnTo>
                  <a:pt x="3346405" y="3487693"/>
                </a:lnTo>
                <a:cubicBezTo>
                  <a:pt x="2921516" y="4002539"/>
                  <a:pt x="2278504" y="4330700"/>
                  <a:pt x="1558846" y="4330700"/>
                </a:cubicBezTo>
                <a:cubicBezTo>
                  <a:pt x="999112" y="4330700"/>
                  <a:pt x="485745" y="4132183"/>
                  <a:pt x="85309" y="3801714"/>
                </a:cubicBezTo>
                <a:lnTo>
                  <a:pt x="0" y="3724180"/>
                </a:lnTo>
                <a:lnTo>
                  <a:pt x="0" y="304131"/>
                </a:lnTo>
                <a:lnTo>
                  <a:pt x="85309" y="226597"/>
                </a:lnTo>
                <a:cubicBezTo>
                  <a:pt x="142514" y="179387"/>
                  <a:pt x="202023" y="134871"/>
                  <a:pt x="263644" y="93240"/>
                </a:cubicBezTo>
                <a:close/>
              </a:path>
            </a:pathLst>
          </a:custGeom>
          <a:solidFill>
            <a:schemeClr val="accent1"/>
          </a:solidFill>
        </p:spPr>
        <p:txBody>
          <a:bodyPr wrap="square" lIns="396000" tIns="360000" rIns="90000" bIns="360000" anchor="ctr" anchorCtr="0">
            <a:normAutofit/>
          </a:bodyPr>
          <a:lstStyle>
            <a:lvl1pPr>
              <a:lnSpc>
                <a:spcPct val="100000"/>
              </a:lnSpc>
              <a:defRPr sz="4000">
                <a:solidFill>
                  <a:schemeClr val="bg1"/>
                </a:solidFill>
              </a:defRPr>
            </a:lvl1pPr>
          </a:lstStyle>
          <a:p>
            <a:r>
              <a:rPr lang="en-US"/>
              <a:t>Click to enter title here</a:t>
            </a:r>
          </a:p>
        </p:txBody>
      </p:sp>
      <p:sp>
        <p:nvSpPr>
          <p:cNvPr id="4" name="Content Placeholder 3">
            <a:extLst>
              <a:ext uri="{FF2B5EF4-FFF2-40B4-BE49-F238E27FC236}">
                <a16:creationId xmlns:a16="http://schemas.microsoft.com/office/drawing/2014/main" id="{75A4EBE2-41F7-48F4-B525-605699ECF92F}"/>
              </a:ext>
            </a:extLst>
          </p:cNvPr>
          <p:cNvSpPr>
            <a:spLocks noGrp="1"/>
          </p:cNvSpPr>
          <p:nvPr>
            <p:ph sz="quarter" idx="19" hasCustomPrompt="1"/>
          </p:nvPr>
        </p:nvSpPr>
        <p:spPr>
          <a:xfrm>
            <a:off x="4238625" y="404813"/>
            <a:ext cx="7545387" cy="5796000"/>
          </a:xfrm>
        </p:spPr>
        <p:txBody>
          <a:bodyPr/>
          <a:lstStyle>
            <a:lvl1pPr>
              <a:lnSpc>
                <a:spcPct val="100000"/>
              </a:lnSpc>
              <a:defRPr/>
            </a:lvl1pPr>
            <a:lvl2pPr marL="460800" indent="-228600">
              <a:lnSpc>
                <a:spcPct val="100000"/>
              </a:lnSpc>
              <a:defRPr lang="en-US" sz="2400" kern="1200" dirty="0">
                <a:solidFill>
                  <a:schemeClr val="tx1"/>
                </a:solidFill>
                <a:latin typeface="+mn-lt"/>
                <a:ea typeface="+mn-ea"/>
                <a:cs typeface="+mn-cs"/>
              </a:defRPr>
            </a:lvl2pPr>
            <a:lvl3pPr marL="691200" indent="-228600">
              <a:lnSpc>
                <a:spcPct val="100000"/>
              </a:lnSpc>
              <a:defRPr lang="en-US" sz="2000" kern="1200" dirty="0">
                <a:solidFill>
                  <a:schemeClr val="tx1"/>
                </a:solidFill>
                <a:latin typeface="+mn-lt"/>
                <a:ea typeface="+mn-ea"/>
                <a:cs typeface="+mn-cs"/>
              </a:defRPr>
            </a:lvl3pPr>
            <a:lvl4pPr marL="921600" indent="-2286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a:t>Click to add text here. </a:t>
            </a:r>
            <a:br>
              <a:rPr lang="en-US"/>
            </a:br>
            <a:r>
              <a:rPr lang="en-US"/>
              <a:t>To increase bullet level, select your text and press Tab.</a:t>
            </a:r>
            <a:br>
              <a:rPr lang="en-US"/>
            </a:br>
            <a:r>
              <a:rPr lang="en-US"/>
              <a:t>To decrease bullet level, select your bullet text and press Shift + Tab.</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a:extLst>
              <a:ext uri="{FF2B5EF4-FFF2-40B4-BE49-F238E27FC236}">
                <a16:creationId xmlns:a16="http://schemas.microsoft.com/office/drawing/2014/main" id="{D2C25B5D-B685-4B55-8498-3486110FDCFE}"/>
              </a:ext>
              <a:ext uri="{C183D7F6-B498-43B3-948B-1728B52AA6E4}">
                <adec:decorative xmlns:adec="http://schemas.microsoft.com/office/drawing/2017/decorative" val="1"/>
              </a:ext>
            </a:extLst>
          </p:cNvPr>
          <p:cNvSpPr>
            <a:spLocks noGrp="1"/>
          </p:cNvSpPr>
          <p:nvPr>
            <p:ph type="sldNum" sz="quarter" idx="22"/>
          </p:nvPr>
        </p:nvSpPr>
        <p:spPr/>
        <p:txBody>
          <a:bodyPr/>
          <a:lstStyle>
            <a:lvl1pPr>
              <a:lnSpc>
                <a:spcPct val="100000"/>
              </a:lnSpc>
              <a:defRPr/>
            </a:lvl1pPr>
          </a:lstStyle>
          <a:p>
            <a:fld id="{F8E47D07-9D1E-4FE9-B31A-2F5863681021}" type="slidenum">
              <a:rPr lang="en-GB" smtClean="0"/>
              <a:pPr/>
              <a:t>‹#›</a:t>
            </a:fld>
            <a:endParaRPr lang="en-GB"/>
          </a:p>
        </p:txBody>
      </p:sp>
      <p:sp>
        <p:nvSpPr>
          <p:cNvPr id="8" name="Text Placeholder 96">
            <a:extLst>
              <a:ext uri="{FF2B5EF4-FFF2-40B4-BE49-F238E27FC236}">
                <a16:creationId xmlns:a16="http://schemas.microsoft.com/office/drawing/2014/main" id="{DFE25DB2-F58D-4AD2-B640-7A1061569FFB}"/>
              </a:ext>
            </a:extLst>
          </p:cNvPr>
          <p:cNvSpPr>
            <a:spLocks noGrp="1"/>
          </p:cNvSpPr>
          <p:nvPr>
            <p:ph type="body" sz="quarter" idx="111" hasCustomPrompt="1"/>
          </p:nvPr>
        </p:nvSpPr>
        <p:spPr>
          <a:xfrm>
            <a:off x="497481" y="6250152"/>
            <a:ext cx="9550800" cy="561048"/>
          </a:xfrm>
        </p:spPr>
        <p:txBody>
          <a:bodyPr lIns="0" tIns="0" rIns="0" bIns="0" anchor="b" anchorCtr="0">
            <a:normAutofit/>
          </a:bodyPr>
          <a:lstStyle>
            <a:lvl1pPr marL="0" indent="0">
              <a:lnSpc>
                <a:spcPct val="100000"/>
              </a:lnSpc>
              <a:spcAft>
                <a:spcPts val="300"/>
              </a:spcAft>
              <a:buNone/>
              <a:defRPr sz="800"/>
            </a:lvl1pPr>
          </a:lstStyle>
          <a:p>
            <a:pPr lvl="0"/>
            <a:r>
              <a:rPr lang="en-US"/>
              <a:t>Footnotes</a:t>
            </a:r>
          </a:p>
        </p:txBody>
      </p:sp>
      <p:sp>
        <p:nvSpPr>
          <p:cNvPr id="10" name="Date Placeholder 9">
            <a:extLst>
              <a:ext uri="{FF2B5EF4-FFF2-40B4-BE49-F238E27FC236}">
                <a16:creationId xmlns:a16="http://schemas.microsoft.com/office/drawing/2014/main" id="{59C580CE-4074-4379-8D68-E5118B13A13A}"/>
              </a:ext>
              <a:ext uri="{C183D7F6-B498-43B3-948B-1728B52AA6E4}">
                <adec:decorative xmlns:adec="http://schemas.microsoft.com/office/drawing/2017/decorative" val="1"/>
              </a:ext>
            </a:extLst>
          </p:cNvPr>
          <p:cNvSpPr>
            <a:spLocks noGrp="1"/>
          </p:cNvSpPr>
          <p:nvPr>
            <p:ph type="dt" sz="half" idx="20"/>
          </p:nvPr>
        </p:nvSpPr>
        <p:spPr>
          <a:xfrm>
            <a:off x="10137663" y="6456258"/>
            <a:ext cx="1279358" cy="309145"/>
          </a:xfrm>
          <a:prstGeom prst="rect">
            <a:avLst/>
          </a:prstGeom>
        </p:spPr>
        <p:txBody>
          <a:bodyPr/>
          <a:lstStyle>
            <a:lvl1pPr>
              <a:lnSpc>
                <a:spcPct val="100000"/>
              </a:lnSpc>
              <a:defRPr/>
            </a:lvl1pPr>
          </a:lstStyle>
          <a:p>
            <a:endParaRPr lang="en-GB"/>
          </a:p>
        </p:txBody>
      </p:sp>
      <p:cxnSp>
        <p:nvCxnSpPr>
          <p:cNvPr id="9" name="Straight Connector 8">
            <a:extLst>
              <a:ext uri="{FF2B5EF4-FFF2-40B4-BE49-F238E27FC236}">
                <a16:creationId xmlns:a16="http://schemas.microsoft.com/office/drawing/2014/main" id="{21040238-DCC8-4532-9AE6-EB7C834F336E}"/>
              </a:ext>
              <a:ext uri="{C183D7F6-B498-43B3-948B-1728B52AA6E4}">
                <adec:decorative xmlns:adec="http://schemas.microsoft.com/office/drawing/2017/decorative" val="1"/>
              </a:ext>
            </a:extLst>
          </p:cNvPr>
          <p:cNvCxnSpPr>
            <a:cxnSpLocks/>
          </p:cNvCxnSpPr>
          <p:nvPr userDrawn="1"/>
        </p:nvCxnSpPr>
        <p:spPr>
          <a:xfrm>
            <a:off x="3540125" y="3730171"/>
            <a:ext cx="0" cy="2479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35106982"/>
      </p:ext>
    </p:extLst>
  </p:cSld>
  <p:clrMapOvr>
    <a:masterClrMapping/>
  </p:clrMapOvr>
  <p:extLst>
    <p:ext uri="{DCECCB84-F9BA-43D5-87BE-67443E8EF086}">
      <p15:sldGuideLst xmlns:p15="http://schemas.microsoft.com/office/powerpoint/2012/main">
        <p15:guide id="1" pos="2230">
          <p15:clr>
            <a:srgbClr val="C35EA4"/>
          </p15:clr>
        </p15:guide>
        <p15:guide id="5" pos="266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Column Heading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49400-E757-4904-B6B0-89D775990C58}"/>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15" name="Text Placeholder 14">
            <a:extLst>
              <a:ext uri="{FF2B5EF4-FFF2-40B4-BE49-F238E27FC236}">
                <a16:creationId xmlns:a16="http://schemas.microsoft.com/office/drawing/2014/main" id="{2CAD35DC-4ECF-4C00-A17E-91E10762897F}"/>
              </a:ext>
            </a:extLst>
          </p:cNvPr>
          <p:cNvSpPr>
            <a:spLocks noGrp="1"/>
          </p:cNvSpPr>
          <p:nvPr>
            <p:ph type="body" sz="quarter" idx="13" hasCustomPrompt="1"/>
          </p:nvPr>
        </p:nvSpPr>
        <p:spPr>
          <a:xfrm>
            <a:off x="408738" y="1741713"/>
            <a:ext cx="3707649" cy="817200"/>
          </a:xfrm>
          <a:solidFill>
            <a:schemeClr val="accent1"/>
          </a:solidFill>
          <a:ln>
            <a:solidFill>
              <a:schemeClr val="accent1"/>
            </a:solidFill>
          </a:ln>
        </p:spPr>
        <p:txBody>
          <a:bodyPr lIns="180000" rIns="180000" anchor="ctr" anchorCtr="0">
            <a:noAutofit/>
          </a:bodyPr>
          <a:lstStyle>
            <a:lvl1pPr marL="0" indent="0">
              <a:lnSpc>
                <a:spcPct val="100000"/>
              </a:lnSpc>
              <a:buNone/>
              <a:defRPr b="1">
                <a:solidFill>
                  <a:schemeClr val="bg1"/>
                </a:solidFill>
              </a:defRPr>
            </a:lvl1pPr>
            <a:lvl2pPr marL="0" indent="0">
              <a:buNone/>
              <a:defRPr/>
            </a:lvl2pPr>
          </a:lstStyle>
          <a:p>
            <a:pPr lvl="0"/>
            <a:r>
              <a:rPr lang="en-US"/>
              <a:t>Click to add heading</a:t>
            </a:r>
          </a:p>
        </p:txBody>
      </p:sp>
      <p:sp>
        <p:nvSpPr>
          <p:cNvPr id="18" name="Text Placeholder 17">
            <a:extLst>
              <a:ext uri="{FF2B5EF4-FFF2-40B4-BE49-F238E27FC236}">
                <a16:creationId xmlns:a16="http://schemas.microsoft.com/office/drawing/2014/main" id="{D5B1D31A-1072-4488-8176-064D101F59B2}"/>
              </a:ext>
            </a:extLst>
          </p:cNvPr>
          <p:cNvSpPr>
            <a:spLocks noGrp="1"/>
          </p:cNvSpPr>
          <p:nvPr>
            <p:ph type="body" sz="quarter" idx="15"/>
          </p:nvPr>
        </p:nvSpPr>
        <p:spPr>
          <a:xfrm>
            <a:off x="407987" y="2559050"/>
            <a:ext cx="3707649" cy="2876550"/>
          </a:xfrm>
          <a:noFill/>
          <a:ln>
            <a:solidFill>
              <a:schemeClr val="accent1"/>
            </a:solidFill>
          </a:ln>
        </p:spPr>
        <p:txBody>
          <a:bodyPr lIns="180000" tIns="180000" rIns="180000" bIns="180000">
            <a:noAutofit/>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0" name="Text Placeholder 14">
            <a:extLst>
              <a:ext uri="{FF2B5EF4-FFF2-40B4-BE49-F238E27FC236}">
                <a16:creationId xmlns:a16="http://schemas.microsoft.com/office/drawing/2014/main" id="{A536223E-63F7-4E44-BC93-B6626BCFEB33}"/>
              </a:ext>
            </a:extLst>
          </p:cNvPr>
          <p:cNvSpPr>
            <a:spLocks noGrp="1"/>
          </p:cNvSpPr>
          <p:nvPr>
            <p:ph type="body" sz="quarter" idx="17" hasCustomPrompt="1"/>
          </p:nvPr>
        </p:nvSpPr>
        <p:spPr>
          <a:xfrm>
            <a:off x="4224337" y="1741713"/>
            <a:ext cx="3743325" cy="817200"/>
          </a:xfrm>
          <a:solidFill>
            <a:schemeClr val="tx2"/>
          </a:solidFill>
          <a:ln>
            <a:solidFill>
              <a:schemeClr val="tx2"/>
            </a:solidFill>
          </a:ln>
        </p:spPr>
        <p:txBody>
          <a:bodyPr lIns="180000" rIns="180000" anchor="ctr" anchorCtr="0">
            <a:noAutofit/>
          </a:bodyPr>
          <a:lstStyle>
            <a:lvl1pPr marL="0" indent="0">
              <a:lnSpc>
                <a:spcPct val="100000"/>
              </a:lnSpc>
              <a:buNone/>
              <a:defRPr b="1">
                <a:solidFill>
                  <a:schemeClr val="bg1"/>
                </a:solidFill>
              </a:defRPr>
            </a:lvl1pPr>
            <a:lvl2pPr marL="0" indent="0">
              <a:buNone/>
              <a:defRPr/>
            </a:lvl2pPr>
          </a:lstStyle>
          <a:p>
            <a:pPr lvl="0"/>
            <a:r>
              <a:rPr lang="en-US"/>
              <a:t>Click to add heading</a:t>
            </a:r>
          </a:p>
        </p:txBody>
      </p:sp>
      <p:sp>
        <p:nvSpPr>
          <p:cNvPr id="19" name="Text Placeholder 17">
            <a:extLst>
              <a:ext uri="{FF2B5EF4-FFF2-40B4-BE49-F238E27FC236}">
                <a16:creationId xmlns:a16="http://schemas.microsoft.com/office/drawing/2014/main" id="{10B4C999-11DB-49A6-8AB3-B2F9DC1BC18C}"/>
              </a:ext>
            </a:extLst>
          </p:cNvPr>
          <p:cNvSpPr>
            <a:spLocks noGrp="1"/>
          </p:cNvSpPr>
          <p:nvPr>
            <p:ph type="body" sz="quarter" idx="16"/>
          </p:nvPr>
        </p:nvSpPr>
        <p:spPr>
          <a:xfrm>
            <a:off x="4223586" y="2559050"/>
            <a:ext cx="3743325" cy="2876550"/>
          </a:xfrm>
          <a:noFill/>
          <a:ln>
            <a:solidFill>
              <a:schemeClr val="tx2"/>
            </a:solidFill>
          </a:ln>
        </p:spPr>
        <p:txBody>
          <a:bodyPr lIns="180000" tIns="180000" rIns="180000" bIns="180000">
            <a:noAutofit/>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2" name="Text Placeholder 14">
            <a:extLst>
              <a:ext uri="{FF2B5EF4-FFF2-40B4-BE49-F238E27FC236}">
                <a16:creationId xmlns:a16="http://schemas.microsoft.com/office/drawing/2014/main" id="{489FFBF6-0D3D-4034-B412-EABCE7228008}"/>
              </a:ext>
            </a:extLst>
          </p:cNvPr>
          <p:cNvSpPr>
            <a:spLocks noGrp="1"/>
          </p:cNvSpPr>
          <p:nvPr>
            <p:ph type="body" sz="quarter" idx="19" hasCustomPrompt="1"/>
          </p:nvPr>
        </p:nvSpPr>
        <p:spPr>
          <a:xfrm>
            <a:off x="8075613" y="1741713"/>
            <a:ext cx="3709149" cy="817200"/>
          </a:xfrm>
          <a:solidFill>
            <a:schemeClr val="accent6"/>
          </a:solidFill>
          <a:ln>
            <a:solidFill>
              <a:schemeClr val="accent6"/>
            </a:solidFill>
          </a:ln>
        </p:spPr>
        <p:txBody>
          <a:bodyPr lIns="180000" rIns="180000" anchor="ctr" anchorCtr="0">
            <a:noAutofit/>
          </a:bodyPr>
          <a:lstStyle>
            <a:lvl1pPr marL="0" indent="0">
              <a:lnSpc>
                <a:spcPct val="100000"/>
              </a:lnSpc>
              <a:buNone/>
              <a:defRPr b="1">
                <a:solidFill>
                  <a:schemeClr val="tx1"/>
                </a:solidFill>
              </a:defRPr>
            </a:lvl1pPr>
            <a:lvl2pPr marL="0" indent="0">
              <a:buNone/>
              <a:defRPr/>
            </a:lvl2pPr>
          </a:lstStyle>
          <a:p>
            <a:pPr lvl="0"/>
            <a:r>
              <a:rPr lang="en-US"/>
              <a:t>Click to add heading</a:t>
            </a:r>
          </a:p>
        </p:txBody>
      </p:sp>
      <p:sp>
        <p:nvSpPr>
          <p:cNvPr id="21" name="Text Placeholder 17">
            <a:extLst>
              <a:ext uri="{FF2B5EF4-FFF2-40B4-BE49-F238E27FC236}">
                <a16:creationId xmlns:a16="http://schemas.microsoft.com/office/drawing/2014/main" id="{B8A0AAAB-DFCF-4F8D-90DA-DBD02013396C}"/>
              </a:ext>
            </a:extLst>
          </p:cNvPr>
          <p:cNvSpPr>
            <a:spLocks noGrp="1"/>
          </p:cNvSpPr>
          <p:nvPr>
            <p:ph type="body" sz="quarter" idx="18"/>
          </p:nvPr>
        </p:nvSpPr>
        <p:spPr>
          <a:xfrm>
            <a:off x="8074862" y="2559050"/>
            <a:ext cx="3709149" cy="2876550"/>
          </a:xfrm>
          <a:noFill/>
          <a:ln>
            <a:solidFill>
              <a:schemeClr val="accent6"/>
            </a:solidFill>
          </a:ln>
        </p:spPr>
        <p:txBody>
          <a:bodyPr lIns="180000" tIns="180000" rIns="180000" bIns="180000">
            <a:noAutofit/>
          </a:bodyPr>
          <a:lstStyle>
            <a:lvl1pPr>
              <a:lnSpc>
                <a:spcPct val="100000"/>
              </a:lnSpc>
              <a:defRPr>
                <a:solidFill>
                  <a:schemeClr val="tx1"/>
                </a:solidFill>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Slide Number Placeholder 7">
            <a:extLst>
              <a:ext uri="{FF2B5EF4-FFF2-40B4-BE49-F238E27FC236}">
                <a16:creationId xmlns:a16="http://schemas.microsoft.com/office/drawing/2014/main" id="{879911E2-3D79-4D57-A4A5-99B310315A3A}"/>
              </a:ext>
              <a:ext uri="{C183D7F6-B498-43B3-948B-1728B52AA6E4}">
                <adec:decorative xmlns:adec="http://schemas.microsoft.com/office/drawing/2017/decorative" val="1"/>
              </a:ext>
            </a:extLst>
          </p:cNvPr>
          <p:cNvSpPr>
            <a:spLocks noGrp="1"/>
          </p:cNvSpPr>
          <p:nvPr>
            <p:ph type="sldNum" sz="quarter" idx="22"/>
          </p:nvPr>
        </p:nvSpPr>
        <p:spPr/>
        <p:txBody>
          <a:bodyPr/>
          <a:lstStyle>
            <a:lvl1pPr>
              <a:lnSpc>
                <a:spcPct val="100000"/>
              </a:lnSpc>
              <a:defRPr/>
            </a:lvl1pPr>
          </a:lstStyle>
          <a:p>
            <a:fld id="{F8E47D07-9D1E-4FE9-B31A-2F5863681021}" type="slidenum">
              <a:rPr lang="en-GB" smtClean="0"/>
              <a:pPr/>
              <a:t>‹#›</a:t>
            </a:fld>
            <a:endParaRPr lang="en-GB"/>
          </a:p>
        </p:txBody>
      </p:sp>
      <p:sp>
        <p:nvSpPr>
          <p:cNvPr id="12" name="Text Placeholder 96">
            <a:extLst>
              <a:ext uri="{FF2B5EF4-FFF2-40B4-BE49-F238E27FC236}">
                <a16:creationId xmlns:a16="http://schemas.microsoft.com/office/drawing/2014/main" id="{3693997A-5C93-43A3-8084-D3D97075252B}"/>
              </a:ext>
            </a:extLst>
          </p:cNvPr>
          <p:cNvSpPr>
            <a:spLocks noGrp="1"/>
          </p:cNvSpPr>
          <p:nvPr>
            <p:ph type="body" sz="quarter" idx="111" hasCustomPrompt="1"/>
          </p:nvPr>
        </p:nvSpPr>
        <p:spPr>
          <a:xfrm>
            <a:off x="497481" y="6250152"/>
            <a:ext cx="9550800" cy="561048"/>
          </a:xfrm>
        </p:spPr>
        <p:txBody>
          <a:bodyPr lIns="0" tIns="0" rIns="0" bIns="0" anchor="b" anchorCtr="0">
            <a:normAutofit/>
          </a:bodyPr>
          <a:lstStyle>
            <a:lvl1pPr marL="0" indent="0">
              <a:lnSpc>
                <a:spcPct val="100000"/>
              </a:lnSpc>
              <a:spcAft>
                <a:spcPts val="300"/>
              </a:spcAft>
              <a:buNone/>
              <a:defRPr sz="800"/>
            </a:lvl1pPr>
          </a:lstStyle>
          <a:p>
            <a:pPr lvl="0"/>
            <a:r>
              <a:rPr lang="en-US"/>
              <a:t>Footnotes</a:t>
            </a:r>
          </a:p>
        </p:txBody>
      </p:sp>
      <p:sp>
        <p:nvSpPr>
          <p:cNvPr id="6" name="Date Placeholder 5">
            <a:extLst>
              <a:ext uri="{FF2B5EF4-FFF2-40B4-BE49-F238E27FC236}">
                <a16:creationId xmlns:a16="http://schemas.microsoft.com/office/drawing/2014/main" id="{2004B821-BCFE-4694-8F07-82AA247F72F5}"/>
              </a:ext>
              <a:ext uri="{C183D7F6-B498-43B3-948B-1728B52AA6E4}">
                <adec:decorative xmlns:adec="http://schemas.microsoft.com/office/drawing/2017/decorative" val="1"/>
              </a:ext>
            </a:extLst>
          </p:cNvPr>
          <p:cNvSpPr>
            <a:spLocks noGrp="1"/>
          </p:cNvSpPr>
          <p:nvPr>
            <p:ph type="dt" sz="half" idx="20"/>
          </p:nvPr>
        </p:nvSpPr>
        <p:spPr/>
        <p:txBody>
          <a:bodyPr/>
          <a:lstStyle>
            <a:lvl1pPr>
              <a:lnSpc>
                <a:spcPct val="100000"/>
              </a:lnSpc>
              <a:defRPr/>
            </a:lvl1pPr>
          </a:lstStyle>
          <a:p>
            <a:endParaRPr lang="en-GB"/>
          </a:p>
        </p:txBody>
      </p:sp>
    </p:spTree>
    <p:custDataLst>
      <p:tags r:id="rId1"/>
    </p:custDataLst>
    <p:extLst>
      <p:ext uri="{BB962C8B-B14F-4D97-AF65-F5344CB8AC3E}">
        <p14:creationId xmlns:p14="http://schemas.microsoft.com/office/powerpoint/2010/main" val="2795722973"/>
      </p:ext>
    </p:extLst>
  </p:cSld>
  <p:clrMapOvr>
    <a:masterClrMapping/>
  </p:clrMapOvr>
  <p:extLst>
    <p:ext uri="{DCECCB84-F9BA-43D5-87BE-67443E8EF086}">
      <p15:sldGuideLst xmlns:p15="http://schemas.microsoft.com/office/powerpoint/2012/main">
        <p15:guide id="1" orient="horz" pos="890">
          <p15:clr>
            <a:srgbClr val="C35EA4"/>
          </p15:clr>
        </p15:guide>
        <p15:guide id="2" orient="horz" pos="981">
          <p15:clr>
            <a:srgbClr val="C35EA4"/>
          </p15:clr>
        </p15:guide>
        <p15:guide id="3" pos="2593">
          <p15:clr>
            <a:srgbClr val="A4A3A4"/>
          </p15:clr>
        </p15:guide>
        <p15:guide id="4" pos="2661">
          <p15:clr>
            <a:srgbClr val="A4A3A4"/>
          </p15:clr>
        </p15:guide>
        <p15:guide id="5" pos="5019">
          <p15:clr>
            <a:srgbClr val="A4A3A4"/>
          </p15:clr>
        </p15:guide>
        <p15:guide id="6" pos="5087">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Column Heading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49400-E757-4904-B6B0-89D775990C58}"/>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15" name="Text Placeholder 14">
            <a:extLst>
              <a:ext uri="{FF2B5EF4-FFF2-40B4-BE49-F238E27FC236}">
                <a16:creationId xmlns:a16="http://schemas.microsoft.com/office/drawing/2014/main" id="{2CAD35DC-4ECF-4C00-A17E-91E10762897F}"/>
              </a:ext>
            </a:extLst>
          </p:cNvPr>
          <p:cNvSpPr>
            <a:spLocks noGrp="1"/>
          </p:cNvSpPr>
          <p:nvPr>
            <p:ph type="body" sz="quarter" idx="13" hasCustomPrompt="1"/>
          </p:nvPr>
        </p:nvSpPr>
        <p:spPr>
          <a:xfrm>
            <a:off x="408739" y="1741713"/>
            <a:ext cx="2771024" cy="817200"/>
          </a:xfrm>
          <a:solidFill>
            <a:schemeClr val="accent1"/>
          </a:solidFill>
          <a:ln>
            <a:solidFill>
              <a:schemeClr val="accent1"/>
            </a:solidFill>
          </a:ln>
        </p:spPr>
        <p:txBody>
          <a:bodyPr lIns="180000" rIns="180000" anchor="ctr" anchorCtr="0">
            <a:noAutofit/>
          </a:bodyPr>
          <a:lstStyle>
            <a:lvl1pPr marL="0" indent="0">
              <a:lnSpc>
                <a:spcPct val="100000"/>
              </a:lnSpc>
              <a:buNone/>
              <a:defRPr b="1">
                <a:solidFill>
                  <a:schemeClr val="bg1"/>
                </a:solidFill>
              </a:defRPr>
            </a:lvl1pPr>
            <a:lvl2pPr marL="0" indent="0">
              <a:buNone/>
              <a:defRPr/>
            </a:lvl2pPr>
          </a:lstStyle>
          <a:p>
            <a:pPr lvl="0"/>
            <a:r>
              <a:rPr lang="en-US"/>
              <a:t>Click to add heading</a:t>
            </a:r>
          </a:p>
        </p:txBody>
      </p:sp>
      <p:sp>
        <p:nvSpPr>
          <p:cNvPr id="18" name="Text Placeholder 17">
            <a:extLst>
              <a:ext uri="{FF2B5EF4-FFF2-40B4-BE49-F238E27FC236}">
                <a16:creationId xmlns:a16="http://schemas.microsoft.com/office/drawing/2014/main" id="{D5B1D31A-1072-4488-8176-064D101F59B2}"/>
              </a:ext>
            </a:extLst>
          </p:cNvPr>
          <p:cNvSpPr>
            <a:spLocks noGrp="1"/>
          </p:cNvSpPr>
          <p:nvPr>
            <p:ph type="body" sz="quarter" idx="15"/>
          </p:nvPr>
        </p:nvSpPr>
        <p:spPr>
          <a:xfrm>
            <a:off x="407988" y="2559050"/>
            <a:ext cx="2771024" cy="2876550"/>
          </a:xfrm>
          <a:noFill/>
          <a:ln>
            <a:solidFill>
              <a:schemeClr val="accent1"/>
            </a:solidFill>
          </a:ln>
        </p:spPr>
        <p:txBody>
          <a:bodyPr lIns="180000" tIns="180000" rIns="180000" bIns="180000">
            <a:noAutofit/>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0" name="Text Placeholder 14">
            <a:extLst>
              <a:ext uri="{FF2B5EF4-FFF2-40B4-BE49-F238E27FC236}">
                <a16:creationId xmlns:a16="http://schemas.microsoft.com/office/drawing/2014/main" id="{A536223E-63F7-4E44-BC93-B6626BCFEB33}"/>
              </a:ext>
            </a:extLst>
          </p:cNvPr>
          <p:cNvSpPr>
            <a:spLocks noGrp="1"/>
          </p:cNvSpPr>
          <p:nvPr>
            <p:ph type="body" sz="quarter" idx="17" hasCustomPrompt="1"/>
          </p:nvPr>
        </p:nvSpPr>
        <p:spPr>
          <a:xfrm>
            <a:off x="3287712" y="1741713"/>
            <a:ext cx="2771024" cy="817200"/>
          </a:xfrm>
          <a:solidFill>
            <a:schemeClr val="tx2"/>
          </a:solidFill>
          <a:ln>
            <a:solidFill>
              <a:schemeClr val="tx2"/>
            </a:solidFill>
          </a:ln>
        </p:spPr>
        <p:txBody>
          <a:bodyPr lIns="180000" rIns="180000" anchor="ctr" anchorCtr="0">
            <a:noAutofit/>
          </a:bodyPr>
          <a:lstStyle>
            <a:lvl1pPr marL="0" indent="0">
              <a:lnSpc>
                <a:spcPct val="100000"/>
              </a:lnSpc>
              <a:buNone/>
              <a:defRPr b="1">
                <a:solidFill>
                  <a:schemeClr val="bg1"/>
                </a:solidFill>
              </a:defRPr>
            </a:lvl1pPr>
            <a:lvl2pPr marL="0" indent="0">
              <a:buNone/>
              <a:defRPr/>
            </a:lvl2pPr>
          </a:lstStyle>
          <a:p>
            <a:pPr lvl="0"/>
            <a:r>
              <a:rPr lang="en-US"/>
              <a:t>Click to add heading</a:t>
            </a:r>
          </a:p>
        </p:txBody>
      </p:sp>
      <p:sp>
        <p:nvSpPr>
          <p:cNvPr id="19" name="Text Placeholder 17">
            <a:extLst>
              <a:ext uri="{FF2B5EF4-FFF2-40B4-BE49-F238E27FC236}">
                <a16:creationId xmlns:a16="http://schemas.microsoft.com/office/drawing/2014/main" id="{10B4C999-11DB-49A6-8AB3-B2F9DC1BC18C}"/>
              </a:ext>
            </a:extLst>
          </p:cNvPr>
          <p:cNvSpPr>
            <a:spLocks noGrp="1"/>
          </p:cNvSpPr>
          <p:nvPr>
            <p:ph type="body" sz="quarter" idx="16"/>
          </p:nvPr>
        </p:nvSpPr>
        <p:spPr>
          <a:xfrm>
            <a:off x="3286961" y="2559050"/>
            <a:ext cx="2771024" cy="2876550"/>
          </a:xfrm>
          <a:noFill/>
          <a:ln>
            <a:solidFill>
              <a:schemeClr val="tx2"/>
            </a:solidFill>
          </a:ln>
        </p:spPr>
        <p:txBody>
          <a:bodyPr lIns="180000" tIns="180000" rIns="180000" bIns="180000">
            <a:noAutofit/>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2" name="Text Placeholder 14">
            <a:extLst>
              <a:ext uri="{FF2B5EF4-FFF2-40B4-BE49-F238E27FC236}">
                <a16:creationId xmlns:a16="http://schemas.microsoft.com/office/drawing/2014/main" id="{489FFBF6-0D3D-4034-B412-EABCE7228008}"/>
              </a:ext>
            </a:extLst>
          </p:cNvPr>
          <p:cNvSpPr>
            <a:spLocks noGrp="1"/>
          </p:cNvSpPr>
          <p:nvPr>
            <p:ph type="body" sz="quarter" idx="19" hasCustomPrompt="1"/>
          </p:nvPr>
        </p:nvSpPr>
        <p:spPr>
          <a:xfrm>
            <a:off x="6133267" y="1741713"/>
            <a:ext cx="2771022" cy="817200"/>
          </a:xfrm>
          <a:solidFill>
            <a:schemeClr val="accent6"/>
          </a:solidFill>
          <a:ln>
            <a:solidFill>
              <a:schemeClr val="accent6"/>
            </a:solidFill>
          </a:ln>
        </p:spPr>
        <p:txBody>
          <a:bodyPr lIns="180000" rIns="180000" anchor="ctr" anchorCtr="0">
            <a:noAutofit/>
          </a:bodyPr>
          <a:lstStyle>
            <a:lvl1pPr marL="0" indent="0">
              <a:lnSpc>
                <a:spcPct val="100000"/>
              </a:lnSpc>
              <a:buNone/>
              <a:defRPr b="1">
                <a:solidFill>
                  <a:schemeClr val="tx1"/>
                </a:solidFill>
              </a:defRPr>
            </a:lvl1pPr>
            <a:lvl2pPr marL="0" indent="0">
              <a:buNone/>
              <a:defRPr/>
            </a:lvl2pPr>
          </a:lstStyle>
          <a:p>
            <a:pPr lvl="0"/>
            <a:r>
              <a:rPr lang="en-US"/>
              <a:t>Click to add heading</a:t>
            </a:r>
          </a:p>
        </p:txBody>
      </p:sp>
      <p:sp>
        <p:nvSpPr>
          <p:cNvPr id="21" name="Text Placeholder 17">
            <a:extLst>
              <a:ext uri="{FF2B5EF4-FFF2-40B4-BE49-F238E27FC236}">
                <a16:creationId xmlns:a16="http://schemas.microsoft.com/office/drawing/2014/main" id="{B8A0AAAB-DFCF-4F8D-90DA-DBD02013396C}"/>
              </a:ext>
            </a:extLst>
          </p:cNvPr>
          <p:cNvSpPr>
            <a:spLocks noGrp="1"/>
          </p:cNvSpPr>
          <p:nvPr>
            <p:ph type="body" sz="quarter" idx="18"/>
          </p:nvPr>
        </p:nvSpPr>
        <p:spPr>
          <a:xfrm>
            <a:off x="6132516" y="2559050"/>
            <a:ext cx="2771022" cy="2876550"/>
          </a:xfrm>
          <a:noFill/>
          <a:ln>
            <a:solidFill>
              <a:schemeClr val="accent6"/>
            </a:solidFill>
          </a:ln>
        </p:spPr>
        <p:txBody>
          <a:bodyPr lIns="180000" tIns="180000" rIns="180000" bIns="180000">
            <a:noAutofit/>
          </a:bodyPr>
          <a:lstStyle>
            <a:lvl1pPr>
              <a:lnSpc>
                <a:spcPct val="100000"/>
              </a:lnSpc>
              <a:defRPr>
                <a:solidFill>
                  <a:schemeClr val="tx1"/>
                </a:solidFill>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4" name="Text Placeholder 14">
            <a:extLst>
              <a:ext uri="{FF2B5EF4-FFF2-40B4-BE49-F238E27FC236}">
                <a16:creationId xmlns:a16="http://schemas.microsoft.com/office/drawing/2014/main" id="{794F06B4-05CB-4425-B43C-90CDB77D4DCD}"/>
              </a:ext>
            </a:extLst>
          </p:cNvPr>
          <p:cNvSpPr>
            <a:spLocks noGrp="1"/>
          </p:cNvSpPr>
          <p:nvPr>
            <p:ph type="body" sz="quarter" idx="21" hasCustomPrompt="1"/>
          </p:nvPr>
        </p:nvSpPr>
        <p:spPr>
          <a:xfrm>
            <a:off x="9012237" y="1741713"/>
            <a:ext cx="2771023" cy="817200"/>
          </a:xfrm>
          <a:solidFill>
            <a:schemeClr val="accent5"/>
          </a:solidFill>
          <a:ln>
            <a:solidFill>
              <a:schemeClr val="accent5"/>
            </a:solidFill>
          </a:ln>
        </p:spPr>
        <p:txBody>
          <a:bodyPr lIns="180000" rIns="180000" anchor="ctr" anchorCtr="0">
            <a:noAutofit/>
          </a:bodyPr>
          <a:lstStyle>
            <a:lvl1pPr marL="0" indent="0">
              <a:lnSpc>
                <a:spcPct val="100000"/>
              </a:lnSpc>
              <a:buNone/>
              <a:defRPr b="1">
                <a:solidFill>
                  <a:schemeClr val="tx1"/>
                </a:solidFill>
              </a:defRPr>
            </a:lvl1pPr>
            <a:lvl2pPr marL="0" indent="0">
              <a:buNone/>
              <a:defRPr/>
            </a:lvl2pPr>
          </a:lstStyle>
          <a:p>
            <a:pPr lvl="0"/>
            <a:r>
              <a:rPr lang="en-US"/>
              <a:t>Click to add heading</a:t>
            </a:r>
          </a:p>
        </p:txBody>
      </p:sp>
      <p:sp>
        <p:nvSpPr>
          <p:cNvPr id="23" name="Text Placeholder 17">
            <a:extLst>
              <a:ext uri="{FF2B5EF4-FFF2-40B4-BE49-F238E27FC236}">
                <a16:creationId xmlns:a16="http://schemas.microsoft.com/office/drawing/2014/main" id="{07483DBB-6AB3-44E8-B476-D691A6DD7796}"/>
              </a:ext>
            </a:extLst>
          </p:cNvPr>
          <p:cNvSpPr>
            <a:spLocks noGrp="1"/>
          </p:cNvSpPr>
          <p:nvPr>
            <p:ph type="body" sz="quarter" idx="20"/>
          </p:nvPr>
        </p:nvSpPr>
        <p:spPr>
          <a:xfrm>
            <a:off x="9011486" y="2559050"/>
            <a:ext cx="2771023" cy="2876550"/>
          </a:xfrm>
          <a:noFill/>
          <a:ln>
            <a:solidFill>
              <a:schemeClr val="accent5"/>
            </a:solidFill>
          </a:ln>
        </p:spPr>
        <p:txBody>
          <a:bodyPr lIns="180000" tIns="180000" rIns="180000" bIns="180000">
            <a:noAutofit/>
          </a:bodyPr>
          <a:lstStyle>
            <a:lvl1pPr>
              <a:lnSpc>
                <a:spcPct val="100000"/>
              </a:lnSpc>
              <a:defRPr>
                <a:solidFill>
                  <a:schemeClr val="tx1"/>
                </a:solidFill>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Slide Number Placeholder 9">
            <a:extLst>
              <a:ext uri="{FF2B5EF4-FFF2-40B4-BE49-F238E27FC236}">
                <a16:creationId xmlns:a16="http://schemas.microsoft.com/office/drawing/2014/main" id="{507ABD0A-0B79-498A-8135-71083AB527F3}"/>
              </a:ext>
              <a:ext uri="{C183D7F6-B498-43B3-948B-1728B52AA6E4}">
                <adec:decorative xmlns:adec="http://schemas.microsoft.com/office/drawing/2017/decorative" val="1"/>
              </a:ext>
            </a:extLst>
          </p:cNvPr>
          <p:cNvSpPr>
            <a:spLocks noGrp="1"/>
          </p:cNvSpPr>
          <p:nvPr>
            <p:ph type="sldNum" sz="quarter" idx="24"/>
          </p:nvPr>
        </p:nvSpPr>
        <p:spPr/>
        <p:txBody>
          <a:bodyPr/>
          <a:lstStyle>
            <a:lvl1pPr>
              <a:lnSpc>
                <a:spcPct val="100000"/>
              </a:lnSpc>
              <a:defRPr/>
            </a:lvl1pPr>
          </a:lstStyle>
          <a:p>
            <a:fld id="{F8E47D07-9D1E-4FE9-B31A-2F5863681021}" type="slidenum">
              <a:rPr lang="en-GB" smtClean="0"/>
              <a:pPr/>
              <a:t>‹#›</a:t>
            </a:fld>
            <a:endParaRPr lang="en-GB"/>
          </a:p>
        </p:txBody>
      </p:sp>
      <p:sp>
        <p:nvSpPr>
          <p:cNvPr id="14" name="Text Placeholder 96">
            <a:extLst>
              <a:ext uri="{FF2B5EF4-FFF2-40B4-BE49-F238E27FC236}">
                <a16:creationId xmlns:a16="http://schemas.microsoft.com/office/drawing/2014/main" id="{C19B5F97-DA6F-4D23-91EB-F783A1590A4A}"/>
              </a:ext>
            </a:extLst>
          </p:cNvPr>
          <p:cNvSpPr>
            <a:spLocks noGrp="1"/>
          </p:cNvSpPr>
          <p:nvPr>
            <p:ph type="body" sz="quarter" idx="111" hasCustomPrompt="1"/>
          </p:nvPr>
        </p:nvSpPr>
        <p:spPr>
          <a:xfrm>
            <a:off x="497481" y="6250152"/>
            <a:ext cx="9550800" cy="561048"/>
          </a:xfrm>
        </p:spPr>
        <p:txBody>
          <a:bodyPr lIns="0" tIns="0" rIns="0" bIns="0" anchor="b" anchorCtr="0">
            <a:normAutofit/>
          </a:bodyPr>
          <a:lstStyle>
            <a:lvl1pPr marL="0" indent="0">
              <a:lnSpc>
                <a:spcPct val="100000"/>
              </a:lnSpc>
              <a:spcAft>
                <a:spcPts val="300"/>
              </a:spcAft>
              <a:buNone/>
              <a:defRPr sz="800"/>
            </a:lvl1pPr>
          </a:lstStyle>
          <a:p>
            <a:pPr lvl="0"/>
            <a:r>
              <a:rPr lang="en-US"/>
              <a:t>Footnotes</a:t>
            </a:r>
          </a:p>
        </p:txBody>
      </p:sp>
      <p:sp>
        <p:nvSpPr>
          <p:cNvPr id="8" name="Date Placeholder 7">
            <a:extLst>
              <a:ext uri="{FF2B5EF4-FFF2-40B4-BE49-F238E27FC236}">
                <a16:creationId xmlns:a16="http://schemas.microsoft.com/office/drawing/2014/main" id="{5FDF1C59-75D3-4D44-AA6A-CE846344781C}"/>
              </a:ext>
              <a:ext uri="{C183D7F6-B498-43B3-948B-1728B52AA6E4}">
                <adec:decorative xmlns:adec="http://schemas.microsoft.com/office/drawing/2017/decorative" val="1"/>
              </a:ext>
            </a:extLst>
          </p:cNvPr>
          <p:cNvSpPr>
            <a:spLocks noGrp="1"/>
          </p:cNvSpPr>
          <p:nvPr>
            <p:ph type="dt" sz="half" idx="22"/>
          </p:nvPr>
        </p:nvSpPr>
        <p:spPr/>
        <p:txBody>
          <a:bodyPr/>
          <a:lstStyle>
            <a:lvl1pPr>
              <a:lnSpc>
                <a:spcPct val="100000"/>
              </a:lnSpc>
              <a:defRPr/>
            </a:lvl1pPr>
          </a:lstStyle>
          <a:p>
            <a:endParaRPr lang="en-GB"/>
          </a:p>
        </p:txBody>
      </p:sp>
    </p:spTree>
    <p:custDataLst>
      <p:tags r:id="rId1"/>
    </p:custDataLst>
    <p:extLst>
      <p:ext uri="{BB962C8B-B14F-4D97-AF65-F5344CB8AC3E}">
        <p14:creationId xmlns:p14="http://schemas.microsoft.com/office/powerpoint/2010/main" val="3732342144"/>
      </p:ext>
    </p:extLst>
  </p:cSld>
  <p:clrMapOvr>
    <a:masterClrMapping/>
  </p:clrMapOvr>
  <p:extLst>
    <p:ext uri="{DCECCB84-F9BA-43D5-87BE-67443E8EF086}">
      <p15:sldGuideLst xmlns:p15="http://schemas.microsoft.com/office/powerpoint/2012/main">
        <p15:guide id="1" orient="horz" pos="890">
          <p15:clr>
            <a:srgbClr val="C35EA4"/>
          </p15:clr>
        </p15:guide>
        <p15:guide id="2" orient="horz" pos="981">
          <p15:clr>
            <a:srgbClr val="C35EA4"/>
          </p15:clr>
        </p15:guide>
        <p15:guide id="3" pos="2003">
          <p15:clr>
            <a:srgbClr val="A4A3A4"/>
          </p15:clr>
        </p15:guide>
        <p15:guide id="4" pos="2071">
          <p15:clr>
            <a:srgbClr val="A4A3A4"/>
          </p15:clr>
        </p15:guide>
        <p15:guide id="5" pos="5677">
          <p15:clr>
            <a:srgbClr val="A4A3A4"/>
          </p15:clr>
        </p15:guide>
        <p15:guide id="6" pos="5609">
          <p15:clr>
            <a:srgbClr val="A4A3A4"/>
          </p15:clr>
        </p15:guide>
        <p15:guide id="7" pos="3817">
          <p15:clr>
            <a:srgbClr val="A4A3A4"/>
          </p15:clr>
        </p15:guide>
        <p15:guide id="8" pos="3863">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Dar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solidFill>
                  <a:schemeClr val="tx1"/>
                </a:solidFill>
              </a:defRPr>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4"/>
            <a:ext cx="11376024" cy="4635235"/>
          </a:xfrm>
        </p:spPr>
        <p:txBody>
          <a:bodyPr>
            <a:noAutofit/>
          </a:bodyPr>
          <a:lstStyle>
            <a:lvl1pPr>
              <a:lnSpc>
                <a:spcPct val="100000"/>
              </a:lnSpc>
              <a:spcBef>
                <a:spcPts val="600"/>
              </a:spcBef>
              <a:spcAft>
                <a:spcPts val="600"/>
              </a:spcAft>
              <a:defRPr/>
            </a:lvl1pPr>
            <a:lvl2pPr marL="460800" indent="-228600">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 here.</a:t>
            </a:r>
            <a:br>
              <a:rPr lang="en-US"/>
            </a:br>
            <a:r>
              <a:rPr lang="en-US"/>
              <a:t>To increase bullet level, select your text and press Tab.</a:t>
            </a:r>
            <a:br>
              <a:rPr lang="en-US"/>
            </a:br>
            <a:r>
              <a:rPr lang="en-US"/>
              <a:t>To decrease bullet level, select your bullet text and press Shift + Tab.</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7E938F29-84D5-4449-9358-343332B4BEF7}"/>
              </a:ext>
              <a:ext uri="{C183D7F6-B498-43B3-948B-1728B52AA6E4}">
                <adec:decorative xmlns:adec="http://schemas.microsoft.com/office/drawing/2017/decorative" val="1"/>
              </a:ext>
            </a:extLst>
          </p:cNvPr>
          <p:cNvSpPr>
            <a:spLocks noGrp="1"/>
          </p:cNvSpPr>
          <p:nvPr>
            <p:ph type="sldNum" sz="quarter" idx="22"/>
          </p:nvPr>
        </p:nvSpPr>
        <p:spPr/>
        <p:txBody>
          <a:bodyPr/>
          <a:lstStyle>
            <a:lvl1pPr>
              <a:lnSpc>
                <a:spcPct val="100000"/>
              </a:lnSpc>
              <a:defRPr/>
            </a:lvl1pPr>
          </a:lstStyle>
          <a:p>
            <a:fld id="{F8E47D07-9D1E-4FE9-B31A-2F5863681021}" type="slidenum">
              <a:rPr lang="en-GB" smtClean="0"/>
              <a:pPr/>
              <a:t>‹#›</a:t>
            </a:fld>
            <a:endParaRPr lang="en-GB"/>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97481" y="6250152"/>
            <a:ext cx="9550800" cy="561048"/>
          </a:xfrm>
        </p:spPr>
        <p:txBody>
          <a:bodyPr lIns="0" tIns="0" rIns="0" bIns="0" anchor="b" anchorCtr="0">
            <a:noAutofit/>
          </a:bodyPr>
          <a:lstStyle>
            <a:lvl1pPr marL="0" indent="0">
              <a:lnSpc>
                <a:spcPct val="100000"/>
              </a:lnSpc>
              <a:spcAft>
                <a:spcPts val="300"/>
              </a:spcAft>
              <a:buNone/>
              <a:defRPr sz="800">
                <a:solidFill>
                  <a:schemeClr val="tx1"/>
                </a:solidFill>
              </a:defRPr>
            </a:lvl1pPr>
          </a:lstStyle>
          <a:p>
            <a:pPr lvl="0"/>
            <a:r>
              <a:rPr lang="en-US"/>
              <a:t>Footnotes</a:t>
            </a:r>
          </a:p>
        </p:txBody>
      </p:sp>
      <p:sp>
        <p:nvSpPr>
          <p:cNvPr id="7" name="Date Placeholder 6">
            <a:extLst>
              <a:ext uri="{FF2B5EF4-FFF2-40B4-BE49-F238E27FC236}">
                <a16:creationId xmlns:a16="http://schemas.microsoft.com/office/drawing/2014/main" id="{F002CC1A-50FF-4A50-8660-D325E3429D98}"/>
              </a:ext>
              <a:ext uri="{C183D7F6-B498-43B3-948B-1728B52AA6E4}">
                <adec:decorative xmlns:adec="http://schemas.microsoft.com/office/drawing/2017/decorative" val="1"/>
              </a:ext>
            </a:extLst>
          </p:cNvPr>
          <p:cNvSpPr>
            <a:spLocks noGrp="1"/>
          </p:cNvSpPr>
          <p:nvPr>
            <p:ph type="dt" sz="half" idx="20"/>
          </p:nvPr>
        </p:nvSpPr>
        <p:spPr/>
        <p:txBody>
          <a:bodyPr/>
          <a:lstStyle>
            <a:lvl1pPr>
              <a:lnSpc>
                <a:spcPct val="100000"/>
              </a:lnSpc>
              <a:defRPr/>
            </a:lvl1pPr>
          </a:lstStyle>
          <a:p>
            <a:endParaRPr lang="en-GB"/>
          </a:p>
        </p:txBody>
      </p:sp>
    </p:spTree>
    <p:custDataLst>
      <p:tags r:id="rId1"/>
    </p:custDataLst>
    <p:extLst>
      <p:ext uri="{BB962C8B-B14F-4D97-AF65-F5344CB8AC3E}">
        <p14:creationId xmlns:p14="http://schemas.microsoft.com/office/powerpoint/2010/main" val="371520705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Dar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solidFill>
                  <a:schemeClr val="tx1"/>
                </a:solidFill>
              </a:defRPr>
            </a:lvl1pPr>
          </a:lstStyle>
          <a:p>
            <a:r>
              <a:rPr lang="en-US"/>
              <a:t>Click to enter title here</a:t>
            </a:r>
          </a:p>
        </p:txBody>
      </p:sp>
      <p:sp>
        <p:nvSpPr>
          <p:cNvPr id="11" name="Slide Number Placeholder 10">
            <a:extLst>
              <a:ext uri="{FF2B5EF4-FFF2-40B4-BE49-F238E27FC236}">
                <a16:creationId xmlns:a16="http://schemas.microsoft.com/office/drawing/2014/main" id="{A7BF9FC5-73CA-47D5-891A-42CBDE79952C}"/>
              </a:ext>
              <a:ext uri="{C183D7F6-B498-43B3-948B-1728B52AA6E4}">
                <adec:decorative xmlns:adec="http://schemas.microsoft.com/office/drawing/2017/decorative" val="1"/>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97481" y="6250152"/>
            <a:ext cx="9550800" cy="561048"/>
          </a:xfrm>
        </p:spPr>
        <p:txBody>
          <a:bodyPr lIns="0" tIns="0" rIns="0" bIns="0" anchor="b" anchorCtr="0">
            <a:normAutofit/>
          </a:bodyPr>
          <a:lstStyle>
            <a:lvl1pPr marL="0" indent="0">
              <a:lnSpc>
                <a:spcPct val="100000"/>
              </a:lnSpc>
              <a:spcAft>
                <a:spcPts val="300"/>
              </a:spcAft>
              <a:buNone/>
              <a:defRPr sz="800"/>
            </a:lvl1pPr>
          </a:lstStyle>
          <a:p>
            <a:pPr lvl="0"/>
            <a:r>
              <a:rPr lang="en-US"/>
              <a:t>Footnotes</a:t>
            </a:r>
          </a:p>
        </p:txBody>
      </p:sp>
      <p:sp>
        <p:nvSpPr>
          <p:cNvPr id="8" name="Date Placeholder 7">
            <a:extLst>
              <a:ext uri="{FF2B5EF4-FFF2-40B4-BE49-F238E27FC236}">
                <a16:creationId xmlns:a16="http://schemas.microsoft.com/office/drawing/2014/main" id="{11075AA4-1FA9-4704-A587-D8E88C1D1EF9}"/>
              </a:ext>
              <a:ext uri="{C183D7F6-B498-43B3-948B-1728B52AA6E4}">
                <adec:decorative xmlns:adec="http://schemas.microsoft.com/office/drawing/2017/decorative" val="1"/>
              </a:ext>
            </a:extLst>
          </p:cNvPr>
          <p:cNvSpPr>
            <a:spLocks noGrp="1"/>
          </p:cNvSpPr>
          <p:nvPr>
            <p:ph type="dt" sz="half" idx="10"/>
          </p:nvPr>
        </p:nvSpPr>
        <p:spPr/>
        <p:txBody>
          <a:bodyPr/>
          <a:lstStyle>
            <a:lvl1pPr>
              <a:lnSpc>
                <a:spcPct val="100000"/>
              </a:lnSpc>
              <a:defRPr/>
            </a:lvl1pPr>
          </a:lstStyle>
          <a:p>
            <a:endParaRPr lang="en-GB"/>
          </a:p>
        </p:txBody>
      </p:sp>
    </p:spTree>
    <p:custDataLst>
      <p:tags r:id="rId1"/>
    </p:custDataLst>
    <p:extLst>
      <p:ext uri="{BB962C8B-B14F-4D97-AF65-F5344CB8AC3E}">
        <p14:creationId xmlns:p14="http://schemas.microsoft.com/office/powerpoint/2010/main" val="157129784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Mulberr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solidFill>
                  <a:schemeClr val="tx1"/>
                </a:solidFill>
              </a:defRPr>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4"/>
            <a:ext cx="11376024" cy="4635235"/>
          </a:xfrm>
        </p:spPr>
        <p:txBody>
          <a:bodyPr>
            <a:noAutofit/>
          </a:bodyPr>
          <a:lstStyle>
            <a:lvl1pPr>
              <a:lnSpc>
                <a:spcPct val="100000"/>
              </a:lnSpc>
              <a:spcBef>
                <a:spcPts val="600"/>
              </a:spcBef>
              <a:spcAft>
                <a:spcPts val="600"/>
              </a:spcAft>
              <a:defRPr/>
            </a:lvl1pPr>
            <a:lvl2pPr marL="460800" indent="-228600">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 here. </a:t>
            </a:r>
            <a:br>
              <a:rPr lang="en-US"/>
            </a:br>
            <a:r>
              <a:rPr lang="en-US"/>
              <a:t>To increase bullet level, select your text and press Tab.</a:t>
            </a:r>
            <a:br>
              <a:rPr lang="en-US"/>
            </a:br>
            <a:r>
              <a:rPr lang="en-US"/>
              <a:t>To decrease bullet level, select your bullet text and press Shift + Tab.</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7E938F29-84D5-4449-9358-343332B4BEF7}"/>
              </a:ext>
              <a:ext uri="{C183D7F6-B498-43B3-948B-1728B52AA6E4}">
                <adec:decorative xmlns:adec="http://schemas.microsoft.com/office/drawing/2017/decorative" val="1"/>
              </a:ext>
            </a:extLst>
          </p:cNvPr>
          <p:cNvSpPr>
            <a:spLocks noGrp="1"/>
          </p:cNvSpPr>
          <p:nvPr>
            <p:ph type="sldNum" sz="quarter" idx="22"/>
          </p:nvPr>
        </p:nvSpPr>
        <p:spPr/>
        <p:txBody>
          <a:bodyPr/>
          <a:lstStyle>
            <a:lvl1pPr>
              <a:lnSpc>
                <a:spcPct val="100000"/>
              </a:lnSpc>
              <a:defRPr/>
            </a:lvl1pPr>
          </a:lstStyle>
          <a:p>
            <a:fld id="{F8E47D07-9D1E-4FE9-B31A-2F5863681021}" type="slidenum">
              <a:rPr lang="en-GB" smtClean="0"/>
              <a:pPr/>
              <a:t>‹#›</a:t>
            </a:fld>
            <a:endParaRPr lang="en-GB"/>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97481" y="6250152"/>
            <a:ext cx="9550800" cy="561048"/>
          </a:xfrm>
        </p:spPr>
        <p:txBody>
          <a:bodyPr lIns="0" tIns="0" rIns="0" bIns="0" anchor="b" anchorCtr="0">
            <a:noAutofit/>
          </a:bodyPr>
          <a:lstStyle>
            <a:lvl1pPr marL="0" indent="0">
              <a:lnSpc>
                <a:spcPct val="100000"/>
              </a:lnSpc>
              <a:spcAft>
                <a:spcPts val="300"/>
              </a:spcAft>
              <a:buNone/>
              <a:defRPr sz="800">
                <a:solidFill>
                  <a:schemeClr val="tx1"/>
                </a:solidFill>
              </a:defRPr>
            </a:lvl1pPr>
          </a:lstStyle>
          <a:p>
            <a:pPr lvl="0"/>
            <a:r>
              <a:rPr lang="en-US"/>
              <a:t>Footnotes</a:t>
            </a:r>
          </a:p>
        </p:txBody>
      </p:sp>
      <p:sp>
        <p:nvSpPr>
          <p:cNvPr id="7" name="Date Placeholder 6">
            <a:extLst>
              <a:ext uri="{FF2B5EF4-FFF2-40B4-BE49-F238E27FC236}">
                <a16:creationId xmlns:a16="http://schemas.microsoft.com/office/drawing/2014/main" id="{F002CC1A-50FF-4A50-8660-D325E3429D98}"/>
              </a:ext>
              <a:ext uri="{C183D7F6-B498-43B3-948B-1728B52AA6E4}">
                <adec:decorative xmlns:adec="http://schemas.microsoft.com/office/drawing/2017/decorative" val="1"/>
              </a:ext>
            </a:extLst>
          </p:cNvPr>
          <p:cNvSpPr>
            <a:spLocks noGrp="1"/>
          </p:cNvSpPr>
          <p:nvPr>
            <p:ph type="dt" sz="half" idx="20"/>
          </p:nvPr>
        </p:nvSpPr>
        <p:spPr/>
        <p:txBody>
          <a:bodyPr/>
          <a:lstStyle>
            <a:lvl1pPr>
              <a:lnSpc>
                <a:spcPct val="100000"/>
              </a:lnSpc>
              <a:defRPr/>
            </a:lvl1pPr>
          </a:lstStyle>
          <a:p>
            <a:endParaRPr lang="en-GB"/>
          </a:p>
        </p:txBody>
      </p:sp>
    </p:spTree>
    <p:custDataLst>
      <p:tags r:id="rId1"/>
    </p:custDataLst>
    <p:extLst>
      <p:ext uri="{BB962C8B-B14F-4D97-AF65-F5344CB8AC3E}">
        <p14:creationId xmlns:p14="http://schemas.microsoft.com/office/powerpoint/2010/main" val="85222360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Mulberr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solidFill>
                  <a:schemeClr val="tx1"/>
                </a:solidFill>
              </a:defRPr>
            </a:lvl1pPr>
          </a:lstStyle>
          <a:p>
            <a:r>
              <a:rPr lang="en-US"/>
              <a:t>Click to enter title here</a:t>
            </a:r>
          </a:p>
        </p:txBody>
      </p:sp>
      <p:sp>
        <p:nvSpPr>
          <p:cNvPr id="11" name="Slide Number Placeholder 10">
            <a:extLst>
              <a:ext uri="{FF2B5EF4-FFF2-40B4-BE49-F238E27FC236}">
                <a16:creationId xmlns:a16="http://schemas.microsoft.com/office/drawing/2014/main" id="{A7BF9FC5-73CA-47D5-891A-42CBDE79952C}"/>
              </a:ext>
              <a:ext uri="{C183D7F6-B498-43B3-948B-1728B52AA6E4}">
                <adec:decorative xmlns:adec="http://schemas.microsoft.com/office/drawing/2017/decorative" val="1"/>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97481" y="6250152"/>
            <a:ext cx="9550800" cy="561048"/>
          </a:xfrm>
        </p:spPr>
        <p:txBody>
          <a:bodyPr lIns="0" tIns="0" rIns="0" bIns="0" anchor="b" anchorCtr="0">
            <a:normAutofit/>
          </a:bodyPr>
          <a:lstStyle>
            <a:lvl1pPr marL="0" indent="0">
              <a:lnSpc>
                <a:spcPct val="100000"/>
              </a:lnSpc>
              <a:spcAft>
                <a:spcPts val="300"/>
              </a:spcAft>
              <a:buNone/>
              <a:defRPr sz="800"/>
            </a:lvl1pPr>
          </a:lstStyle>
          <a:p>
            <a:pPr lvl="0"/>
            <a:r>
              <a:rPr lang="en-US"/>
              <a:t>Footnotes</a:t>
            </a:r>
          </a:p>
        </p:txBody>
      </p:sp>
      <p:sp>
        <p:nvSpPr>
          <p:cNvPr id="8" name="Date Placeholder 7">
            <a:extLst>
              <a:ext uri="{FF2B5EF4-FFF2-40B4-BE49-F238E27FC236}">
                <a16:creationId xmlns:a16="http://schemas.microsoft.com/office/drawing/2014/main" id="{11075AA4-1FA9-4704-A587-D8E88C1D1EF9}"/>
              </a:ext>
              <a:ext uri="{C183D7F6-B498-43B3-948B-1728B52AA6E4}">
                <adec:decorative xmlns:adec="http://schemas.microsoft.com/office/drawing/2017/decorative" val="1"/>
              </a:ext>
            </a:extLst>
          </p:cNvPr>
          <p:cNvSpPr>
            <a:spLocks noGrp="1"/>
          </p:cNvSpPr>
          <p:nvPr>
            <p:ph type="dt" sz="half" idx="10"/>
          </p:nvPr>
        </p:nvSpPr>
        <p:spPr/>
        <p:txBody>
          <a:bodyPr/>
          <a:lstStyle>
            <a:lvl1pPr>
              <a:lnSpc>
                <a:spcPct val="100000"/>
              </a:lnSpc>
              <a:defRPr/>
            </a:lvl1pPr>
          </a:lstStyle>
          <a:p>
            <a:endParaRPr lang="en-GB"/>
          </a:p>
        </p:txBody>
      </p:sp>
    </p:spTree>
    <p:custDataLst>
      <p:tags r:id="rId1"/>
    </p:custDataLst>
    <p:extLst>
      <p:ext uri="{BB962C8B-B14F-4D97-AF65-F5344CB8AC3E}">
        <p14:creationId xmlns:p14="http://schemas.microsoft.com/office/powerpoint/2010/main" val="298429901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Value Points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23" name="Text Placeholder 18">
            <a:extLst>
              <a:ext uri="{FF2B5EF4-FFF2-40B4-BE49-F238E27FC236}">
                <a16:creationId xmlns:a16="http://schemas.microsoft.com/office/drawing/2014/main" id="{908774E5-6317-0685-60C2-4C482EE1C82E}"/>
              </a:ext>
            </a:extLst>
          </p:cNvPr>
          <p:cNvSpPr>
            <a:spLocks noGrp="1"/>
          </p:cNvSpPr>
          <p:nvPr>
            <p:ph type="body" sz="quarter" idx="112" hasCustomPrompt="1"/>
          </p:nvPr>
        </p:nvSpPr>
        <p:spPr>
          <a:xfrm>
            <a:off x="1139499" y="1871971"/>
            <a:ext cx="2252662" cy="2251075"/>
          </a:xfrm>
          <a:custGeom>
            <a:avLst/>
            <a:gdLst>
              <a:gd name="connsiteX0" fmla="*/ 1006200 w 2012400"/>
              <a:gd name="connsiteY0" fmla="*/ 0 h 2012400"/>
              <a:gd name="connsiteX1" fmla="*/ 2012400 w 2012400"/>
              <a:gd name="connsiteY1" fmla="*/ 1006200 h 2012400"/>
              <a:gd name="connsiteX2" fmla="*/ 1006200 w 2012400"/>
              <a:gd name="connsiteY2" fmla="*/ 2012400 h 2012400"/>
              <a:gd name="connsiteX3" fmla="*/ 0 w 2012400"/>
              <a:gd name="connsiteY3" fmla="*/ 1006200 h 2012400"/>
              <a:gd name="connsiteX4" fmla="*/ 1006200 w 2012400"/>
              <a:gd name="connsiteY4" fmla="*/ 0 h 201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400" h="2012400">
                <a:moveTo>
                  <a:pt x="1006200" y="0"/>
                </a:moveTo>
                <a:cubicBezTo>
                  <a:pt x="1561909" y="0"/>
                  <a:pt x="2012400" y="450491"/>
                  <a:pt x="2012400" y="1006200"/>
                </a:cubicBezTo>
                <a:cubicBezTo>
                  <a:pt x="2012400" y="1561909"/>
                  <a:pt x="1561909" y="2012400"/>
                  <a:pt x="1006200" y="2012400"/>
                </a:cubicBezTo>
                <a:cubicBezTo>
                  <a:pt x="450491" y="2012400"/>
                  <a:pt x="0" y="1561909"/>
                  <a:pt x="0" y="1006200"/>
                </a:cubicBezTo>
                <a:cubicBezTo>
                  <a:pt x="0" y="450491"/>
                  <a:pt x="450491" y="0"/>
                  <a:pt x="1006200" y="0"/>
                </a:cubicBezTo>
                <a:close/>
              </a:path>
            </a:pathLst>
          </a:custGeom>
          <a:solidFill>
            <a:schemeClr val="accent1"/>
          </a:solidFill>
        </p:spPr>
        <p:txBody>
          <a:bodyPr wrap="square" lIns="0" tIns="0" rIns="0" bIns="0" anchor="ctr" anchorCtr="0">
            <a:normAutofit/>
          </a:bodyPr>
          <a:lstStyle>
            <a:lvl1pPr marL="0" indent="0" algn="ctr">
              <a:lnSpc>
                <a:spcPct val="100000"/>
              </a:lnSpc>
              <a:buNone/>
              <a:defRPr>
                <a:solidFill>
                  <a:schemeClr val="bg1"/>
                </a:solidFill>
                <a:latin typeface="+mj-lt"/>
              </a:defRPr>
            </a:lvl1pPr>
          </a:lstStyle>
          <a:p>
            <a:pPr lvl="0"/>
            <a:r>
              <a:rPr lang="en-US"/>
              <a:t>Click to add callout or key figure</a:t>
            </a:r>
          </a:p>
        </p:txBody>
      </p:sp>
      <p:sp>
        <p:nvSpPr>
          <p:cNvPr id="24" name="Text Placeholder 9">
            <a:extLst>
              <a:ext uri="{FF2B5EF4-FFF2-40B4-BE49-F238E27FC236}">
                <a16:creationId xmlns:a16="http://schemas.microsoft.com/office/drawing/2014/main" id="{7E1E7FE7-76AF-85F1-4FBC-8E527FBEC9D3}"/>
              </a:ext>
            </a:extLst>
          </p:cNvPr>
          <p:cNvSpPr>
            <a:spLocks noGrp="1"/>
          </p:cNvSpPr>
          <p:nvPr>
            <p:ph type="body" sz="quarter" idx="18" hasCustomPrompt="1"/>
          </p:nvPr>
        </p:nvSpPr>
        <p:spPr>
          <a:xfrm>
            <a:off x="407989" y="4213225"/>
            <a:ext cx="3563936" cy="1728000"/>
          </a:xfrm>
        </p:spPr>
        <p:txBody>
          <a:bodyPr/>
          <a:lstStyle>
            <a:lvl1pPr marL="0" indent="0" algn="ctr">
              <a:lnSpc>
                <a:spcPct val="100000"/>
              </a:lnSpc>
              <a:buNone/>
              <a:defRPr/>
            </a:lvl1pPr>
          </a:lstStyle>
          <a:p>
            <a:pPr lvl="0"/>
            <a:r>
              <a:rPr lang="en-US"/>
              <a:t>Supporting text goes here.</a:t>
            </a:r>
            <a:br>
              <a:rPr lang="en-US"/>
            </a:br>
            <a:r>
              <a:rPr lang="en-US"/>
              <a:t>Change lens to preferred background </a:t>
            </a:r>
            <a:r>
              <a:rPr lang="en-US" err="1"/>
              <a:t>colour</a:t>
            </a:r>
            <a:r>
              <a:rPr lang="en-US"/>
              <a:t> before inserting an icon. </a:t>
            </a:r>
          </a:p>
        </p:txBody>
      </p:sp>
      <p:sp>
        <p:nvSpPr>
          <p:cNvPr id="25" name="Text Placeholder 18">
            <a:extLst>
              <a:ext uri="{FF2B5EF4-FFF2-40B4-BE49-F238E27FC236}">
                <a16:creationId xmlns:a16="http://schemas.microsoft.com/office/drawing/2014/main" id="{3C3D6D1C-EA2A-BC93-1142-0AF07D344827}"/>
              </a:ext>
            </a:extLst>
          </p:cNvPr>
          <p:cNvSpPr>
            <a:spLocks noGrp="1"/>
          </p:cNvSpPr>
          <p:nvPr>
            <p:ph type="body" sz="quarter" idx="113" hasCustomPrompt="1"/>
          </p:nvPr>
        </p:nvSpPr>
        <p:spPr>
          <a:xfrm>
            <a:off x="4968875" y="1871971"/>
            <a:ext cx="2252662" cy="2251075"/>
          </a:xfrm>
          <a:custGeom>
            <a:avLst/>
            <a:gdLst>
              <a:gd name="connsiteX0" fmla="*/ 1006200 w 2012400"/>
              <a:gd name="connsiteY0" fmla="*/ 0 h 2012400"/>
              <a:gd name="connsiteX1" fmla="*/ 2012400 w 2012400"/>
              <a:gd name="connsiteY1" fmla="*/ 1006200 h 2012400"/>
              <a:gd name="connsiteX2" fmla="*/ 1006200 w 2012400"/>
              <a:gd name="connsiteY2" fmla="*/ 2012400 h 2012400"/>
              <a:gd name="connsiteX3" fmla="*/ 0 w 2012400"/>
              <a:gd name="connsiteY3" fmla="*/ 1006200 h 2012400"/>
              <a:gd name="connsiteX4" fmla="*/ 1006200 w 2012400"/>
              <a:gd name="connsiteY4" fmla="*/ 0 h 201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400" h="2012400">
                <a:moveTo>
                  <a:pt x="1006200" y="0"/>
                </a:moveTo>
                <a:cubicBezTo>
                  <a:pt x="1561909" y="0"/>
                  <a:pt x="2012400" y="450491"/>
                  <a:pt x="2012400" y="1006200"/>
                </a:cubicBezTo>
                <a:cubicBezTo>
                  <a:pt x="2012400" y="1561909"/>
                  <a:pt x="1561909" y="2012400"/>
                  <a:pt x="1006200" y="2012400"/>
                </a:cubicBezTo>
                <a:cubicBezTo>
                  <a:pt x="450491" y="2012400"/>
                  <a:pt x="0" y="1561909"/>
                  <a:pt x="0" y="1006200"/>
                </a:cubicBezTo>
                <a:cubicBezTo>
                  <a:pt x="0" y="450491"/>
                  <a:pt x="450491" y="0"/>
                  <a:pt x="1006200" y="0"/>
                </a:cubicBezTo>
                <a:close/>
              </a:path>
            </a:pathLst>
          </a:custGeom>
          <a:solidFill>
            <a:schemeClr val="accent6"/>
          </a:solidFill>
        </p:spPr>
        <p:txBody>
          <a:bodyPr wrap="square" lIns="0" tIns="0" rIns="0" bIns="0" anchor="ctr" anchorCtr="0">
            <a:normAutofit/>
          </a:bodyPr>
          <a:lstStyle>
            <a:lvl1pPr marL="0" indent="0" algn="ctr">
              <a:lnSpc>
                <a:spcPct val="100000"/>
              </a:lnSpc>
              <a:buNone/>
              <a:defRPr>
                <a:solidFill>
                  <a:schemeClr val="tx1"/>
                </a:solidFill>
                <a:latin typeface="+mj-lt"/>
              </a:defRPr>
            </a:lvl1pPr>
          </a:lstStyle>
          <a:p>
            <a:pPr lvl="0"/>
            <a:r>
              <a:rPr lang="en-US"/>
              <a:t>Click to add callout or key figure</a:t>
            </a:r>
          </a:p>
        </p:txBody>
      </p:sp>
      <p:sp>
        <p:nvSpPr>
          <p:cNvPr id="26" name="Text Placeholder 9">
            <a:extLst>
              <a:ext uri="{FF2B5EF4-FFF2-40B4-BE49-F238E27FC236}">
                <a16:creationId xmlns:a16="http://schemas.microsoft.com/office/drawing/2014/main" id="{CAE97067-E054-F240-2C74-3C276BE7E5AC}"/>
              </a:ext>
            </a:extLst>
          </p:cNvPr>
          <p:cNvSpPr>
            <a:spLocks noGrp="1"/>
          </p:cNvSpPr>
          <p:nvPr>
            <p:ph type="body" sz="quarter" idx="27" hasCustomPrompt="1"/>
          </p:nvPr>
        </p:nvSpPr>
        <p:spPr>
          <a:xfrm>
            <a:off x="4314032" y="4213225"/>
            <a:ext cx="3563936" cy="1728000"/>
          </a:xfrm>
        </p:spPr>
        <p:txBody>
          <a:bodyPr/>
          <a:lstStyle>
            <a:lvl1pPr marL="0" indent="0" algn="ctr">
              <a:lnSpc>
                <a:spcPct val="100000"/>
              </a:lnSpc>
              <a:buNone/>
              <a:defRPr/>
            </a:lvl1pPr>
          </a:lstStyle>
          <a:p>
            <a:pPr lvl="0"/>
            <a:r>
              <a:rPr lang="en-US"/>
              <a:t>Supporting text goes here.</a:t>
            </a:r>
            <a:br>
              <a:rPr lang="en-US"/>
            </a:br>
            <a:r>
              <a:rPr lang="en-US"/>
              <a:t>Change lens to preferred background </a:t>
            </a:r>
            <a:r>
              <a:rPr lang="en-US" err="1"/>
              <a:t>colour</a:t>
            </a:r>
            <a:r>
              <a:rPr lang="en-US"/>
              <a:t> before inserting an icon. </a:t>
            </a:r>
          </a:p>
        </p:txBody>
      </p:sp>
      <p:sp>
        <p:nvSpPr>
          <p:cNvPr id="27" name="Text Placeholder 18">
            <a:extLst>
              <a:ext uri="{FF2B5EF4-FFF2-40B4-BE49-F238E27FC236}">
                <a16:creationId xmlns:a16="http://schemas.microsoft.com/office/drawing/2014/main" id="{7FE1B641-0CB5-ADC0-4697-B06992037923}"/>
              </a:ext>
            </a:extLst>
          </p:cNvPr>
          <p:cNvSpPr>
            <a:spLocks noGrp="1"/>
          </p:cNvSpPr>
          <p:nvPr>
            <p:ph type="body" sz="quarter" idx="114" hasCustomPrompt="1"/>
          </p:nvPr>
        </p:nvSpPr>
        <p:spPr>
          <a:xfrm>
            <a:off x="8799513" y="1871971"/>
            <a:ext cx="2252662" cy="2251075"/>
          </a:xfrm>
          <a:custGeom>
            <a:avLst/>
            <a:gdLst>
              <a:gd name="connsiteX0" fmla="*/ 1006200 w 2012400"/>
              <a:gd name="connsiteY0" fmla="*/ 0 h 2012400"/>
              <a:gd name="connsiteX1" fmla="*/ 2012400 w 2012400"/>
              <a:gd name="connsiteY1" fmla="*/ 1006200 h 2012400"/>
              <a:gd name="connsiteX2" fmla="*/ 1006200 w 2012400"/>
              <a:gd name="connsiteY2" fmla="*/ 2012400 h 2012400"/>
              <a:gd name="connsiteX3" fmla="*/ 0 w 2012400"/>
              <a:gd name="connsiteY3" fmla="*/ 1006200 h 2012400"/>
              <a:gd name="connsiteX4" fmla="*/ 1006200 w 2012400"/>
              <a:gd name="connsiteY4" fmla="*/ 0 h 201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400" h="2012400">
                <a:moveTo>
                  <a:pt x="1006200" y="0"/>
                </a:moveTo>
                <a:cubicBezTo>
                  <a:pt x="1561909" y="0"/>
                  <a:pt x="2012400" y="450491"/>
                  <a:pt x="2012400" y="1006200"/>
                </a:cubicBezTo>
                <a:cubicBezTo>
                  <a:pt x="2012400" y="1561909"/>
                  <a:pt x="1561909" y="2012400"/>
                  <a:pt x="1006200" y="2012400"/>
                </a:cubicBezTo>
                <a:cubicBezTo>
                  <a:pt x="450491" y="2012400"/>
                  <a:pt x="0" y="1561909"/>
                  <a:pt x="0" y="1006200"/>
                </a:cubicBezTo>
                <a:cubicBezTo>
                  <a:pt x="0" y="450491"/>
                  <a:pt x="450491" y="0"/>
                  <a:pt x="1006200" y="0"/>
                </a:cubicBezTo>
                <a:close/>
              </a:path>
            </a:pathLst>
          </a:custGeom>
          <a:solidFill>
            <a:schemeClr val="accent5"/>
          </a:solidFill>
        </p:spPr>
        <p:txBody>
          <a:bodyPr wrap="square" lIns="0" tIns="0" rIns="0" bIns="0" anchor="ctr" anchorCtr="0">
            <a:normAutofit/>
          </a:bodyPr>
          <a:lstStyle>
            <a:lvl1pPr marL="0" indent="0" algn="ctr">
              <a:lnSpc>
                <a:spcPct val="100000"/>
              </a:lnSpc>
              <a:buNone/>
              <a:defRPr>
                <a:solidFill>
                  <a:schemeClr val="tx1"/>
                </a:solidFill>
                <a:latin typeface="+mj-lt"/>
              </a:defRPr>
            </a:lvl1pPr>
          </a:lstStyle>
          <a:p>
            <a:pPr lvl="0"/>
            <a:r>
              <a:rPr lang="en-US"/>
              <a:t>Click to add callout or key figure</a:t>
            </a:r>
          </a:p>
        </p:txBody>
      </p:sp>
      <p:sp>
        <p:nvSpPr>
          <p:cNvPr id="28" name="Text Placeholder 9">
            <a:extLst>
              <a:ext uri="{FF2B5EF4-FFF2-40B4-BE49-F238E27FC236}">
                <a16:creationId xmlns:a16="http://schemas.microsoft.com/office/drawing/2014/main" id="{57559BB0-B9E5-D570-8CCA-20334B1AC503}"/>
              </a:ext>
            </a:extLst>
          </p:cNvPr>
          <p:cNvSpPr>
            <a:spLocks noGrp="1"/>
          </p:cNvSpPr>
          <p:nvPr>
            <p:ph type="body" sz="quarter" idx="28" hasCustomPrompt="1"/>
          </p:nvPr>
        </p:nvSpPr>
        <p:spPr>
          <a:xfrm>
            <a:off x="8220075" y="4213225"/>
            <a:ext cx="3563936" cy="1728000"/>
          </a:xfrm>
        </p:spPr>
        <p:txBody>
          <a:bodyPr/>
          <a:lstStyle>
            <a:lvl1pPr marL="0" indent="0" algn="ctr">
              <a:lnSpc>
                <a:spcPct val="100000"/>
              </a:lnSpc>
              <a:buNone/>
              <a:defRPr/>
            </a:lvl1pPr>
          </a:lstStyle>
          <a:p>
            <a:pPr lvl="0"/>
            <a:r>
              <a:rPr lang="en-US"/>
              <a:t>Supporting text goes here.</a:t>
            </a:r>
            <a:br>
              <a:rPr lang="en-US"/>
            </a:br>
            <a:r>
              <a:rPr lang="en-US"/>
              <a:t>Change lens to preferred background </a:t>
            </a:r>
            <a:r>
              <a:rPr lang="en-US" err="1"/>
              <a:t>colour</a:t>
            </a:r>
            <a:r>
              <a:rPr lang="en-US"/>
              <a:t> before inserting an icon. </a:t>
            </a:r>
          </a:p>
        </p:txBody>
      </p:sp>
      <p:sp>
        <p:nvSpPr>
          <p:cNvPr id="7" name="Slide Number Placeholder 6">
            <a:extLst>
              <a:ext uri="{FF2B5EF4-FFF2-40B4-BE49-F238E27FC236}">
                <a16:creationId xmlns:a16="http://schemas.microsoft.com/office/drawing/2014/main" id="{A183F930-38D6-455D-84C2-DD9D1E30FD41}"/>
              </a:ext>
              <a:ext uri="{C183D7F6-B498-43B3-948B-1728B52AA6E4}">
                <adec:decorative xmlns:adec="http://schemas.microsoft.com/office/drawing/2017/decorative" val="1"/>
              </a:ext>
            </a:extLst>
          </p:cNvPr>
          <p:cNvSpPr>
            <a:spLocks noGrp="1"/>
          </p:cNvSpPr>
          <p:nvPr>
            <p:ph type="sldNum" sz="quarter" idx="26"/>
          </p:nvPr>
        </p:nvSpPr>
        <p:spPr/>
        <p:txBody>
          <a:bodyPr/>
          <a:lstStyle>
            <a:lvl1pPr>
              <a:lnSpc>
                <a:spcPct val="100000"/>
              </a:lnSpc>
              <a:defRPr/>
            </a:lvl1pPr>
          </a:lstStyle>
          <a:p>
            <a:fld id="{F8E47D07-9D1E-4FE9-B31A-2F5863681021}" type="slidenum">
              <a:rPr lang="en-GB" smtClean="0"/>
              <a:pPr/>
              <a:t>‹#›</a:t>
            </a:fld>
            <a:endParaRPr lang="en-GB"/>
          </a:p>
        </p:txBody>
      </p:sp>
      <p:sp>
        <p:nvSpPr>
          <p:cNvPr id="14" name="Text Placeholder 96">
            <a:extLst>
              <a:ext uri="{FF2B5EF4-FFF2-40B4-BE49-F238E27FC236}">
                <a16:creationId xmlns:a16="http://schemas.microsoft.com/office/drawing/2014/main" id="{AA42A745-9907-45EF-9B18-E061ED71F0DB}"/>
              </a:ext>
            </a:extLst>
          </p:cNvPr>
          <p:cNvSpPr>
            <a:spLocks noGrp="1"/>
          </p:cNvSpPr>
          <p:nvPr>
            <p:ph type="body" sz="quarter" idx="111" hasCustomPrompt="1"/>
          </p:nvPr>
        </p:nvSpPr>
        <p:spPr>
          <a:xfrm>
            <a:off x="497481" y="6250152"/>
            <a:ext cx="9550800" cy="561048"/>
          </a:xfrm>
        </p:spPr>
        <p:txBody>
          <a:bodyPr lIns="0" tIns="0" rIns="0" bIns="0" anchor="b" anchorCtr="0">
            <a:normAutofit/>
          </a:bodyPr>
          <a:lstStyle>
            <a:lvl1pPr marL="0" indent="0">
              <a:lnSpc>
                <a:spcPct val="100000"/>
              </a:lnSpc>
              <a:spcAft>
                <a:spcPts val="300"/>
              </a:spcAft>
              <a:buNone/>
              <a:defRPr sz="800"/>
            </a:lvl1pPr>
          </a:lstStyle>
          <a:p>
            <a:pPr lvl="0"/>
            <a:r>
              <a:rPr lang="en-US"/>
              <a:t>Footnotes</a:t>
            </a:r>
          </a:p>
        </p:txBody>
      </p:sp>
      <p:sp>
        <p:nvSpPr>
          <p:cNvPr id="4" name="Date Placeholder 3">
            <a:extLst>
              <a:ext uri="{FF2B5EF4-FFF2-40B4-BE49-F238E27FC236}">
                <a16:creationId xmlns:a16="http://schemas.microsoft.com/office/drawing/2014/main" id="{C645BA28-9268-48CE-8962-39F56ADB8E1B}"/>
              </a:ext>
              <a:ext uri="{C183D7F6-B498-43B3-948B-1728B52AA6E4}">
                <adec:decorative xmlns:adec="http://schemas.microsoft.com/office/drawing/2017/decorative" val="1"/>
              </a:ext>
            </a:extLst>
          </p:cNvPr>
          <p:cNvSpPr>
            <a:spLocks noGrp="1"/>
          </p:cNvSpPr>
          <p:nvPr>
            <p:ph type="dt" sz="half" idx="24"/>
          </p:nvPr>
        </p:nvSpPr>
        <p:spPr/>
        <p:txBody>
          <a:bodyPr/>
          <a:lstStyle>
            <a:lvl1pPr>
              <a:lnSpc>
                <a:spcPct val="100000"/>
              </a:lnSpc>
              <a:defRPr/>
            </a:lvl1pPr>
          </a:lstStyle>
          <a:p>
            <a:endParaRPr lang="en-GB"/>
          </a:p>
        </p:txBody>
      </p:sp>
    </p:spTree>
    <p:custDataLst>
      <p:tags r:id="rId1"/>
    </p:custDataLst>
    <p:extLst>
      <p:ext uri="{BB962C8B-B14F-4D97-AF65-F5344CB8AC3E}">
        <p14:creationId xmlns:p14="http://schemas.microsoft.com/office/powerpoint/2010/main" val="289679649"/>
      </p:ext>
    </p:extLst>
  </p:cSld>
  <p:clrMapOvr>
    <a:masterClrMapping/>
  </p:clrMapOvr>
  <p:extLst>
    <p:ext uri="{DCECCB84-F9BA-43D5-87BE-67443E8EF086}">
      <p15:sldGuideLst xmlns:p15="http://schemas.microsoft.com/office/powerpoint/2012/main">
        <p15:guide id="3" pos="2502">
          <p15:clr>
            <a:srgbClr val="A4A3A4"/>
          </p15:clr>
        </p15:guide>
        <p15:guide id="4" pos="2706">
          <p15:clr>
            <a:srgbClr val="A4A3A4"/>
          </p15:clr>
        </p15:guide>
        <p15:guide id="7" pos="4974">
          <p15:clr>
            <a:srgbClr val="A4A3A4"/>
          </p15:clr>
        </p15:guide>
        <p15:guide id="8" pos="5178">
          <p15:clr>
            <a:srgbClr val="A4A3A4"/>
          </p15:clr>
        </p15:guide>
        <p15:guide id="11" orient="horz" pos="890">
          <p15:clr>
            <a:srgbClr val="C35EA4"/>
          </p15:clr>
        </p15:guide>
        <p15:guide id="12" orient="horz" pos="981">
          <p15:clr>
            <a:srgbClr val="C35E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 Value Points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29" name="Text Placeholder 18">
            <a:extLst>
              <a:ext uri="{FF2B5EF4-FFF2-40B4-BE49-F238E27FC236}">
                <a16:creationId xmlns:a16="http://schemas.microsoft.com/office/drawing/2014/main" id="{1A29A185-838B-41FF-C98E-2BFDAEBD8434}"/>
              </a:ext>
            </a:extLst>
          </p:cNvPr>
          <p:cNvSpPr>
            <a:spLocks noGrp="1"/>
          </p:cNvSpPr>
          <p:nvPr>
            <p:ph type="body" sz="quarter" idx="112" hasCustomPrompt="1"/>
          </p:nvPr>
        </p:nvSpPr>
        <p:spPr>
          <a:xfrm>
            <a:off x="568658" y="1871971"/>
            <a:ext cx="2252662" cy="2251075"/>
          </a:xfrm>
          <a:custGeom>
            <a:avLst/>
            <a:gdLst>
              <a:gd name="connsiteX0" fmla="*/ 1006200 w 2012400"/>
              <a:gd name="connsiteY0" fmla="*/ 0 h 2012400"/>
              <a:gd name="connsiteX1" fmla="*/ 2012400 w 2012400"/>
              <a:gd name="connsiteY1" fmla="*/ 1006200 h 2012400"/>
              <a:gd name="connsiteX2" fmla="*/ 1006200 w 2012400"/>
              <a:gd name="connsiteY2" fmla="*/ 2012400 h 2012400"/>
              <a:gd name="connsiteX3" fmla="*/ 0 w 2012400"/>
              <a:gd name="connsiteY3" fmla="*/ 1006200 h 2012400"/>
              <a:gd name="connsiteX4" fmla="*/ 1006200 w 2012400"/>
              <a:gd name="connsiteY4" fmla="*/ 0 h 201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400" h="2012400">
                <a:moveTo>
                  <a:pt x="1006200" y="0"/>
                </a:moveTo>
                <a:cubicBezTo>
                  <a:pt x="1561909" y="0"/>
                  <a:pt x="2012400" y="450491"/>
                  <a:pt x="2012400" y="1006200"/>
                </a:cubicBezTo>
                <a:cubicBezTo>
                  <a:pt x="2012400" y="1561909"/>
                  <a:pt x="1561909" y="2012400"/>
                  <a:pt x="1006200" y="2012400"/>
                </a:cubicBezTo>
                <a:cubicBezTo>
                  <a:pt x="450491" y="2012400"/>
                  <a:pt x="0" y="1561909"/>
                  <a:pt x="0" y="1006200"/>
                </a:cubicBezTo>
                <a:cubicBezTo>
                  <a:pt x="0" y="450491"/>
                  <a:pt x="450491" y="0"/>
                  <a:pt x="1006200" y="0"/>
                </a:cubicBezTo>
                <a:close/>
              </a:path>
            </a:pathLst>
          </a:custGeom>
          <a:solidFill>
            <a:schemeClr val="accent1"/>
          </a:solidFill>
        </p:spPr>
        <p:txBody>
          <a:bodyPr wrap="square" lIns="0" tIns="0" rIns="0" bIns="0" anchor="ctr" anchorCtr="0">
            <a:normAutofit/>
          </a:bodyPr>
          <a:lstStyle>
            <a:lvl1pPr marL="0" indent="0" algn="ctr">
              <a:lnSpc>
                <a:spcPct val="100000"/>
              </a:lnSpc>
              <a:buNone/>
              <a:defRPr>
                <a:solidFill>
                  <a:schemeClr val="bg1"/>
                </a:solidFill>
                <a:latin typeface="+mj-lt"/>
              </a:defRPr>
            </a:lvl1pPr>
          </a:lstStyle>
          <a:p>
            <a:pPr lvl="0"/>
            <a:r>
              <a:rPr lang="en-US"/>
              <a:t>Click to add callout or key figure</a:t>
            </a:r>
          </a:p>
        </p:txBody>
      </p:sp>
      <p:sp>
        <p:nvSpPr>
          <p:cNvPr id="30" name="Text Placeholder 9">
            <a:extLst>
              <a:ext uri="{FF2B5EF4-FFF2-40B4-BE49-F238E27FC236}">
                <a16:creationId xmlns:a16="http://schemas.microsoft.com/office/drawing/2014/main" id="{8CC9D214-CAF4-F003-7DEA-8CB09B222F10}"/>
              </a:ext>
            </a:extLst>
          </p:cNvPr>
          <p:cNvSpPr>
            <a:spLocks noGrp="1"/>
          </p:cNvSpPr>
          <p:nvPr>
            <p:ph type="body" sz="quarter" idx="18" hasCustomPrompt="1"/>
          </p:nvPr>
        </p:nvSpPr>
        <p:spPr>
          <a:xfrm>
            <a:off x="407989" y="4213225"/>
            <a:ext cx="2592386" cy="1754326"/>
          </a:xfrm>
        </p:spPr>
        <p:txBody>
          <a:bodyPr/>
          <a:lstStyle>
            <a:lvl1pPr marL="0" indent="0" algn="ctr">
              <a:lnSpc>
                <a:spcPct val="100000"/>
              </a:lnSpc>
              <a:buNone/>
              <a:defRPr sz="2000"/>
            </a:lvl1pPr>
          </a:lstStyle>
          <a:p>
            <a:pPr lvl="0"/>
            <a:r>
              <a:rPr lang="en-US"/>
              <a:t>Supporting text goes here.</a:t>
            </a:r>
            <a:br>
              <a:rPr lang="en-US"/>
            </a:br>
            <a:r>
              <a:rPr lang="en-US"/>
              <a:t>Change lens to preferred background </a:t>
            </a:r>
            <a:r>
              <a:rPr lang="en-US" err="1"/>
              <a:t>colour</a:t>
            </a:r>
            <a:r>
              <a:rPr lang="en-US"/>
              <a:t> before inserting an icon. </a:t>
            </a:r>
          </a:p>
        </p:txBody>
      </p:sp>
      <p:sp>
        <p:nvSpPr>
          <p:cNvPr id="31" name="Text Placeholder 18">
            <a:extLst>
              <a:ext uri="{FF2B5EF4-FFF2-40B4-BE49-F238E27FC236}">
                <a16:creationId xmlns:a16="http://schemas.microsoft.com/office/drawing/2014/main" id="{ACD01662-D7D4-E679-4DA0-FAC63A1FDBFA}"/>
              </a:ext>
            </a:extLst>
          </p:cNvPr>
          <p:cNvSpPr>
            <a:spLocks noGrp="1"/>
          </p:cNvSpPr>
          <p:nvPr>
            <p:ph type="body" sz="quarter" idx="113" hasCustomPrompt="1"/>
          </p:nvPr>
        </p:nvSpPr>
        <p:spPr>
          <a:xfrm>
            <a:off x="3502666" y="1871971"/>
            <a:ext cx="2252662" cy="2251075"/>
          </a:xfrm>
          <a:custGeom>
            <a:avLst/>
            <a:gdLst>
              <a:gd name="connsiteX0" fmla="*/ 1006200 w 2012400"/>
              <a:gd name="connsiteY0" fmla="*/ 0 h 2012400"/>
              <a:gd name="connsiteX1" fmla="*/ 2012400 w 2012400"/>
              <a:gd name="connsiteY1" fmla="*/ 1006200 h 2012400"/>
              <a:gd name="connsiteX2" fmla="*/ 1006200 w 2012400"/>
              <a:gd name="connsiteY2" fmla="*/ 2012400 h 2012400"/>
              <a:gd name="connsiteX3" fmla="*/ 0 w 2012400"/>
              <a:gd name="connsiteY3" fmla="*/ 1006200 h 2012400"/>
              <a:gd name="connsiteX4" fmla="*/ 1006200 w 2012400"/>
              <a:gd name="connsiteY4" fmla="*/ 0 h 201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400" h="2012400">
                <a:moveTo>
                  <a:pt x="1006200" y="0"/>
                </a:moveTo>
                <a:cubicBezTo>
                  <a:pt x="1561909" y="0"/>
                  <a:pt x="2012400" y="450491"/>
                  <a:pt x="2012400" y="1006200"/>
                </a:cubicBezTo>
                <a:cubicBezTo>
                  <a:pt x="2012400" y="1561909"/>
                  <a:pt x="1561909" y="2012400"/>
                  <a:pt x="1006200" y="2012400"/>
                </a:cubicBezTo>
                <a:cubicBezTo>
                  <a:pt x="450491" y="2012400"/>
                  <a:pt x="0" y="1561909"/>
                  <a:pt x="0" y="1006200"/>
                </a:cubicBezTo>
                <a:cubicBezTo>
                  <a:pt x="0" y="450491"/>
                  <a:pt x="450491" y="0"/>
                  <a:pt x="1006200" y="0"/>
                </a:cubicBezTo>
                <a:close/>
              </a:path>
            </a:pathLst>
          </a:custGeom>
          <a:solidFill>
            <a:schemeClr val="accent6"/>
          </a:solidFill>
        </p:spPr>
        <p:txBody>
          <a:bodyPr wrap="square" lIns="0" tIns="0" rIns="0" bIns="0" anchor="ctr" anchorCtr="0">
            <a:normAutofit/>
          </a:bodyPr>
          <a:lstStyle>
            <a:lvl1pPr marL="0" indent="0" algn="ctr">
              <a:lnSpc>
                <a:spcPct val="100000"/>
              </a:lnSpc>
              <a:buNone/>
              <a:defRPr>
                <a:solidFill>
                  <a:schemeClr val="tx1"/>
                </a:solidFill>
                <a:latin typeface="+mj-lt"/>
              </a:defRPr>
            </a:lvl1pPr>
          </a:lstStyle>
          <a:p>
            <a:pPr lvl="0"/>
            <a:r>
              <a:rPr lang="en-US"/>
              <a:t>Click to add callout or key figure</a:t>
            </a:r>
          </a:p>
        </p:txBody>
      </p:sp>
      <p:sp>
        <p:nvSpPr>
          <p:cNvPr id="32" name="Text Placeholder 9">
            <a:extLst>
              <a:ext uri="{FF2B5EF4-FFF2-40B4-BE49-F238E27FC236}">
                <a16:creationId xmlns:a16="http://schemas.microsoft.com/office/drawing/2014/main" id="{5E7F3C01-9811-E089-2F05-62240D09F64F}"/>
              </a:ext>
            </a:extLst>
          </p:cNvPr>
          <p:cNvSpPr>
            <a:spLocks noGrp="1"/>
          </p:cNvSpPr>
          <p:nvPr>
            <p:ph type="body" sz="quarter" idx="30" hasCustomPrompt="1"/>
          </p:nvPr>
        </p:nvSpPr>
        <p:spPr>
          <a:xfrm>
            <a:off x="3338933" y="4213225"/>
            <a:ext cx="2592386" cy="1754326"/>
          </a:xfrm>
        </p:spPr>
        <p:txBody>
          <a:bodyPr/>
          <a:lstStyle>
            <a:lvl1pPr marL="0" indent="0" algn="ctr">
              <a:lnSpc>
                <a:spcPct val="100000"/>
              </a:lnSpc>
              <a:buNone/>
              <a:defRPr sz="2000"/>
            </a:lvl1pPr>
          </a:lstStyle>
          <a:p>
            <a:pPr lvl="0"/>
            <a:r>
              <a:rPr lang="en-US"/>
              <a:t>Supporting text goes here.</a:t>
            </a:r>
            <a:br>
              <a:rPr lang="en-US"/>
            </a:br>
            <a:r>
              <a:rPr lang="en-US"/>
              <a:t>Change lens to preferred background </a:t>
            </a:r>
            <a:r>
              <a:rPr lang="en-US" err="1"/>
              <a:t>colour</a:t>
            </a:r>
            <a:r>
              <a:rPr lang="en-US"/>
              <a:t> before inserting an icon. </a:t>
            </a:r>
          </a:p>
        </p:txBody>
      </p:sp>
      <p:sp>
        <p:nvSpPr>
          <p:cNvPr id="33" name="Text Placeholder 18">
            <a:extLst>
              <a:ext uri="{FF2B5EF4-FFF2-40B4-BE49-F238E27FC236}">
                <a16:creationId xmlns:a16="http://schemas.microsoft.com/office/drawing/2014/main" id="{AE29663C-8BFD-0CD5-3803-048743082A1D}"/>
              </a:ext>
            </a:extLst>
          </p:cNvPr>
          <p:cNvSpPr>
            <a:spLocks noGrp="1"/>
          </p:cNvSpPr>
          <p:nvPr>
            <p:ph type="body" sz="quarter" idx="114" hasCustomPrompt="1"/>
          </p:nvPr>
        </p:nvSpPr>
        <p:spPr>
          <a:xfrm>
            <a:off x="6436674" y="1871971"/>
            <a:ext cx="2252662" cy="2251075"/>
          </a:xfrm>
          <a:custGeom>
            <a:avLst/>
            <a:gdLst>
              <a:gd name="connsiteX0" fmla="*/ 1006200 w 2012400"/>
              <a:gd name="connsiteY0" fmla="*/ 0 h 2012400"/>
              <a:gd name="connsiteX1" fmla="*/ 2012400 w 2012400"/>
              <a:gd name="connsiteY1" fmla="*/ 1006200 h 2012400"/>
              <a:gd name="connsiteX2" fmla="*/ 1006200 w 2012400"/>
              <a:gd name="connsiteY2" fmla="*/ 2012400 h 2012400"/>
              <a:gd name="connsiteX3" fmla="*/ 0 w 2012400"/>
              <a:gd name="connsiteY3" fmla="*/ 1006200 h 2012400"/>
              <a:gd name="connsiteX4" fmla="*/ 1006200 w 2012400"/>
              <a:gd name="connsiteY4" fmla="*/ 0 h 201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400" h="2012400">
                <a:moveTo>
                  <a:pt x="1006200" y="0"/>
                </a:moveTo>
                <a:cubicBezTo>
                  <a:pt x="1561909" y="0"/>
                  <a:pt x="2012400" y="450491"/>
                  <a:pt x="2012400" y="1006200"/>
                </a:cubicBezTo>
                <a:cubicBezTo>
                  <a:pt x="2012400" y="1561909"/>
                  <a:pt x="1561909" y="2012400"/>
                  <a:pt x="1006200" y="2012400"/>
                </a:cubicBezTo>
                <a:cubicBezTo>
                  <a:pt x="450491" y="2012400"/>
                  <a:pt x="0" y="1561909"/>
                  <a:pt x="0" y="1006200"/>
                </a:cubicBezTo>
                <a:cubicBezTo>
                  <a:pt x="0" y="450491"/>
                  <a:pt x="450491" y="0"/>
                  <a:pt x="1006200" y="0"/>
                </a:cubicBezTo>
                <a:close/>
              </a:path>
            </a:pathLst>
          </a:custGeom>
          <a:solidFill>
            <a:schemeClr val="accent5"/>
          </a:solidFill>
        </p:spPr>
        <p:txBody>
          <a:bodyPr wrap="square" lIns="0" tIns="0" rIns="0" bIns="0" anchor="ctr" anchorCtr="0">
            <a:normAutofit/>
          </a:bodyPr>
          <a:lstStyle>
            <a:lvl1pPr marL="0" indent="0" algn="ctr">
              <a:lnSpc>
                <a:spcPct val="100000"/>
              </a:lnSpc>
              <a:buNone/>
              <a:defRPr>
                <a:solidFill>
                  <a:schemeClr val="tx1"/>
                </a:solidFill>
                <a:latin typeface="+mj-lt"/>
              </a:defRPr>
            </a:lvl1pPr>
          </a:lstStyle>
          <a:p>
            <a:pPr lvl="0"/>
            <a:r>
              <a:rPr lang="en-US"/>
              <a:t>Click to add callout or key figure</a:t>
            </a:r>
          </a:p>
        </p:txBody>
      </p:sp>
      <p:sp>
        <p:nvSpPr>
          <p:cNvPr id="34" name="Text Placeholder 9">
            <a:extLst>
              <a:ext uri="{FF2B5EF4-FFF2-40B4-BE49-F238E27FC236}">
                <a16:creationId xmlns:a16="http://schemas.microsoft.com/office/drawing/2014/main" id="{BF905CDA-C0A2-1E33-ABD8-291F764868DA}"/>
              </a:ext>
            </a:extLst>
          </p:cNvPr>
          <p:cNvSpPr>
            <a:spLocks noGrp="1"/>
          </p:cNvSpPr>
          <p:nvPr>
            <p:ph type="body" sz="quarter" idx="31" hasCustomPrompt="1"/>
          </p:nvPr>
        </p:nvSpPr>
        <p:spPr>
          <a:xfrm>
            <a:off x="6269877" y="4213225"/>
            <a:ext cx="2592386" cy="1754326"/>
          </a:xfrm>
        </p:spPr>
        <p:txBody>
          <a:bodyPr/>
          <a:lstStyle>
            <a:lvl1pPr marL="0" indent="0" algn="ctr">
              <a:lnSpc>
                <a:spcPct val="100000"/>
              </a:lnSpc>
              <a:buNone/>
              <a:defRPr sz="2000"/>
            </a:lvl1pPr>
          </a:lstStyle>
          <a:p>
            <a:pPr lvl="0"/>
            <a:r>
              <a:rPr lang="en-US"/>
              <a:t>Supporting text goes here.</a:t>
            </a:r>
            <a:br>
              <a:rPr lang="en-US"/>
            </a:br>
            <a:r>
              <a:rPr lang="en-US"/>
              <a:t>Change lens to preferred background </a:t>
            </a:r>
            <a:r>
              <a:rPr lang="en-US" err="1"/>
              <a:t>colour</a:t>
            </a:r>
            <a:r>
              <a:rPr lang="en-US"/>
              <a:t> before inserting an icon. </a:t>
            </a:r>
          </a:p>
        </p:txBody>
      </p:sp>
      <p:sp>
        <p:nvSpPr>
          <p:cNvPr id="35" name="Text Placeholder 18">
            <a:extLst>
              <a:ext uri="{FF2B5EF4-FFF2-40B4-BE49-F238E27FC236}">
                <a16:creationId xmlns:a16="http://schemas.microsoft.com/office/drawing/2014/main" id="{CE640007-E9BE-2277-AD9A-AE01C100C4CA}"/>
              </a:ext>
            </a:extLst>
          </p:cNvPr>
          <p:cNvSpPr>
            <a:spLocks noGrp="1"/>
          </p:cNvSpPr>
          <p:nvPr>
            <p:ph type="body" sz="quarter" idx="115" hasCustomPrompt="1"/>
          </p:nvPr>
        </p:nvSpPr>
        <p:spPr>
          <a:xfrm>
            <a:off x="9370682" y="1871971"/>
            <a:ext cx="2252662" cy="2251075"/>
          </a:xfrm>
          <a:custGeom>
            <a:avLst/>
            <a:gdLst>
              <a:gd name="connsiteX0" fmla="*/ 1006200 w 2012400"/>
              <a:gd name="connsiteY0" fmla="*/ 0 h 2012400"/>
              <a:gd name="connsiteX1" fmla="*/ 2012400 w 2012400"/>
              <a:gd name="connsiteY1" fmla="*/ 1006200 h 2012400"/>
              <a:gd name="connsiteX2" fmla="*/ 1006200 w 2012400"/>
              <a:gd name="connsiteY2" fmla="*/ 2012400 h 2012400"/>
              <a:gd name="connsiteX3" fmla="*/ 0 w 2012400"/>
              <a:gd name="connsiteY3" fmla="*/ 1006200 h 2012400"/>
              <a:gd name="connsiteX4" fmla="*/ 1006200 w 2012400"/>
              <a:gd name="connsiteY4" fmla="*/ 0 h 201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400" h="2012400">
                <a:moveTo>
                  <a:pt x="1006200" y="0"/>
                </a:moveTo>
                <a:cubicBezTo>
                  <a:pt x="1561909" y="0"/>
                  <a:pt x="2012400" y="450491"/>
                  <a:pt x="2012400" y="1006200"/>
                </a:cubicBezTo>
                <a:cubicBezTo>
                  <a:pt x="2012400" y="1561909"/>
                  <a:pt x="1561909" y="2012400"/>
                  <a:pt x="1006200" y="2012400"/>
                </a:cubicBezTo>
                <a:cubicBezTo>
                  <a:pt x="450491" y="2012400"/>
                  <a:pt x="0" y="1561909"/>
                  <a:pt x="0" y="1006200"/>
                </a:cubicBezTo>
                <a:cubicBezTo>
                  <a:pt x="0" y="450491"/>
                  <a:pt x="450491" y="0"/>
                  <a:pt x="1006200" y="0"/>
                </a:cubicBezTo>
                <a:close/>
              </a:path>
            </a:pathLst>
          </a:custGeom>
          <a:solidFill>
            <a:schemeClr val="tx2"/>
          </a:solidFill>
        </p:spPr>
        <p:txBody>
          <a:bodyPr wrap="square" lIns="0" tIns="0" rIns="0" bIns="0" anchor="ctr" anchorCtr="0">
            <a:normAutofit/>
          </a:bodyPr>
          <a:lstStyle>
            <a:lvl1pPr marL="0" indent="0" algn="ctr">
              <a:lnSpc>
                <a:spcPct val="100000"/>
              </a:lnSpc>
              <a:buNone/>
              <a:defRPr>
                <a:solidFill>
                  <a:schemeClr val="bg1"/>
                </a:solidFill>
                <a:latin typeface="+mj-lt"/>
              </a:defRPr>
            </a:lvl1pPr>
          </a:lstStyle>
          <a:p>
            <a:pPr lvl="0"/>
            <a:r>
              <a:rPr lang="en-US"/>
              <a:t>Click to add callout or key figure</a:t>
            </a:r>
          </a:p>
        </p:txBody>
      </p:sp>
      <p:sp>
        <p:nvSpPr>
          <p:cNvPr id="36" name="Text Placeholder 9">
            <a:extLst>
              <a:ext uri="{FF2B5EF4-FFF2-40B4-BE49-F238E27FC236}">
                <a16:creationId xmlns:a16="http://schemas.microsoft.com/office/drawing/2014/main" id="{FEAAFD62-B4F1-9834-F672-1BB07FEDBDBF}"/>
              </a:ext>
            </a:extLst>
          </p:cNvPr>
          <p:cNvSpPr>
            <a:spLocks noGrp="1"/>
          </p:cNvSpPr>
          <p:nvPr>
            <p:ph type="body" sz="quarter" idx="32" hasCustomPrompt="1"/>
          </p:nvPr>
        </p:nvSpPr>
        <p:spPr>
          <a:xfrm>
            <a:off x="9200820" y="4213225"/>
            <a:ext cx="2592386" cy="1754326"/>
          </a:xfrm>
        </p:spPr>
        <p:txBody>
          <a:bodyPr/>
          <a:lstStyle>
            <a:lvl1pPr marL="0" indent="0" algn="ctr">
              <a:lnSpc>
                <a:spcPct val="100000"/>
              </a:lnSpc>
              <a:buNone/>
              <a:defRPr sz="2000"/>
            </a:lvl1pPr>
          </a:lstStyle>
          <a:p>
            <a:pPr lvl="0"/>
            <a:r>
              <a:rPr lang="en-US"/>
              <a:t>Supporting text goes here.</a:t>
            </a:r>
            <a:br>
              <a:rPr lang="en-US"/>
            </a:br>
            <a:r>
              <a:rPr lang="en-US"/>
              <a:t>Change lens to preferred background </a:t>
            </a:r>
            <a:r>
              <a:rPr lang="en-US" err="1"/>
              <a:t>colour</a:t>
            </a:r>
            <a:r>
              <a:rPr lang="en-US"/>
              <a:t> before inserting an icon. </a:t>
            </a:r>
          </a:p>
        </p:txBody>
      </p:sp>
      <p:sp>
        <p:nvSpPr>
          <p:cNvPr id="8" name="Slide Number Placeholder 7">
            <a:extLst>
              <a:ext uri="{FF2B5EF4-FFF2-40B4-BE49-F238E27FC236}">
                <a16:creationId xmlns:a16="http://schemas.microsoft.com/office/drawing/2014/main" id="{B7FF9A92-5BDB-40F9-8C9E-94BECF288EF4}"/>
              </a:ext>
              <a:ext uri="{C183D7F6-B498-43B3-948B-1728B52AA6E4}">
                <adec:decorative xmlns:adec="http://schemas.microsoft.com/office/drawing/2017/decorative" val="1"/>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18" name="Text Placeholder 96">
            <a:extLst>
              <a:ext uri="{FF2B5EF4-FFF2-40B4-BE49-F238E27FC236}">
                <a16:creationId xmlns:a16="http://schemas.microsoft.com/office/drawing/2014/main" id="{6F65E95C-9C1A-45B9-A2D2-B58B0FB5236B}"/>
              </a:ext>
            </a:extLst>
          </p:cNvPr>
          <p:cNvSpPr>
            <a:spLocks noGrp="1"/>
          </p:cNvSpPr>
          <p:nvPr>
            <p:ph type="body" sz="quarter" idx="111" hasCustomPrompt="1"/>
          </p:nvPr>
        </p:nvSpPr>
        <p:spPr>
          <a:xfrm>
            <a:off x="497481" y="6250152"/>
            <a:ext cx="9550800" cy="561048"/>
          </a:xfrm>
        </p:spPr>
        <p:txBody>
          <a:bodyPr lIns="0" tIns="0" rIns="0" bIns="0" anchor="b" anchorCtr="0">
            <a:normAutofit/>
          </a:bodyPr>
          <a:lstStyle>
            <a:lvl1pPr marL="0" indent="0">
              <a:lnSpc>
                <a:spcPct val="100000"/>
              </a:lnSpc>
              <a:spcAft>
                <a:spcPts val="300"/>
              </a:spcAft>
              <a:buNone/>
              <a:defRPr sz="800"/>
            </a:lvl1pPr>
          </a:lstStyle>
          <a:p>
            <a:pPr lvl="0"/>
            <a:r>
              <a:rPr lang="en-US"/>
              <a:t>Footnotes</a:t>
            </a:r>
          </a:p>
        </p:txBody>
      </p:sp>
      <p:sp>
        <p:nvSpPr>
          <p:cNvPr id="6" name="Date Placeholder 5">
            <a:extLst>
              <a:ext uri="{FF2B5EF4-FFF2-40B4-BE49-F238E27FC236}">
                <a16:creationId xmlns:a16="http://schemas.microsoft.com/office/drawing/2014/main" id="{98CF1364-95FC-4822-BD65-0519B5DD9BCE}"/>
              </a:ext>
              <a:ext uri="{C183D7F6-B498-43B3-948B-1728B52AA6E4}">
                <adec:decorative xmlns:adec="http://schemas.microsoft.com/office/drawing/2017/decorative" val="1"/>
              </a:ext>
            </a:extLst>
          </p:cNvPr>
          <p:cNvSpPr>
            <a:spLocks noGrp="1"/>
          </p:cNvSpPr>
          <p:nvPr>
            <p:ph type="dt" sz="half" idx="10"/>
          </p:nvPr>
        </p:nvSpPr>
        <p:spPr/>
        <p:txBody>
          <a:bodyPr/>
          <a:lstStyle>
            <a:lvl1pPr>
              <a:lnSpc>
                <a:spcPct val="100000"/>
              </a:lnSpc>
              <a:defRPr/>
            </a:lvl1pPr>
          </a:lstStyle>
          <a:p>
            <a:endParaRPr lang="en-GB"/>
          </a:p>
        </p:txBody>
      </p:sp>
    </p:spTree>
    <p:custDataLst>
      <p:tags r:id="rId1"/>
    </p:custDataLst>
    <p:extLst>
      <p:ext uri="{BB962C8B-B14F-4D97-AF65-F5344CB8AC3E}">
        <p14:creationId xmlns:p14="http://schemas.microsoft.com/office/powerpoint/2010/main" val="4104060426"/>
      </p:ext>
    </p:extLst>
  </p:cSld>
  <p:clrMapOvr>
    <a:masterClrMapping/>
  </p:clrMapOvr>
  <p:extLst>
    <p:ext uri="{DCECCB84-F9BA-43D5-87BE-67443E8EF086}">
      <p15:sldGuideLst xmlns:p15="http://schemas.microsoft.com/office/powerpoint/2012/main">
        <p15:guide id="3" pos="1890">
          <p15:clr>
            <a:srgbClr val="A4A3A4"/>
          </p15:clr>
        </p15:guide>
        <p15:guide id="4" pos="2094">
          <p15:clr>
            <a:srgbClr val="A4A3A4"/>
          </p15:clr>
        </p15:guide>
        <p15:guide id="5" pos="3727">
          <p15:clr>
            <a:srgbClr val="A4A3A4"/>
          </p15:clr>
        </p15:guide>
        <p15:guide id="6" pos="3953">
          <p15:clr>
            <a:srgbClr val="A4A3A4"/>
          </p15:clr>
        </p15:guide>
        <p15:guide id="9" pos="5586">
          <p15:clr>
            <a:srgbClr val="A4A3A4"/>
          </p15:clr>
        </p15:guide>
        <p15:guide id="10" pos="5790">
          <p15:clr>
            <a:srgbClr val="A4A3A4"/>
          </p15:clr>
        </p15:guide>
        <p15:guide id="11" orient="horz" pos="890">
          <p15:clr>
            <a:srgbClr val="C35EA4"/>
          </p15:clr>
        </p15:guide>
        <p15:guide id="12" orient="horz" pos="981">
          <p15:clr>
            <a:srgbClr val="C35E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 Value Points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33" name="Text Placeholder 18">
            <a:extLst>
              <a:ext uri="{FF2B5EF4-FFF2-40B4-BE49-F238E27FC236}">
                <a16:creationId xmlns:a16="http://schemas.microsoft.com/office/drawing/2014/main" id="{FA36CDD2-8C9C-EA14-5271-A8D9555989E5}"/>
              </a:ext>
            </a:extLst>
          </p:cNvPr>
          <p:cNvSpPr>
            <a:spLocks noGrp="1"/>
          </p:cNvSpPr>
          <p:nvPr>
            <p:ph type="body" sz="quarter" idx="112" hasCustomPrompt="1"/>
          </p:nvPr>
        </p:nvSpPr>
        <p:spPr>
          <a:xfrm>
            <a:off x="551619" y="1871971"/>
            <a:ext cx="1814648" cy="1813370"/>
          </a:xfrm>
          <a:custGeom>
            <a:avLst/>
            <a:gdLst>
              <a:gd name="connsiteX0" fmla="*/ 1006200 w 2012400"/>
              <a:gd name="connsiteY0" fmla="*/ 0 h 2012400"/>
              <a:gd name="connsiteX1" fmla="*/ 2012400 w 2012400"/>
              <a:gd name="connsiteY1" fmla="*/ 1006200 h 2012400"/>
              <a:gd name="connsiteX2" fmla="*/ 1006200 w 2012400"/>
              <a:gd name="connsiteY2" fmla="*/ 2012400 h 2012400"/>
              <a:gd name="connsiteX3" fmla="*/ 0 w 2012400"/>
              <a:gd name="connsiteY3" fmla="*/ 1006200 h 2012400"/>
              <a:gd name="connsiteX4" fmla="*/ 1006200 w 2012400"/>
              <a:gd name="connsiteY4" fmla="*/ 0 h 201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400" h="2012400">
                <a:moveTo>
                  <a:pt x="1006200" y="0"/>
                </a:moveTo>
                <a:cubicBezTo>
                  <a:pt x="1561909" y="0"/>
                  <a:pt x="2012400" y="450491"/>
                  <a:pt x="2012400" y="1006200"/>
                </a:cubicBezTo>
                <a:cubicBezTo>
                  <a:pt x="2012400" y="1561909"/>
                  <a:pt x="1561909" y="2012400"/>
                  <a:pt x="1006200" y="2012400"/>
                </a:cubicBezTo>
                <a:cubicBezTo>
                  <a:pt x="450491" y="2012400"/>
                  <a:pt x="0" y="1561909"/>
                  <a:pt x="0" y="1006200"/>
                </a:cubicBezTo>
                <a:cubicBezTo>
                  <a:pt x="0" y="450491"/>
                  <a:pt x="450491" y="0"/>
                  <a:pt x="1006200" y="0"/>
                </a:cubicBezTo>
                <a:close/>
              </a:path>
            </a:pathLst>
          </a:custGeom>
          <a:solidFill>
            <a:schemeClr val="accent1"/>
          </a:solidFill>
        </p:spPr>
        <p:txBody>
          <a:bodyPr wrap="square" lIns="0" tIns="0" rIns="0" bIns="0" anchor="ctr" anchorCtr="0">
            <a:normAutofit/>
          </a:bodyPr>
          <a:lstStyle>
            <a:lvl1pPr marL="0" indent="0" algn="ctr">
              <a:lnSpc>
                <a:spcPct val="100000"/>
              </a:lnSpc>
              <a:buNone/>
              <a:defRPr sz="2000">
                <a:solidFill>
                  <a:schemeClr val="bg1"/>
                </a:solidFill>
                <a:latin typeface="+mj-lt"/>
              </a:defRPr>
            </a:lvl1pPr>
          </a:lstStyle>
          <a:p>
            <a:pPr lvl="0"/>
            <a:r>
              <a:rPr lang="en-US"/>
              <a:t>Click to add callout or key figure</a:t>
            </a:r>
          </a:p>
        </p:txBody>
      </p:sp>
      <p:sp>
        <p:nvSpPr>
          <p:cNvPr id="34" name="Text Placeholder 9">
            <a:extLst>
              <a:ext uri="{FF2B5EF4-FFF2-40B4-BE49-F238E27FC236}">
                <a16:creationId xmlns:a16="http://schemas.microsoft.com/office/drawing/2014/main" id="{0E0FE2D6-35F4-8E1A-31AA-6F312886C7B5}"/>
              </a:ext>
            </a:extLst>
          </p:cNvPr>
          <p:cNvSpPr>
            <a:spLocks noGrp="1"/>
          </p:cNvSpPr>
          <p:nvPr>
            <p:ph type="body" sz="quarter" idx="18" hasCustomPrompt="1"/>
          </p:nvPr>
        </p:nvSpPr>
        <p:spPr>
          <a:xfrm>
            <a:off x="407989" y="3927674"/>
            <a:ext cx="2124074" cy="2088000"/>
          </a:xfrm>
        </p:spPr>
        <p:txBody>
          <a:bodyPr/>
          <a:lstStyle>
            <a:lvl1pPr marL="0" indent="0" algn="ctr">
              <a:lnSpc>
                <a:spcPct val="100000"/>
              </a:lnSpc>
              <a:buNone/>
              <a:defRPr sz="2000"/>
            </a:lvl1pPr>
          </a:lstStyle>
          <a:p>
            <a:pPr lvl="0"/>
            <a:r>
              <a:rPr lang="en-US"/>
              <a:t>Supporting text goes here.</a:t>
            </a:r>
            <a:br>
              <a:rPr lang="en-US"/>
            </a:br>
            <a:r>
              <a:rPr lang="en-US"/>
              <a:t>Change lens to preferred background </a:t>
            </a:r>
            <a:r>
              <a:rPr lang="en-US" err="1"/>
              <a:t>colour</a:t>
            </a:r>
            <a:r>
              <a:rPr lang="en-US"/>
              <a:t> before inserting an icon. </a:t>
            </a:r>
          </a:p>
        </p:txBody>
      </p:sp>
      <p:sp>
        <p:nvSpPr>
          <p:cNvPr id="35" name="Text Placeholder 18">
            <a:extLst>
              <a:ext uri="{FF2B5EF4-FFF2-40B4-BE49-F238E27FC236}">
                <a16:creationId xmlns:a16="http://schemas.microsoft.com/office/drawing/2014/main" id="{A330BAED-E9CF-2E69-A2F4-772911766C62}"/>
              </a:ext>
            </a:extLst>
          </p:cNvPr>
          <p:cNvSpPr>
            <a:spLocks noGrp="1"/>
          </p:cNvSpPr>
          <p:nvPr>
            <p:ph type="body" sz="quarter" idx="113" hasCustomPrompt="1"/>
          </p:nvPr>
        </p:nvSpPr>
        <p:spPr>
          <a:xfrm>
            <a:off x="2870147" y="1871971"/>
            <a:ext cx="1814648" cy="1813370"/>
          </a:xfrm>
          <a:custGeom>
            <a:avLst/>
            <a:gdLst>
              <a:gd name="connsiteX0" fmla="*/ 1006200 w 2012400"/>
              <a:gd name="connsiteY0" fmla="*/ 0 h 2012400"/>
              <a:gd name="connsiteX1" fmla="*/ 2012400 w 2012400"/>
              <a:gd name="connsiteY1" fmla="*/ 1006200 h 2012400"/>
              <a:gd name="connsiteX2" fmla="*/ 1006200 w 2012400"/>
              <a:gd name="connsiteY2" fmla="*/ 2012400 h 2012400"/>
              <a:gd name="connsiteX3" fmla="*/ 0 w 2012400"/>
              <a:gd name="connsiteY3" fmla="*/ 1006200 h 2012400"/>
              <a:gd name="connsiteX4" fmla="*/ 1006200 w 2012400"/>
              <a:gd name="connsiteY4" fmla="*/ 0 h 201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400" h="2012400">
                <a:moveTo>
                  <a:pt x="1006200" y="0"/>
                </a:moveTo>
                <a:cubicBezTo>
                  <a:pt x="1561909" y="0"/>
                  <a:pt x="2012400" y="450491"/>
                  <a:pt x="2012400" y="1006200"/>
                </a:cubicBezTo>
                <a:cubicBezTo>
                  <a:pt x="2012400" y="1561909"/>
                  <a:pt x="1561909" y="2012400"/>
                  <a:pt x="1006200" y="2012400"/>
                </a:cubicBezTo>
                <a:cubicBezTo>
                  <a:pt x="450491" y="2012400"/>
                  <a:pt x="0" y="1561909"/>
                  <a:pt x="0" y="1006200"/>
                </a:cubicBezTo>
                <a:cubicBezTo>
                  <a:pt x="0" y="450491"/>
                  <a:pt x="450491" y="0"/>
                  <a:pt x="1006200" y="0"/>
                </a:cubicBezTo>
                <a:close/>
              </a:path>
            </a:pathLst>
          </a:custGeom>
          <a:solidFill>
            <a:schemeClr val="accent6"/>
          </a:solidFill>
        </p:spPr>
        <p:txBody>
          <a:bodyPr wrap="square" lIns="0" tIns="0" rIns="0" bIns="0" anchor="ctr" anchorCtr="0">
            <a:normAutofit/>
          </a:bodyPr>
          <a:lstStyle>
            <a:lvl1pPr marL="0" indent="0" algn="ctr">
              <a:lnSpc>
                <a:spcPct val="100000"/>
              </a:lnSpc>
              <a:buNone/>
              <a:defRPr sz="2000">
                <a:solidFill>
                  <a:schemeClr val="tx1"/>
                </a:solidFill>
                <a:latin typeface="+mj-lt"/>
              </a:defRPr>
            </a:lvl1pPr>
          </a:lstStyle>
          <a:p>
            <a:pPr lvl="0"/>
            <a:r>
              <a:rPr lang="en-US"/>
              <a:t>Click to add callout or key figure</a:t>
            </a:r>
          </a:p>
        </p:txBody>
      </p:sp>
      <p:sp>
        <p:nvSpPr>
          <p:cNvPr id="36" name="Text Placeholder 9">
            <a:extLst>
              <a:ext uri="{FF2B5EF4-FFF2-40B4-BE49-F238E27FC236}">
                <a16:creationId xmlns:a16="http://schemas.microsoft.com/office/drawing/2014/main" id="{5B9BE5D8-0413-0ACA-741E-13DEE93FF747}"/>
              </a:ext>
            </a:extLst>
          </p:cNvPr>
          <p:cNvSpPr>
            <a:spLocks noGrp="1"/>
          </p:cNvSpPr>
          <p:nvPr>
            <p:ph type="body" sz="quarter" idx="32" hasCustomPrompt="1"/>
          </p:nvPr>
        </p:nvSpPr>
        <p:spPr>
          <a:xfrm>
            <a:off x="2711450" y="3927674"/>
            <a:ext cx="2124074" cy="2088000"/>
          </a:xfrm>
        </p:spPr>
        <p:txBody>
          <a:bodyPr/>
          <a:lstStyle>
            <a:lvl1pPr marL="0" indent="0" algn="ctr">
              <a:lnSpc>
                <a:spcPct val="100000"/>
              </a:lnSpc>
              <a:buNone/>
              <a:defRPr sz="2000"/>
            </a:lvl1pPr>
          </a:lstStyle>
          <a:p>
            <a:pPr lvl="0"/>
            <a:r>
              <a:rPr lang="en-US"/>
              <a:t>Supporting text goes here.</a:t>
            </a:r>
            <a:br>
              <a:rPr lang="en-US"/>
            </a:br>
            <a:r>
              <a:rPr lang="en-US"/>
              <a:t>Change lens to preferred background </a:t>
            </a:r>
            <a:r>
              <a:rPr lang="en-US" err="1"/>
              <a:t>colour</a:t>
            </a:r>
            <a:r>
              <a:rPr lang="en-US"/>
              <a:t> before inserting an icon. </a:t>
            </a:r>
          </a:p>
        </p:txBody>
      </p:sp>
      <p:sp>
        <p:nvSpPr>
          <p:cNvPr id="37" name="Text Placeholder 18">
            <a:extLst>
              <a:ext uri="{FF2B5EF4-FFF2-40B4-BE49-F238E27FC236}">
                <a16:creationId xmlns:a16="http://schemas.microsoft.com/office/drawing/2014/main" id="{6B2F2730-F6F9-0FE9-1E9E-8DF9F5395AE5}"/>
              </a:ext>
            </a:extLst>
          </p:cNvPr>
          <p:cNvSpPr>
            <a:spLocks noGrp="1"/>
          </p:cNvSpPr>
          <p:nvPr>
            <p:ph type="body" sz="quarter" idx="114" hasCustomPrompt="1"/>
          </p:nvPr>
        </p:nvSpPr>
        <p:spPr>
          <a:xfrm>
            <a:off x="5188675" y="1871971"/>
            <a:ext cx="1814648" cy="1813370"/>
          </a:xfrm>
          <a:custGeom>
            <a:avLst/>
            <a:gdLst>
              <a:gd name="connsiteX0" fmla="*/ 1006200 w 2012400"/>
              <a:gd name="connsiteY0" fmla="*/ 0 h 2012400"/>
              <a:gd name="connsiteX1" fmla="*/ 2012400 w 2012400"/>
              <a:gd name="connsiteY1" fmla="*/ 1006200 h 2012400"/>
              <a:gd name="connsiteX2" fmla="*/ 1006200 w 2012400"/>
              <a:gd name="connsiteY2" fmla="*/ 2012400 h 2012400"/>
              <a:gd name="connsiteX3" fmla="*/ 0 w 2012400"/>
              <a:gd name="connsiteY3" fmla="*/ 1006200 h 2012400"/>
              <a:gd name="connsiteX4" fmla="*/ 1006200 w 2012400"/>
              <a:gd name="connsiteY4" fmla="*/ 0 h 201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400" h="2012400">
                <a:moveTo>
                  <a:pt x="1006200" y="0"/>
                </a:moveTo>
                <a:cubicBezTo>
                  <a:pt x="1561909" y="0"/>
                  <a:pt x="2012400" y="450491"/>
                  <a:pt x="2012400" y="1006200"/>
                </a:cubicBezTo>
                <a:cubicBezTo>
                  <a:pt x="2012400" y="1561909"/>
                  <a:pt x="1561909" y="2012400"/>
                  <a:pt x="1006200" y="2012400"/>
                </a:cubicBezTo>
                <a:cubicBezTo>
                  <a:pt x="450491" y="2012400"/>
                  <a:pt x="0" y="1561909"/>
                  <a:pt x="0" y="1006200"/>
                </a:cubicBezTo>
                <a:cubicBezTo>
                  <a:pt x="0" y="450491"/>
                  <a:pt x="450491" y="0"/>
                  <a:pt x="1006200" y="0"/>
                </a:cubicBezTo>
                <a:close/>
              </a:path>
            </a:pathLst>
          </a:custGeom>
          <a:solidFill>
            <a:schemeClr val="accent5"/>
          </a:solidFill>
        </p:spPr>
        <p:txBody>
          <a:bodyPr wrap="square" lIns="0" tIns="0" rIns="0" bIns="0" anchor="ctr" anchorCtr="0">
            <a:normAutofit/>
          </a:bodyPr>
          <a:lstStyle>
            <a:lvl1pPr marL="0" indent="0" algn="ctr">
              <a:lnSpc>
                <a:spcPct val="100000"/>
              </a:lnSpc>
              <a:buNone/>
              <a:defRPr sz="2000">
                <a:solidFill>
                  <a:schemeClr val="tx1"/>
                </a:solidFill>
                <a:latin typeface="+mj-lt"/>
              </a:defRPr>
            </a:lvl1pPr>
          </a:lstStyle>
          <a:p>
            <a:pPr lvl="0"/>
            <a:r>
              <a:rPr lang="en-US"/>
              <a:t>Click to add callout or key figure</a:t>
            </a:r>
          </a:p>
        </p:txBody>
      </p:sp>
      <p:sp>
        <p:nvSpPr>
          <p:cNvPr id="38" name="Text Placeholder 9">
            <a:extLst>
              <a:ext uri="{FF2B5EF4-FFF2-40B4-BE49-F238E27FC236}">
                <a16:creationId xmlns:a16="http://schemas.microsoft.com/office/drawing/2014/main" id="{A28559BD-35F7-45E2-9625-26A01CA62766}"/>
              </a:ext>
            </a:extLst>
          </p:cNvPr>
          <p:cNvSpPr>
            <a:spLocks noGrp="1"/>
          </p:cNvSpPr>
          <p:nvPr>
            <p:ph type="body" sz="quarter" idx="33" hasCustomPrompt="1"/>
          </p:nvPr>
        </p:nvSpPr>
        <p:spPr>
          <a:xfrm>
            <a:off x="5016500" y="3927674"/>
            <a:ext cx="2158999" cy="2088000"/>
          </a:xfrm>
        </p:spPr>
        <p:txBody>
          <a:bodyPr/>
          <a:lstStyle>
            <a:lvl1pPr marL="0" indent="0" algn="ctr">
              <a:lnSpc>
                <a:spcPct val="100000"/>
              </a:lnSpc>
              <a:buNone/>
              <a:defRPr sz="2000"/>
            </a:lvl1pPr>
          </a:lstStyle>
          <a:p>
            <a:pPr lvl="0"/>
            <a:r>
              <a:rPr lang="en-US"/>
              <a:t>Supporting text goes here.</a:t>
            </a:r>
            <a:br>
              <a:rPr lang="en-US"/>
            </a:br>
            <a:r>
              <a:rPr lang="en-US"/>
              <a:t>Change lens to preferred background </a:t>
            </a:r>
            <a:r>
              <a:rPr lang="en-US" err="1"/>
              <a:t>colour</a:t>
            </a:r>
            <a:r>
              <a:rPr lang="en-US"/>
              <a:t> before inserting an icon. </a:t>
            </a:r>
          </a:p>
        </p:txBody>
      </p:sp>
      <p:sp>
        <p:nvSpPr>
          <p:cNvPr id="39" name="Text Placeholder 18">
            <a:extLst>
              <a:ext uri="{FF2B5EF4-FFF2-40B4-BE49-F238E27FC236}">
                <a16:creationId xmlns:a16="http://schemas.microsoft.com/office/drawing/2014/main" id="{FF5D1043-80F8-B0C9-61D2-7DBB499435FB}"/>
              </a:ext>
            </a:extLst>
          </p:cNvPr>
          <p:cNvSpPr>
            <a:spLocks noGrp="1"/>
          </p:cNvSpPr>
          <p:nvPr>
            <p:ph type="body" sz="quarter" idx="116" hasCustomPrompt="1"/>
          </p:nvPr>
        </p:nvSpPr>
        <p:spPr>
          <a:xfrm>
            <a:off x="7511188" y="1871971"/>
            <a:ext cx="1814648" cy="1813370"/>
          </a:xfrm>
          <a:custGeom>
            <a:avLst/>
            <a:gdLst>
              <a:gd name="connsiteX0" fmla="*/ 1006200 w 2012400"/>
              <a:gd name="connsiteY0" fmla="*/ 0 h 2012400"/>
              <a:gd name="connsiteX1" fmla="*/ 2012400 w 2012400"/>
              <a:gd name="connsiteY1" fmla="*/ 1006200 h 2012400"/>
              <a:gd name="connsiteX2" fmla="*/ 1006200 w 2012400"/>
              <a:gd name="connsiteY2" fmla="*/ 2012400 h 2012400"/>
              <a:gd name="connsiteX3" fmla="*/ 0 w 2012400"/>
              <a:gd name="connsiteY3" fmla="*/ 1006200 h 2012400"/>
              <a:gd name="connsiteX4" fmla="*/ 1006200 w 2012400"/>
              <a:gd name="connsiteY4" fmla="*/ 0 h 201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400" h="2012400">
                <a:moveTo>
                  <a:pt x="1006200" y="0"/>
                </a:moveTo>
                <a:cubicBezTo>
                  <a:pt x="1561909" y="0"/>
                  <a:pt x="2012400" y="450491"/>
                  <a:pt x="2012400" y="1006200"/>
                </a:cubicBezTo>
                <a:cubicBezTo>
                  <a:pt x="2012400" y="1561909"/>
                  <a:pt x="1561909" y="2012400"/>
                  <a:pt x="1006200" y="2012400"/>
                </a:cubicBezTo>
                <a:cubicBezTo>
                  <a:pt x="450491" y="2012400"/>
                  <a:pt x="0" y="1561909"/>
                  <a:pt x="0" y="1006200"/>
                </a:cubicBezTo>
                <a:cubicBezTo>
                  <a:pt x="0" y="450491"/>
                  <a:pt x="450491" y="0"/>
                  <a:pt x="1006200" y="0"/>
                </a:cubicBezTo>
                <a:close/>
              </a:path>
            </a:pathLst>
          </a:custGeom>
          <a:solidFill>
            <a:schemeClr val="accent3"/>
          </a:solidFill>
        </p:spPr>
        <p:txBody>
          <a:bodyPr wrap="square" lIns="0" tIns="0" rIns="0" bIns="0" anchor="ctr" anchorCtr="0">
            <a:normAutofit/>
          </a:bodyPr>
          <a:lstStyle>
            <a:lvl1pPr marL="0" indent="0" algn="ctr">
              <a:lnSpc>
                <a:spcPct val="100000"/>
              </a:lnSpc>
              <a:buNone/>
              <a:defRPr sz="2000">
                <a:solidFill>
                  <a:schemeClr val="bg1"/>
                </a:solidFill>
                <a:latin typeface="+mj-lt"/>
              </a:defRPr>
            </a:lvl1pPr>
          </a:lstStyle>
          <a:p>
            <a:pPr lvl="0"/>
            <a:r>
              <a:rPr lang="en-US"/>
              <a:t>Click to add callout or key figure</a:t>
            </a:r>
          </a:p>
        </p:txBody>
      </p:sp>
      <p:sp>
        <p:nvSpPr>
          <p:cNvPr id="40" name="Text Placeholder 9">
            <a:extLst>
              <a:ext uri="{FF2B5EF4-FFF2-40B4-BE49-F238E27FC236}">
                <a16:creationId xmlns:a16="http://schemas.microsoft.com/office/drawing/2014/main" id="{3EC2CEFC-763B-BBF7-0BB9-E9FD3626F383}"/>
              </a:ext>
            </a:extLst>
          </p:cNvPr>
          <p:cNvSpPr>
            <a:spLocks noGrp="1"/>
          </p:cNvSpPr>
          <p:nvPr>
            <p:ph type="body" sz="quarter" idx="34" hasCustomPrompt="1"/>
          </p:nvPr>
        </p:nvSpPr>
        <p:spPr>
          <a:xfrm>
            <a:off x="7356475" y="3927674"/>
            <a:ext cx="2124074" cy="2088000"/>
          </a:xfrm>
        </p:spPr>
        <p:txBody>
          <a:bodyPr/>
          <a:lstStyle>
            <a:lvl1pPr marL="0" indent="0" algn="ctr">
              <a:lnSpc>
                <a:spcPct val="100000"/>
              </a:lnSpc>
              <a:buNone/>
              <a:defRPr sz="2000"/>
            </a:lvl1pPr>
          </a:lstStyle>
          <a:p>
            <a:pPr lvl="0"/>
            <a:r>
              <a:rPr lang="en-US"/>
              <a:t>Supporting text goes here.</a:t>
            </a:r>
            <a:br>
              <a:rPr lang="en-US"/>
            </a:br>
            <a:r>
              <a:rPr lang="en-US"/>
              <a:t>Change lens to preferred background </a:t>
            </a:r>
            <a:r>
              <a:rPr lang="en-US" err="1"/>
              <a:t>colour</a:t>
            </a:r>
            <a:r>
              <a:rPr lang="en-US"/>
              <a:t> before inserting an icon. </a:t>
            </a:r>
          </a:p>
        </p:txBody>
      </p:sp>
      <p:sp>
        <p:nvSpPr>
          <p:cNvPr id="41" name="Text Placeholder 18">
            <a:extLst>
              <a:ext uri="{FF2B5EF4-FFF2-40B4-BE49-F238E27FC236}">
                <a16:creationId xmlns:a16="http://schemas.microsoft.com/office/drawing/2014/main" id="{6D7A5137-A4E7-91D5-97A1-83F3228C8EA2}"/>
              </a:ext>
            </a:extLst>
          </p:cNvPr>
          <p:cNvSpPr>
            <a:spLocks noGrp="1"/>
          </p:cNvSpPr>
          <p:nvPr>
            <p:ph type="body" sz="quarter" idx="115" hasCustomPrompt="1"/>
          </p:nvPr>
        </p:nvSpPr>
        <p:spPr>
          <a:xfrm>
            <a:off x="9814650" y="1871971"/>
            <a:ext cx="1814648" cy="1813370"/>
          </a:xfrm>
          <a:custGeom>
            <a:avLst/>
            <a:gdLst>
              <a:gd name="connsiteX0" fmla="*/ 1006200 w 2012400"/>
              <a:gd name="connsiteY0" fmla="*/ 0 h 2012400"/>
              <a:gd name="connsiteX1" fmla="*/ 2012400 w 2012400"/>
              <a:gd name="connsiteY1" fmla="*/ 1006200 h 2012400"/>
              <a:gd name="connsiteX2" fmla="*/ 1006200 w 2012400"/>
              <a:gd name="connsiteY2" fmla="*/ 2012400 h 2012400"/>
              <a:gd name="connsiteX3" fmla="*/ 0 w 2012400"/>
              <a:gd name="connsiteY3" fmla="*/ 1006200 h 2012400"/>
              <a:gd name="connsiteX4" fmla="*/ 1006200 w 2012400"/>
              <a:gd name="connsiteY4" fmla="*/ 0 h 201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400" h="2012400">
                <a:moveTo>
                  <a:pt x="1006200" y="0"/>
                </a:moveTo>
                <a:cubicBezTo>
                  <a:pt x="1561909" y="0"/>
                  <a:pt x="2012400" y="450491"/>
                  <a:pt x="2012400" y="1006200"/>
                </a:cubicBezTo>
                <a:cubicBezTo>
                  <a:pt x="2012400" y="1561909"/>
                  <a:pt x="1561909" y="2012400"/>
                  <a:pt x="1006200" y="2012400"/>
                </a:cubicBezTo>
                <a:cubicBezTo>
                  <a:pt x="450491" y="2012400"/>
                  <a:pt x="0" y="1561909"/>
                  <a:pt x="0" y="1006200"/>
                </a:cubicBezTo>
                <a:cubicBezTo>
                  <a:pt x="0" y="450491"/>
                  <a:pt x="450491" y="0"/>
                  <a:pt x="1006200" y="0"/>
                </a:cubicBezTo>
                <a:close/>
              </a:path>
            </a:pathLst>
          </a:custGeom>
          <a:solidFill>
            <a:schemeClr val="tx2"/>
          </a:solidFill>
        </p:spPr>
        <p:txBody>
          <a:bodyPr wrap="square" lIns="0" tIns="0" rIns="0" bIns="0" anchor="ctr" anchorCtr="0">
            <a:normAutofit/>
          </a:bodyPr>
          <a:lstStyle>
            <a:lvl1pPr marL="0" indent="0" algn="ctr">
              <a:lnSpc>
                <a:spcPct val="100000"/>
              </a:lnSpc>
              <a:buNone/>
              <a:defRPr sz="2000">
                <a:solidFill>
                  <a:schemeClr val="bg1"/>
                </a:solidFill>
                <a:latin typeface="+mj-lt"/>
              </a:defRPr>
            </a:lvl1pPr>
          </a:lstStyle>
          <a:p>
            <a:pPr lvl="0"/>
            <a:r>
              <a:rPr lang="en-US"/>
              <a:t>Click to add callout or key figure</a:t>
            </a:r>
          </a:p>
        </p:txBody>
      </p:sp>
      <p:sp>
        <p:nvSpPr>
          <p:cNvPr id="42" name="Text Placeholder 9">
            <a:extLst>
              <a:ext uri="{FF2B5EF4-FFF2-40B4-BE49-F238E27FC236}">
                <a16:creationId xmlns:a16="http://schemas.microsoft.com/office/drawing/2014/main" id="{95A1032C-67B8-5D48-FBF7-47CA8F6DF40F}"/>
              </a:ext>
            </a:extLst>
          </p:cNvPr>
          <p:cNvSpPr>
            <a:spLocks noGrp="1"/>
          </p:cNvSpPr>
          <p:nvPr>
            <p:ph type="body" sz="quarter" idx="35" hasCustomPrompt="1"/>
          </p:nvPr>
        </p:nvSpPr>
        <p:spPr>
          <a:xfrm>
            <a:off x="9659937" y="3927674"/>
            <a:ext cx="2124074" cy="2088000"/>
          </a:xfrm>
        </p:spPr>
        <p:txBody>
          <a:bodyPr/>
          <a:lstStyle>
            <a:lvl1pPr marL="0" indent="0" algn="ctr">
              <a:lnSpc>
                <a:spcPct val="100000"/>
              </a:lnSpc>
              <a:buNone/>
              <a:defRPr sz="2000"/>
            </a:lvl1pPr>
          </a:lstStyle>
          <a:p>
            <a:pPr lvl="0"/>
            <a:r>
              <a:rPr lang="en-US"/>
              <a:t>Supporting text goes here.</a:t>
            </a:r>
            <a:br>
              <a:rPr lang="en-US"/>
            </a:br>
            <a:r>
              <a:rPr lang="en-US"/>
              <a:t>Change lens to preferred background </a:t>
            </a:r>
            <a:r>
              <a:rPr lang="en-US" err="1"/>
              <a:t>colour</a:t>
            </a:r>
            <a:r>
              <a:rPr lang="en-US"/>
              <a:t> before inserting an icon. </a:t>
            </a:r>
          </a:p>
        </p:txBody>
      </p:sp>
      <p:sp>
        <p:nvSpPr>
          <p:cNvPr id="8" name="Slide Number Placeholder 7">
            <a:extLst>
              <a:ext uri="{FF2B5EF4-FFF2-40B4-BE49-F238E27FC236}">
                <a16:creationId xmlns:a16="http://schemas.microsoft.com/office/drawing/2014/main" id="{B7FF9A92-5BDB-40F9-8C9E-94BECF288EF4}"/>
              </a:ext>
              <a:ext uri="{C183D7F6-B498-43B3-948B-1728B52AA6E4}">
                <adec:decorative xmlns:adec="http://schemas.microsoft.com/office/drawing/2017/decorative" val="1"/>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17" name="Text Placeholder 96">
            <a:extLst>
              <a:ext uri="{FF2B5EF4-FFF2-40B4-BE49-F238E27FC236}">
                <a16:creationId xmlns:a16="http://schemas.microsoft.com/office/drawing/2014/main" id="{E55FEA9E-88F1-4D2F-9402-729ADDB70C5C}"/>
              </a:ext>
            </a:extLst>
          </p:cNvPr>
          <p:cNvSpPr>
            <a:spLocks noGrp="1"/>
          </p:cNvSpPr>
          <p:nvPr>
            <p:ph type="body" sz="quarter" idx="111" hasCustomPrompt="1"/>
          </p:nvPr>
        </p:nvSpPr>
        <p:spPr>
          <a:xfrm>
            <a:off x="497481" y="6250152"/>
            <a:ext cx="9550800" cy="561048"/>
          </a:xfrm>
        </p:spPr>
        <p:txBody>
          <a:bodyPr lIns="0" tIns="0" rIns="0" bIns="0" anchor="b" anchorCtr="0">
            <a:normAutofit/>
          </a:bodyPr>
          <a:lstStyle>
            <a:lvl1pPr marL="0" indent="0">
              <a:lnSpc>
                <a:spcPct val="100000"/>
              </a:lnSpc>
              <a:spcAft>
                <a:spcPts val="300"/>
              </a:spcAft>
              <a:buNone/>
              <a:defRPr sz="800"/>
            </a:lvl1pPr>
          </a:lstStyle>
          <a:p>
            <a:pPr lvl="0"/>
            <a:r>
              <a:rPr lang="en-US"/>
              <a:t>Footnotes</a:t>
            </a:r>
          </a:p>
        </p:txBody>
      </p:sp>
      <p:sp>
        <p:nvSpPr>
          <p:cNvPr id="6" name="Date Placeholder 5">
            <a:extLst>
              <a:ext uri="{FF2B5EF4-FFF2-40B4-BE49-F238E27FC236}">
                <a16:creationId xmlns:a16="http://schemas.microsoft.com/office/drawing/2014/main" id="{98CF1364-95FC-4822-BD65-0519B5DD9BCE}"/>
              </a:ext>
              <a:ext uri="{C183D7F6-B498-43B3-948B-1728B52AA6E4}">
                <adec:decorative xmlns:adec="http://schemas.microsoft.com/office/drawing/2017/decorative" val="1"/>
              </a:ext>
            </a:extLst>
          </p:cNvPr>
          <p:cNvSpPr>
            <a:spLocks noGrp="1"/>
          </p:cNvSpPr>
          <p:nvPr>
            <p:ph type="dt" sz="half" idx="10"/>
          </p:nvPr>
        </p:nvSpPr>
        <p:spPr/>
        <p:txBody>
          <a:bodyPr/>
          <a:lstStyle>
            <a:lvl1pPr>
              <a:lnSpc>
                <a:spcPct val="100000"/>
              </a:lnSpc>
              <a:defRPr/>
            </a:lvl1pPr>
          </a:lstStyle>
          <a:p>
            <a:endParaRPr lang="en-GB"/>
          </a:p>
        </p:txBody>
      </p:sp>
    </p:spTree>
    <p:custDataLst>
      <p:tags r:id="rId1"/>
    </p:custDataLst>
    <p:extLst>
      <p:ext uri="{BB962C8B-B14F-4D97-AF65-F5344CB8AC3E}">
        <p14:creationId xmlns:p14="http://schemas.microsoft.com/office/powerpoint/2010/main" val="3248305290"/>
      </p:ext>
    </p:extLst>
  </p:cSld>
  <p:clrMapOvr>
    <a:masterClrMapping/>
  </p:clrMapOvr>
  <p:extLst>
    <p:ext uri="{DCECCB84-F9BA-43D5-87BE-67443E8EF086}">
      <p15:sldGuideLst xmlns:p15="http://schemas.microsoft.com/office/powerpoint/2012/main">
        <p15:guide id="1" pos="1595">
          <p15:clr>
            <a:srgbClr val="A4A3A4"/>
          </p15:clr>
        </p15:guide>
        <p15:guide id="2" pos="1708">
          <p15:clr>
            <a:srgbClr val="A4A3A4"/>
          </p15:clr>
        </p15:guide>
        <p15:guide id="3" pos="3046">
          <p15:clr>
            <a:srgbClr val="A4A3A4"/>
          </p15:clr>
        </p15:guide>
        <p15:guide id="4" pos="3160">
          <p15:clr>
            <a:srgbClr val="A4A3A4"/>
          </p15:clr>
        </p15:guide>
        <p15:guide id="5" pos="4520">
          <p15:clr>
            <a:srgbClr val="A4A3A4"/>
          </p15:clr>
        </p15:guide>
        <p15:guide id="6" pos="4634">
          <p15:clr>
            <a:srgbClr val="A4A3A4"/>
          </p15:clr>
        </p15:guide>
        <p15:guide id="9" pos="5972">
          <p15:clr>
            <a:srgbClr val="A4A3A4"/>
          </p15:clr>
        </p15:guide>
        <p15:guide id="10" pos="6085">
          <p15:clr>
            <a:srgbClr val="A4A3A4"/>
          </p15:clr>
        </p15:guide>
        <p15:guide id="11" orient="horz" pos="890">
          <p15:clr>
            <a:srgbClr val="C35EA4"/>
          </p15:clr>
        </p15:guide>
        <p15:guide id="12" orient="horz" pos="981">
          <p15:clr>
            <a:srgbClr val="C35E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C22DA5D-EC7E-40C3-8862-3E3748AD6C3A}"/>
              </a:ext>
            </a:extLst>
          </p:cNvPr>
          <p:cNvSpPr txBox="1">
            <a:spLocks/>
          </p:cNvSpPr>
          <p:nvPr userDrawn="1"/>
        </p:nvSpPr>
        <p:spPr>
          <a:xfrm>
            <a:off x="1257304" y="769811"/>
            <a:ext cx="9677394" cy="5318379"/>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pPr>
              <a:lnSpc>
                <a:spcPct val="90000"/>
              </a:lnSpc>
            </a:pPr>
            <a:r>
              <a:rPr lang="en-US" sz="9600"/>
              <a:t>Do not use layouts</a:t>
            </a:r>
            <a:br>
              <a:rPr lang="en-US" sz="9600"/>
            </a:br>
            <a:r>
              <a:rPr lang="en-US" sz="9600"/>
              <a:t>in this section appearing after this point. </a:t>
            </a:r>
          </a:p>
        </p:txBody>
      </p:sp>
      <p:sp>
        <p:nvSpPr>
          <p:cNvPr id="4" name="DO NOT DELETE (BRANDIN)">
            <a:extLst>
              <a:ext uri="{FF2B5EF4-FFF2-40B4-BE49-F238E27FC236}">
                <a16:creationId xmlns:a16="http://schemas.microsoft.com/office/drawing/2014/main" id="{4FE5B898-DD8A-1B42-B5C8-50EEAD84123B}"/>
              </a:ext>
            </a:extLst>
          </p:cNvPr>
          <p:cNvSpPr/>
          <p:nvPr userDrawn="1"/>
        </p:nvSpPr>
        <p:spPr>
          <a:xfrm>
            <a:off x="152400" y="1524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20000"/>
              </a:lnSpc>
              <a:spcAft>
                <a:spcPts val="600"/>
              </a:spcAft>
            </a:pPr>
            <a:endParaRPr lang="en-US" err="1"/>
          </a:p>
        </p:txBody>
      </p:sp>
    </p:spTree>
    <p:custDataLst>
      <p:custData r:id="rId1"/>
      <p:tags r:id="rId2"/>
    </p:custDataLst>
    <p:extLst>
      <p:ext uri="{BB962C8B-B14F-4D97-AF65-F5344CB8AC3E}">
        <p14:creationId xmlns:p14="http://schemas.microsoft.com/office/powerpoint/2010/main" val="707653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447ADDD-920E-4BEB-819B-9759B3CF06AB}"/>
              </a:ext>
            </a:extLst>
          </p:cNvPr>
          <p:cNvSpPr>
            <a:spLocks noGrp="1"/>
          </p:cNvSpPr>
          <p:nvPr>
            <p:ph type="title" hasCustomPrompt="1"/>
          </p:nvPr>
        </p:nvSpPr>
        <p:spPr>
          <a:xfrm>
            <a:off x="1" y="0"/>
            <a:ext cx="5562601" cy="6858000"/>
          </a:xfrm>
          <a:custGeom>
            <a:avLst/>
            <a:gdLst>
              <a:gd name="connsiteX0" fmla="*/ 0 w 5562601"/>
              <a:gd name="connsiteY0" fmla="*/ 0 h 6858000"/>
              <a:gd name="connsiteX1" fmla="*/ 3124199 w 5562601"/>
              <a:gd name="connsiteY1" fmla="*/ 0 h 6858000"/>
              <a:gd name="connsiteX2" fmla="*/ 3694793 w 5562601"/>
              <a:gd name="connsiteY2" fmla="*/ 0 h 6858000"/>
              <a:gd name="connsiteX3" fmla="*/ 3762493 w 5562601"/>
              <a:gd name="connsiteY3" fmla="*/ 43402 h 6858000"/>
              <a:gd name="connsiteX4" fmla="*/ 5562601 w 5562601"/>
              <a:gd name="connsiteY4" fmla="*/ 3429000 h 6858000"/>
              <a:gd name="connsiteX5" fmla="*/ 3762493 w 5562601"/>
              <a:gd name="connsiteY5" fmla="*/ 6814598 h 6858000"/>
              <a:gd name="connsiteX6" fmla="*/ 3694792 w 5562601"/>
              <a:gd name="connsiteY6" fmla="*/ 6858000 h 6858000"/>
              <a:gd name="connsiteX7" fmla="*/ 0 w 5562601"/>
              <a:gd name="connsiteY7" fmla="*/ 6858000 h 6858000"/>
              <a:gd name="connsiteX8" fmla="*/ 0 w 5562601"/>
              <a:gd name="connsiteY8" fmla="*/ 26016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2601" h="6858000">
                <a:moveTo>
                  <a:pt x="0" y="0"/>
                </a:moveTo>
                <a:lnTo>
                  <a:pt x="3124199" y="0"/>
                </a:lnTo>
                <a:lnTo>
                  <a:pt x="3694793" y="0"/>
                </a:lnTo>
                <a:lnTo>
                  <a:pt x="3762493" y="43402"/>
                </a:lnTo>
                <a:cubicBezTo>
                  <a:pt x="4848549" y="777127"/>
                  <a:pt x="5562601" y="2019676"/>
                  <a:pt x="5562601" y="3429000"/>
                </a:cubicBezTo>
                <a:cubicBezTo>
                  <a:pt x="5562601" y="4838325"/>
                  <a:pt x="4848549" y="6080873"/>
                  <a:pt x="3762493" y="6814598"/>
                </a:cubicBezTo>
                <a:lnTo>
                  <a:pt x="3694792" y="6858000"/>
                </a:lnTo>
                <a:lnTo>
                  <a:pt x="0" y="6858000"/>
                </a:lnTo>
                <a:lnTo>
                  <a:pt x="0" y="2601686"/>
                </a:lnTo>
                <a:close/>
              </a:path>
            </a:pathLst>
          </a:custGeom>
          <a:solidFill>
            <a:schemeClr val="accent1"/>
          </a:solidFill>
        </p:spPr>
        <p:txBody>
          <a:bodyPr wrap="square" lIns="396000" tIns="2160000" bIns="2880000" anchor="b" anchorCtr="0">
            <a:normAutofit/>
          </a:bodyPr>
          <a:lstStyle>
            <a:lvl1pPr>
              <a:lnSpc>
                <a:spcPct val="100000"/>
              </a:lnSpc>
              <a:defRPr sz="4000">
                <a:solidFill>
                  <a:schemeClr val="bg1"/>
                </a:solidFill>
              </a:defRPr>
            </a:lvl1pPr>
          </a:lstStyle>
          <a:p>
            <a:r>
              <a:rPr lang="en-US"/>
              <a:t>Click to enter</a:t>
            </a:r>
            <a:br>
              <a:rPr lang="en-US"/>
            </a:br>
            <a:r>
              <a:rPr lang="en-US"/>
              <a:t>section title here</a:t>
            </a:r>
            <a:endParaRPr lang="en-GB"/>
          </a:p>
        </p:txBody>
      </p:sp>
      <p:sp>
        <p:nvSpPr>
          <p:cNvPr id="8" name="Text Placeholder 7">
            <a:extLst>
              <a:ext uri="{FF2B5EF4-FFF2-40B4-BE49-F238E27FC236}">
                <a16:creationId xmlns:a16="http://schemas.microsoft.com/office/drawing/2014/main" id="{45758FA1-2B23-4C7E-97FD-FBA94AB3853B}"/>
              </a:ext>
            </a:extLst>
          </p:cNvPr>
          <p:cNvSpPr>
            <a:spLocks noGrp="1"/>
          </p:cNvSpPr>
          <p:nvPr>
            <p:ph type="body" sz="quarter" idx="34" hasCustomPrompt="1"/>
          </p:nvPr>
        </p:nvSpPr>
        <p:spPr>
          <a:xfrm>
            <a:off x="428626" y="4267200"/>
            <a:ext cx="3678918" cy="1896645"/>
          </a:xfrm>
          <a:prstGeom prst="rect">
            <a:avLst/>
          </a:prstGeom>
        </p:spPr>
        <p:txBody>
          <a:bodyPr lIns="0"/>
          <a:lstStyle>
            <a:lvl1pPr marL="0" indent="0">
              <a:lnSpc>
                <a:spcPct val="100000"/>
              </a:lnSpc>
              <a:buNone/>
              <a:defRPr>
                <a:solidFill>
                  <a:schemeClr val="bg1"/>
                </a:solidFill>
              </a:defRPr>
            </a:lvl1pPr>
            <a:lvl5pPr>
              <a:defRPr/>
            </a:lvl5pPr>
          </a:lstStyle>
          <a:p>
            <a:pPr lvl="0"/>
            <a:r>
              <a:rPr lang="en-US"/>
              <a:t>Click to add subtitle / presenter name(s)</a:t>
            </a:r>
          </a:p>
        </p:txBody>
      </p:sp>
      <p:sp>
        <p:nvSpPr>
          <p:cNvPr id="5" name="Text Placeholder 4">
            <a:extLst>
              <a:ext uri="{FF2B5EF4-FFF2-40B4-BE49-F238E27FC236}">
                <a16:creationId xmlns:a16="http://schemas.microsoft.com/office/drawing/2014/main" id="{D60AE4F3-AAA3-4B8D-A01A-1FF9B8F9F42A}"/>
              </a:ext>
              <a:ext uri="{C183D7F6-B498-43B3-948B-1728B52AA6E4}">
                <adec:decorative xmlns:adec="http://schemas.microsoft.com/office/drawing/2017/decorative" val="1"/>
              </a:ext>
            </a:extLst>
          </p:cNvPr>
          <p:cNvSpPr>
            <a:spLocks noGrp="1"/>
          </p:cNvSpPr>
          <p:nvPr>
            <p:ph type="body" sz="quarter" idx="33" hasCustomPrompt="1"/>
          </p:nvPr>
        </p:nvSpPr>
        <p:spPr>
          <a:xfrm>
            <a:off x="428095" y="863767"/>
            <a:ext cx="1203158" cy="1203158"/>
          </a:xfrm>
          <a:prstGeom prst="ellipse">
            <a:avLst/>
          </a:prstGeom>
          <a:solidFill>
            <a:schemeClr val="bg1"/>
          </a:solidFill>
        </p:spPr>
        <p:txBody>
          <a:bodyPr wrap="none" bIns="0" anchor="ctr" anchorCtr="0">
            <a:normAutofit/>
          </a:bodyPr>
          <a:lstStyle>
            <a:lvl1pPr marL="0" indent="0" algn="ctr">
              <a:lnSpc>
                <a:spcPct val="100000"/>
              </a:lnSpc>
              <a:buNone/>
              <a:defRPr sz="6000" b="1">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a:t>
            </a:r>
          </a:p>
        </p:txBody>
      </p:sp>
      <p:sp>
        <p:nvSpPr>
          <p:cNvPr id="22" name="Picture Placeholder 21">
            <a:extLst>
              <a:ext uri="{FF2B5EF4-FFF2-40B4-BE49-F238E27FC236}">
                <a16:creationId xmlns:a16="http://schemas.microsoft.com/office/drawing/2014/main" id="{0486192A-3DB1-49EB-9B2C-D5E68AF24B1A}"/>
              </a:ext>
              <a:ext uri="{C183D7F6-B498-43B3-948B-1728B52AA6E4}">
                <adec:decorative xmlns:adec="http://schemas.microsoft.com/office/drawing/2017/decorative" val="1"/>
              </a:ext>
            </a:extLst>
          </p:cNvPr>
          <p:cNvSpPr>
            <a:spLocks noGrp="1"/>
          </p:cNvSpPr>
          <p:nvPr>
            <p:ph type="pic" sz="quarter" idx="36" hasCustomPrompt="1"/>
          </p:nvPr>
        </p:nvSpPr>
        <p:spPr>
          <a:xfrm>
            <a:off x="3694792" y="-1"/>
            <a:ext cx="8497208" cy="6858001"/>
          </a:xfrm>
          <a:custGeom>
            <a:avLst/>
            <a:gdLst>
              <a:gd name="connsiteX0" fmla="*/ 8001617 w 8497208"/>
              <a:gd name="connsiteY0" fmla="*/ 6414717 h 6858001"/>
              <a:gd name="connsiteX1" fmla="*/ 7980570 w 8497208"/>
              <a:gd name="connsiteY1" fmla="*/ 6439539 h 6858001"/>
              <a:gd name="connsiteX2" fmla="*/ 8034470 w 8497208"/>
              <a:gd name="connsiteY2" fmla="*/ 6517076 h 6858001"/>
              <a:gd name="connsiteX3" fmla="*/ 8090937 w 8497208"/>
              <a:gd name="connsiteY3" fmla="*/ 6510166 h 6858001"/>
              <a:gd name="connsiteX4" fmla="*/ 8091707 w 8497208"/>
              <a:gd name="connsiteY4" fmla="*/ 6506072 h 6858001"/>
              <a:gd name="connsiteX5" fmla="*/ 8095814 w 8497208"/>
              <a:gd name="connsiteY5" fmla="*/ 6478435 h 6858001"/>
              <a:gd name="connsiteX6" fmla="*/ 8062447 w 8497208"/>
              <a:gd name="connsiteY6" fmla="*/ 6464105 h 6858001"/>
              <a:gd name="connsiteX7" fmla="*/ 8064757 w 8497208"/>
              <a:gd name="connsiteY7" fmla="*/ 6499675 h 6858001"/>
              <a:gd name="connsiteX8" fmla="*/ 8064757 w 8497208"/>
              <a:gd name="connsiteY8" fmla="*/ 6504025 h 6858001"/>
              <a:gd name="connsiteX9" fmla="*/ 8048330 w 8497208"/>
              <a:gd name="connsiteY9" fmla="*/ 6515029 h 6858001"/>
              <a:gd name="connsiteX10" fmla="*/ 7993147 w 8497208"/>
              <a:gd name="connsiteY10" fmla="*/ 6433142 h 6858001"/>
              <a:gd name="connsiteX11" fmla="*/ 7994430 w 8497208"/>
              <a:gd name="connsiteY11" fmla="*/ 6431862 h 6858001"/>
              <a:gd name="connsiteX12" fmla="*/ 7995200 w 8497208"/>
              <a:gd name="connsiteY12" fmla="*/ 6432374 h 6858001"/>
              <a:gd name="connsiteX13" fmla="*/ 7995457 w 8497208"/>
              <a:gd name="connsiteY13" fmla="*/ 6432374 h 6858001"/>
              <a:gd name="connsiteX14" fmla="*/ 8062190 w 8497208"/>
              <a:gd name="connsiteY14" fmla="*/ 6459499 h 6858001"/>
              <a:gd name="connsiteX15" fmla="*/ 8096071 w 8497208"/>
              <a:gd name="connsiteY15" fmla="*/ 6474085 h 6858001"/>
              <a:gd name="connsiteX16" fmla="*/ 8122764 w 8497208"/>
              <a:gd name="connsiteY16" fmla="*/ 6486880 h 6858001"/>
              <a:gd name="connsiteX17" fmla="*/ 8134828 w 8497208"/>
              <a:gd name="connsiteY17" fmla="*/ 6503513 h 6858001"/>
              <a:gd name="connsiteX18" fmla="*/ 7984933 w 8497208"/>
              <a:gd name="connsiteY18" fmla="*/ 6615084 h 6858001"/>
              <a:gd name="connsiteX19" fmla="*/ 7984420 w 8497208"/>
              <a:gd name="connsiteY19" fmla="*/ 6615596 h 6858001"/>
              <a:gd name="connsiteX20" fmla="*/ 7983393 w 8497208"/>
              <a:gd name="connsiteY20" fmla="*/ 6617131 h 6858001"/>
              <a:gd name="connsiteX21" fmla="*/ 7983137 w 8497208"/>
              <a:gd name="connsiteY21" fmla="*/ 6617643 h 6858001"/>
              <a:gd name="connsiteX22" fmla="*/ 7978517 w 8497208"/>
              <a:gd name="connsiteY22" fmla="*/ 6631717 h 6858001"/>
              <a:gd name="connsiteX23" fmla="*/ 7997253 w 8497208"/>
              <a:gd name="connsiteY23" fmla="*/ 6655260 h 6858001"/>
              <a:gd name="connsiteX24" fmla="*/ 8009830 w 8497208"/>
              <a:gd name="connsiteY24" fmla="*/ 6657563 h 6858001"/>
              <a:gd name="connsiteX25" fmla="*/ 8012397 w 8497208"/>
              <a:gd name="connsiteY25" fmla="*/ 6657819 h 6858001"/>
              <a:gd name="connsiteX26" fmla="*/ 8136881 w 8497208"/>
              <a:gd name="connsiteY26" fmla="*/ 6633253 h 6858001"/>
              <a:gd name="connsiteX27" fmla="*/ 8146378 w 8497208"/>
              <a:gd name="connsiteY27" fmla="*/ 6607407 h 6858001"/>
              <a:gd name="connsiteX28" fmla="*/ 8103001 w 8497208"/>
              <a:gd name="connsiteY28" fmla="*/ 6582073 h 6858001"/>
              <a:gd name="connsiteX29" fmla="*/ 8093761 w 8497208"/>
              <a:gd name="connsiteY29" fmla="*/ 6588215 h 6858001"/>
              <a:gd name="connsiteX30" fmla="*/ 8128411 w 8497208"/>
              <a:gd name="connsiteY30" fmla="*/ 6611246 h 6858001"/>
              <a:gd name="connsiteX31" fmla="*/ 8126614 w 8497208"/>
              <a:gd name="connsiteY31" fmla="*/ 6614828 h 6858001"/>
              <a:gd name="connsiteX32" fmla="*/ 8124304 w 8497208"/>
              <a:gd name="connsiteY32" fmla="*/ 6614828 h 6858001"/>
              <a:gd name="connsiteX33" fmla="*/ 8047817 w 8497208"/>
              <a:gd name="connsiteY33" fmla="*/ 6619946 h 6858001"/>
              <a:gd name="connsiteX34" fmla="*/ 8040630 w 8497208"/>
              <a:gd name="connsiteY34" fmla="*/ 6620202 h 6858001"/>
              <a:gd name="connsiteX35" fmla="*/ 8052437 w 8497208"/>
              <a:gd name="connsiteY35" fmla="*/ 6610734 h 6858001"/>
              <a:gd name="connsiteX36" fmla="*/ 8173841 w 8497208"/>
              <a:gd name="connsiteY36" fmla="*/ 6529615 h 6858001"/>
              <a:gd name="connsiteX37" fmla="*/ 8144068 w 8497208"/>
              <a:gd name="connsiteY37" fmla="*/ 6452334 h 6858001"/>
              <a:gd name="connsiteX38" fmla="*/ 8001617 w 8497208"/>
              <a:gd name="connsiteY38" fmla="*/ 6414717 h 6858001"/>
              <a:gd name="connsiteX39" fmla="*/ 8063182 w 8497208"/>
              <a:gd name="connsiteY39" fmla="*/ 6306559 h 6858001"/>
              <a:gd name="connsiteX40" fmla="*/ 7947246 w 8497208"/>
              <a:gd name="connsiteY40" fmla="*/ 6409920 h 6858001"/>
              <a:gd name="connsiteX41" fmla="*/ 7903898 w 8497208"/>
              <a:gd name="connsiteY41" fmla="*/ 6477718 h 6858001"/>
              <a:gd name="connsiteX42" fmla="*/ 7922109 w 8497208"/>
              <a:gd name="connsiteY42" fmla="*/ 6498186 h 6858001"/>
              <a:gd name="connsiteX43" fmla="*/ 8041380 w 8497208"/>
              <a:gd name="connsiteY43" fmla="*/ 6559844 h 6858001"/>
              <a:gd name="connsiteX44" fmla="*/ 8050870 w 8497208"/>
              <a:gd name="connsiteY44" fmla="*/ 6553960 h 6858001"/>
              <a:gd name="connsiteX45" fmla="*/ 7945194 w 8497208"/>
              <a:gd name="connsiteY45" fmla="*/ 6495627 h 6858001"/>
              <a:gd name="connsiteX46" fmla="*/ 7928778 w 8497208"/>
              <a:gd name="connsiteY46" fmla="*/ 6480277 h 6858001"/>
              <a:gd name="connsiteX47" fmla="*/ 7958019 w 8497208"/>
              <a:gd name="connsiteY47" fmla="*/ 6449575 h 6858001"/>
              <a:gd name="connsiteX48" fmla="*/ 7974178 w 8497208"/>
              <a:gd name="connsiteY48" fmla="*/ 6433457 h 6858001"/>
              <a:gd name="connsiteX49" fmla="*/ 7976230 w 8497208"/>
              <a:gd name="connsiteY49" fmla="*/ 6416827 h 6858001"/>
              <a:gd name="connsiteX50" fmla="*/ 7997263 w 8497208"/>
              <a:gd name="connsiteY50" fmla="*/ 6410176 h 6858001"/>
              <a:gd name="connsiteX51" fmla="*/ 8024964 w 8497208"/>
              <a:gd name="connsiteY51" fmla="*/ 6382289 h 6858001"/>
              <a:gd name="connsiteX52" fmla="*/ 8047536 w 8497208"/>
              <a:gd name="connsiteY52" fmla="*/ 6364635 h 6858001"/>
              <a:gd name="connsiteX53" fmla="*/ 8053948 w 8497208"/>
              <a:gd name="connsiteY53" fmla="*/ 6376916 h 6858001"/>
              <a:gd name="connsiteX54" fmla="*/ 8058822 w 8497208"/>
              <a:gd name="connsiteY54" fmla="*/ 6421688 h 6858001"/>
              <a:gd name="connsiteX55" fmla="*/ 8097296 w 8497208"/>
              <a:gd name="connsiteY55" fmla="*/ 6432434 h 6858001"/>
              <a:gd name="connsiteX56" fmla="*/ 8063182 w 8497208"/>
              <a:gd name="connsiteY56" fmla="*/ 6306559 h 6858001"/>
              <a:gd name="connsiteX57" fmla="*/ 4802415 w 8497208"/>
              <a:gd name="connsiteY57" fmla="*/ 0 h 6858001"/>
              <a:gd name="connsiteX58" fmla="*/ 5373009 w 8497208"/>
              <a:gd name="connsiteY58" fmla="*/ 0 h 6858001"/>
              <a:gd name="connsiteX59" fmla="*/ 8497208 w 8497208"/>
              <a:gd name="connsiteY59" fmla="*/ 0 h 6858001"/>
              <a:gd name="connsiteX60" fmla="*/ 8497208 w 8497208"/>
              <a:gd name="connsiteY60" fmla="*/ 1 h 6858001"/>
              <a:gd name="connsiteX61" fmla="*/ 8497208 w 8497208"/>
              <a:gd name="connsiteY61" fmla="*/ 2601686 h 6858001"/>
              <a:gd name="connsiteX62" fmla="*/ 8497208 w 8497208"/>
              <a:gd name="connsiteY62" fmla="*/ 6858000 h 6858001"/>
              <a:gd name="connsiteX63" fmla="*/ 8497208 w 8497208"/>
              <a:gd name="connsiteY63" fmla="*/ 6858001 h 6858001"/>
              <a:gd name="connsiteX64" fmla="*/ 0 w 8497208"/>
              <a:gd name="connsiteY64" fmla="*/ 6858001 h 6858001"/>
              <a:gd name="connsiteX65" fmla="*/ 67701 w 8497208"/>
              <a:gd name="connsiteY65" fmla="*/ 6814599 h 6858001"/>
              <a:gd name="connsiteX66" fmla="*/ 1867809 w 8497208"/>
              <a:gd name="connsiteY66" fmla="*/ 3429001 h 6858001"/>
              <a:gd name="connsiteX67" fmla="*/ 67701 w 8497208"/>
              <a:gd name="connsiteY67" fmla="*/ 43403 h 6858001"/>
              <a:gd name="connsiteX68" fmla="*/ 1 w 8497208"/>
              <a:gd name="connsiteY68" fmla="*/ 1 h 6858001"/>
              <a:gd name="connsiteX69" fmla="*/ 4802413 w 8497208"/>
              <a:gd name="connsiteY69"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8497208" h="6858001">
                <a:moveTo>
                  <a:pt x="8001617" y="6414717"/>
                </a:moveTo>
                <a:cubicBezTo>
                  <a:pt x="7980570" y="6411902"/>
                  <a:pt x="7972100" y="6419579"/>
                  <a:pt x="7980570" y="6439539"/>
                </a:cubicBezTo>
                <a:cubicBezTo>
                  <a:pt x="7989297" y="6459243"/>
                  <a:pt x="8011370" y="6492254"/>
                  <a:pt x="8034470" y="6517076"/>
                </a:cubicBezTo>
                <a:cubicBezTo>
                  <a:pt x="8057827" y="6541642"/>
                  <a:pt x="8082981" y="6548551"/>
                  <a:pt x="8090937" y="6510166"/>
                </a:cubicBezTo>
                <a:cubicBezTo>
                  <a:pt x="8091194" y="6508887"/>
                  <a:pt x="8091451" y="6507608"/>
                  <a:pt x="8091707" y="6506072"/>
                </a:cubicBezTo>
                <a:cubicBezTo>
                  <a:pt x="8093504" y="6496348"/>
                  <a:pt x="8095044" y="6486880"/>
                  <a:pt x="8095814" y="6478435"/>
                </a:cubicBezTo>
                <a:cubicBezTo>
                  <a:pt x="8085547" y="6473829"/>
                  <a:pt x="8073997" y="6468967"/>
                  <a:pt x="8062447" y="6464105"/>
                </a:cubicBezTo>
                <a:cubicBezTo>
                  <a:pt x="8063217" y="6472806"/>
                  <a:pt x="8064244" y="6487904"/>
                  <a:pt x="8064757" y="6499675"/>
                </a:cubicBezTo>
                <a:cubicBezTo>
                  <a:pt x="8064757" y="6500954"/>
                  <a:pt x="8064757" y="6502490"/>
                  <a:pt x="8064757" y="6504025"/>
                </a:cubicBezTo>
                <a:cubicBezTo>
                  <a:pt x="8065527" y="6522705"/>
                  <a:pt x="8059110" y="6522705"/>
                  <a:pt x="8048330" y="6515029"/>
                </a:cubicBezTo>
                <a:cubicBezTo>
                  <a:pt x="8035754" y="6506072"/>
                  <a:pt x="7997510" y="6455661"/>
                  <a:pt x="7993147" y="6433142"/>
                </a:cubicBezTo>
                <a:cubicBezTo>
                  <a:pt x="7992890" y="6431862"/>
                  <a:pt x="7993660" y="6431606"/>
                  <a:pt x="7994430" y="6431862"/>
                </a:cubicBezTo>
                <a:cubicBezTo>
                  <a:pt x="7994687" y="6432118"/>
                  <a:pt x="7994943" y="6432118"/>
                  <a:pt x="7995200" y="6432374"/>
                </a:cubicBezTo>
                <a:cubicBezTo>
                  <a:pt x="7995200" y="6432374"/>
                  <a:pt x="7995200" y="6432374"/>
                  <a:pt x="7995457" y="6432374"/>
                </a:cubicBezTo>
                <a:cubicBezTo>
                  <a:pt x="8003927" y="6435701"/>
                  <a:pt x="8032930" y="6447216"/>
                  <a:pt x="8062190" y="6459499"/>
                </a:cubicBezTo>
                <a:cubicBezTo>
                  <a:pt x="8073741" y="6464361"/>
                  <a:pt x="8085547" y="6469479"/>
                  <a:pt x="8096071" y="6474085"/>
                </a:cubicBezTo>
                <a:cubicBezTo>
                  <a:pt x="8106594" y="6478691"/>
                  <a:pt x="8115834" y="6483297"/>
                  <a:pt x="8122764" y="6486880"/>
                </a:cubicBezTo>
                <a:cubicBezTo>
                  <a:pt x="8135341" y="6493533"/>
                  <a:pt x="8140218" y="6498139"/>
                  <a:pt x="8134828" y="6503513"/>
                </a:cubicBezTo>
                <a:cubicBezTo>
                  <a:pt x="8108647" y="6530382"/>
                  <a:pt x="8016504" y="6568255"/>
                  <a:pt x="7984933" y="6615084"/>
                </a:cubicBezTo>
                <a:cubicBezTo>
                  <a:pt x="7984933" y="6615084"/>
                  <a:pt x="7984677" y="6615340"/>
                  <a:pt x="7984420" y="6615596"/>
                </a:cubicBezTo>
                <a:cubicBezTo>
                  <a:pt x="7984163" y="6616108"/>
                  <a:pt x="7983650" y="6616619"/>
                  <a:pt x="7983393" y="6617131"/>
                </a:cubicBezTo>
                <a:cubicBezTo>
                  <a:pt x="7983393" y="6617387"/>
                  <a:pt x="7983393" y="6617643"/>
                  <a:pt x="7983137" y="6617643"/>
                </a:cubicBezTo>
                <a:cubicBezTo>
                  <a:pt x="7981597" y="6620714"/>
                  <a:pt x="7979287" y="6625576"/>
                  <a:pt x="7978517" y="6631717"/>
                </a:cubicBezTo>
                <a:cubicBezTo>
                  <a:pt x="7977233" y="6641953"/>
                  <a:pt x="7982623" y="6651421"/>
                  <a:pt x="7997253" y="6655260"/>
                </a:cubicBezTo>
                <a:cubicBezTo>
                  <a:pt x="8001103" y="6656283"/>
                  <a:pt x="8005210" y="6657051"/>
                  <a:pt x="8009830" y="6657563"/>
                </a:cubicBezTo>
                <a:cubicBezTo>
                  <a:pt x="8010600" y="6657819"/>
                  <a:pt x="8011627" y="6657819"/>
                  <a:pt x="8012397" y="6657819"/>
                </a:cubicBezTo>
                <a:cubicBezTo>
                  <a:pt x="8040887" y="6659098"/>
                  <a:pt x="8114551" y="6642977"/>
                  <a:pt x="8136881" y="6633253"/>
                </a:cubicBezTo>
                <a:cubicBezTo>
                  <a:pt x="8159981" y="6623017"/>
                  <a:pt x="8153051" y="6612781"/>
                  <a:pt x="8146378" y="6607407"/>
                </a:cubicBezTo>
                <a:cubicBezTo>
                  <a:pt x="8141244" y="6603313"/>
                  <a:pt x="8115577" y="6588983"/>
                  <a:pt x="8103001" y="6582073"/>
                </a:cubicBezTo>
                <a:cubicBezTo>
                  <a:pt x="8099664" y="6584376"/>
                  <a:pt x="8097097" y="6585912"/>
                  <a:pt x="8093761" y="6588215"/>
                </a:cubicBezTo>
                <a:cubicBezTo>
                  <a:pt x="8115064" y="6601010"/>
                  <a:pt x="8123534" y="6607407"/>
                  <a:pt x="8128411" y="6611246"/>
                </a:cubicBezTo>
                <a:cubicBezTo>
                  <a:pt x="8130464" y="6612781"/>
                  <a:pt x="8129438" y="6614572"/>
                  <a:pt x="8126614" y="6614828"/>
                </a:cubicBezTo>
                <a:cubicBezTo>
                  <a:pt x="8125844" y="6614828"/>
                  <a:pt x="8125074" y="6614828"/>
                  <a:pt x="8124304" y="6614828"/>
                </a:cubicBezTo>
                <a:cubicBezTo>
                  <a:pt x="8104027" y="6616364"/>
                  <a:pt x="8065784" y="6618922"/>
                  <a:pt x="8047817" y="6619946"/>
                </a:cubicBezTo>
                <a:cubicBezTo>
                  <a:pt x="8045250" y="6620202"/>
                  <a:pt x="8042170" y="6620202"/>
                  <a:pt x="8040630" y="6620202"/>
                </a:cubicBezTo>
                <a:cubicBezTo>
                  <a:pt x="8044994" y="6616108"/>
                  <a:pt x="8049870" y="6612525"/>
                  <a:pt x="8052437" y="6610734"/>
                </a:cubicBezTo>
                <a:cubicBezTo>
                  <a:pt x="8090937" y="6583609"/>
                  <a:pt x="8154848" y="6545736"/>
                  <a:pt x="8173841" y="6529615"/>
                </a:cubicBezTo>
                <a:cubicBezTo>
                  <a:pt x="8187701" y="6517587"/>
                  <a:pt x="8225688" y="6480994"/>
                  <a:pt x="8144068" y="6452334"/>
                </a:cubicBezTo>
                <a:cubicBezTo>
                  <a:pt x="8120711" y="6444401"/>
                  <a:pt x="8062704" y="6422906"/>
                  <a:pt x="8001617" y="6414717"/>
                </a:cubicBezTo>
                <a:close/>
                <a:moveTo>
                  <a:pt x="8063182" y="6306559"/>
                </a:moveTo>
                <a:cubicBezTo>
                  <a:pt x="8043432" y="6304000"/>
                  <a:pt x="8013678" y="6328817"/>
                  <a:pt x="7947246" y="6409920"/>
                </a:cubicBezTo>
                <a:cubicBezTo>
                  <a:pt x="7934934" y="6424759"/>
                  <a:pt x="7906206" y="6461088"/>
                  <a:pt x="7903898" y="6477718"/>
                </a:cubicBezTo>
                <a:cubicBezTo>
                  <a:pt x="7902359" y="6489487"/>
                  <a:pt x="7914927" y="6494604"/>
                  <a:pt x="7922109" y="6498186"/>
                </a:cubicBezTo>
                <a:cubicBezTo>
                  <a:pt x="7928778" y="6501768"/>
                  <a:pt x="8005727" y="6539888"/>
                  <a:pt x="8041380" y="6559844"/>
                </a:cubicBezTo>
                <a:cubicBezTo>
                  <a:pt x="8044458" y="6557797"/>
                  <a:pt x="8047536" y="6555751"/>
                  <a:pt x="8050870" y="6553960"/>
                </a:cubicBezTo>
                <a:cubicBezTo>
                  <a:pt x="8029581" y="6542447"/>
                  <a:pt x="7969561" y="6510211"/>
                  <a:pt x="7945194" y="6495627"/>
                </a:cubicBezTo>
                <a:cubicBezTo>
                  <a:pt x="7935190" y="6489743"/>
                  <a:pt x="7928265" y="6484882"/>
                  <a:pt x="7928778" y="6480277"/>
                </a:cubicBezTo>
                <a:cubicBezTo>
                  <a:pt x="7929548" y="6474648"/>
                  <a:pt x="7944168" y="6463391"/>
                  <a:pt x="7958019" y="6449575"/>
                </a:cubicBezTo>
                <a:cubicBezTo>
                  <a:pt x="7961610" y="6445994"/>
                  <a:pt x="7967509" y="6440109"/>
                  <a:pt x="7974178" y="6433457"/>
                </a:cubicBezTo>
                <a:cubicBezTo>
                  <a:pt x="7972382" y="6426550"/>
                  <a:pt x="7973152" y="6420921"/>
                  <a:pt x="7976230" y="6416827"/>
                </a:cubicBezTo>
                <a:cubicBezTo>
                  <a:pt x="7980077" y="6411711"/>
                  <a:pt x="7987003" y="6409664"/>
                  <a:pt x="7997263" y="6410176"/>
                </a:cubicBezTo>
                <a:cubicBezTo>
                  <a:pt x="8009831" y="6397639"/>
                  <a:pt x="8021117" y="6386382"/>
                  <a:pt x="8024964" y="6382289"/>
                </a:cubicBezTo>
                <a:cubicBezTo>
                  <a:pt x="8033941" y="6373334"/>
                  <a:pt x="8043432" y="6364124"/>
                  <a:pt x="8047536" y="6364635"/>
                </a:cubicBezTo>
                <a:cubicBezTo>
                  <a:pt x="8050870" y="6365147"/>
                  <a:pt x="8052666" y="6368217"/>
                  <a:pt x="8053948" y="6376916"/>
                </a:cubicBezTo>
                <a:cubicBezTo>
                  <a:pt x="8054974" y="6384591"/>
                  <a:pt x="8057539" y="6406850"/>
                  <a:pt x="8058822" y="6421688"/>
                </a:cubicBezTo>
                <a:cubicBezTo>
                  <a:pt x="8072672" y="6425014"/>
                  <a:pt x="8085497" y="6428852"/>
                  <a:pt x="8097296" y="6432434"/>
                </a:cubicBezTo>
                <a:cubicBezTo>
                  <a:pt x="8095757" y="6330864"/>
                  <a:pt x="8084215" y="6309373"/>
                  <a:pt x="8063182" y="6306559"/>
                </a:cubicBezTo>
                <a:close/>
                <a:moveTo>
                  <a:pt x="4802415" y="0"/>
                </a:moveTo>
                <a:lnTo>
                  <a:pt x="5373009" y="0"/>
                </a:lnTo>
                <a:lnTo>
                  <a:pt x="8497208" y="0"/>
                </a:lnTo>
                <a:lnTo>
                  <a:pt x="8497208" y="1"/>
                </a:lnTo>
                <a:lnTo>
                  <a:pt x="8497208" y="2601686"/>
                </a:lnTo>
                <a:lnTo>
                  <a:pt x="8497208" y="6858000"/>
                </a:lnTo>
                <a:lnTo>
                  <a:pt x="8497208" y="6858001"/>
                </a:lnTo>
                <a:lnTo>
                  <a:pt x="0" y="6858001"/>
                </a:lnTo>
                <a:lnTo>
                  <a:pt x="67701" y="6814599"/>
                </a:lnTo>
                <a:cubicBezTo>
                  <a:pt x="1153758" y="6080874"/>
                  <a:pt x="1867809" y="4838326"/>
                  <a:pt x="1867809" y="3429001"/>
                </a:cubicBezTo>
                <a:cubicBezTo>
                  <a:pt x="1867809" y="2019677"/>
                  <a:pt x="1153758" y="777128"/>
                  <a:pt x="67701" y="43403"/>
                </a:cubicBezTo>
                <a:lnTo>
                  <a:pt x="1" y="1"/>
                </a:lnTo>
                <a:lnTo>
                  <a:pt x="4802413" y="1"/>
                </a:lnTo>
                <a:close/>
              </a:path>
            </a:pathLst>
          </a:custGeom>
        </p:spPr>
        <p:txBody>
          <a:bodyPr wrap="square" tIns="360000" bIns="64008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600" b="1"/>
            </a:lvl1pPr>
          </a:lstStyle>
          <a:p>
            <a:r>
              <a:rPr lang="en-US"/>
              <a:t>_______________________________</a:t>
            </a:r>
            <a:br>
              <a:rPr lang="en-US"/>
            </a:br>
            <a:br>
              <a:rPr lang="en-US"/>
            </a:br>
            <a:r>
              <a:rPr lang="en-US"/>
              <a:t>To add an image here: </a:t>
            </a:r>
            <a:br>
              <a:rPr lang="en-US"/>
            </a:br>
            <a:r>
              <a:rPr lang="en-US"/>
              <a:t>Click the icon and insert a file </a:t>
            </a:r>
            <a:br>
              <a:rPr lang="en-US"/>
            </a:br>
            <a:r>
              <a:rPr lang="en-US"/>
              <a:t>from your computer.</a:t>
            </a:r>
            <a:br>
              <a:rPr lang="en-US"/>
            </a:br>
            <a:br>
              <a:rPr lang="en-US"/>
            </a:br>
            <a:br>
              <a:rPr lang="en-US"/>
            </a:br>
            <a:br>
              <a:rPr lang="en-US"/>
            </a:br>
            <a:r>
              <a:rPr lang="en-US"/>
              <a:t>The image can then be scaled within </a:t>
            </a:r>
            <a:br>
              <a:rPr lang="en-US"/>
            </a:br>
            <a:r>
              <a:rPr lang="en-US"/>
              <a:t>the frame by using the Crop feature in </a:t>
            </a:r>
            <a:br>
              <a:rPr lang="en-US"/>
            </a:br>
            <a:r>
              <a:rPr lang="en-US"/>
              <a:t>the Picture Format tab of the ribbon.</a:t>
            </a:r>
            <a:br>
              <a:rPr lang="en-US"/>
            </a:br>
            <a:r>
              <a:rPr lang="en-US"/>
              <a:t>_______________________________</a:t>
            </a:r>
          </a:p>
        </p:txBody>
      </p:sp>
      <p:sp>
        <p:nvSpPr>
          <p:cNvPr id="10" name="Date Placeholder 9">
            <a:extLst>
              <a:ext uri="{FF2B5EF4-FFF2-40B4-BE49-F238E27FC236}">
                <a16:creationId xmlns:a16="http://schemas.microsoft.com/office/drawing/2014/main" id="{41CC83E6-E70E-43EE-817C-4F68FB75EFD9}"/>
              </a:ext>
              <a:ext uri="{C183D7F6-B498-43B3-948B-1728B52AA6E4}">
                <adec:decorative xmlns:adec="http://schemas.microsoft.com/office/drawing/2017/decorative" val="1"/>
              </a:ext>
            </a:extLst>
          </p:cNvPr>
          <p:cNvSpPr>
            <a:spLocks noGrp="1"/>
          </p:cNvSpPr>
          <p:nvPr>
            <p:ph type="dt" sz="half" idx="35"/>
          </p:nvPr>
        </p:nvSpPr>
        <p:spPr>
          <a:xfrm>
            <a:off x="10137663" y="6456258"/>
            <a:ext cx="1279358" cy="309145"/>
          </a:xfrm>
          <a:prstGeom prst="rect">
            <a:avLst/>
          </a:prstGeom>
        </p:spPr>
        <p:txBody>
          <a:bodyPr/>
          <a:lstStyle>
            <a:lvl1pPr>
              <a:lnSpc>
                <a:spcPct val="100000"/>
              </a:lnSpc>
              <a:defRPr/>
            </a:lvl1pPr>
          </a:lstStyle>
          <a:p>
            <a:endParaRPr lang="en-GB"/>
          </a:p>
        </p:txBody>
      </p:sp>
      <p:sp>
        <p:nvSpPr>
          <p:cNvPr id="20" name="Text Placeholder 30">
            <a:extLst>
              <a:ext uri="{FF2B5EF4-FFF2-40B4-BE49-F238E27FC236}">
                <a16:creationId xmlns:a16="http://schemas.microsoft.com/office/drawing/2014/main" id="{9A77974F-FF01-4E3F-957B-CC5A44F8CE16}"/>
              </a:ext>
              <a:ext uri="{C183D7F6-B498-43B3-948B-1728B52AA6E4}">
                <adec:decorative xmlns:adec="http://schemas.microsoft.com/office/drawing/2017/decorative" val="1"/>
              </a:ext>
            </a:extLst>
          </p:cNvPr>
          <p:cNvSpPr txBox="1">
            <a:spLocks/>
          </p:cNvSpPr>
          <p:nvPr userDrawn="1"/>
        </p:nvSpPr>
        <p:spPr>
          <a:xfrm>
            <a:off x="11597151" y="6303999"/>
            <a:ext cx="294812" cy="355098"/>
          </a:xfrm>
          <a:prstGeom prst="rect">
            <a:avLst/>
          </a:prstGeom>
          <a: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a:t> </a:t>
            </a:r>
          </a:p>
        </p:txBody>
      </p:sp>
    </p:spTree>
    <p:custDataLst>
      <p:tags r:id="rId1"/>
    </p:custDataLst>
    <p:extLst>
      <p:ext uri="{BB962C8B-B14F-4D97-AF65-F5344CB8AC3E}">
        <p14:creationId xmlns:p14="http://schemas.microsoft.com/office/powerpoint/2010/main" val="40468186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Section Divider">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447ADDD-920E-4BEB-819B-9759B3CF06AB}"/>
              </a:ext>
            </a:extLst>
          </p:cNvPr>
          <p:cNvSpPr>
            <a:spLocks noGrp="1"/>
          </p:cNvSpPr>
          <p:nvPr>
            <p:ph type="title" hasCustomPrompt="1"/>
          </p:nvPr>
        </p:nvSpPr>
        <p:spPr>
          <a:xfrm>
            <a:off x="1" y="0"/>
            <a:ext cx="5562601" cy="6858000"/>
          </a:xfrm>
          <a:custGeom>
            <a:avLst/>
            <a:gdLst>
              <a:gd name="connsiteX0" fmla="*/ 0 w 5562601"/>
              <a:gd name="connsiteY0" fmla="*/ 0 h 6858000"/>
              <a:gd name="connsiteX1" fmla="*/ 3124199 w 5562601"/>
              <a:gd name="connsiteY1" fmla="*/ 0 h 6858000"/>
              <a:gd name="connsiteX2" fmla="*/ 3694793 w 5562601"/>
              <a:gd name="connsiteY2" fmla="*/ 0 h 6858000"/>
              <a:gd name="connsiteX3" fmla="*/ 3762493 w 5562601"/>
              <a:gd name="connsiteY3" fmla="*/ 43402 h 6858000"/>
              <a:gd name="connsiteX4" fmla="*/ 5562601 w 5562601"/>
              <a:gd name="connsiteY4" fmla="*/ 3429000 h 6858000"/>
              <a:gd name="connsiteX5" fmla="*/ 3762493 w 5562601"/>
              <a:gd name="connsiteY5" fmla="*/ 6814598 h 6858000"/>
              <a:gd name="connsiteX6" fmla="*/ 3694792 w 5562601"/>
              <a:gd name="connsiteY6" fmla="*/ 6858000 h 6858000"/>
              <a:gd name="connsiteX7" fmla="*/ 0 w 5562601"/>
              <a:gd name="connsiteY7" fmla="*/ 6858000 h 6858000"/>
              <a:gd name="connsiteX8" fmla="*/ 0 w 5562601"/>
              <a:gd name="connsiteY8" fmla="*/ 26016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2601" h="6858000">
                <a:moveTo>
                  <a:pt x="0" y="0"/>
                </a:moveTo>
                <a:lnTo>
                  <a:pt x="3124199" y="0"/>
                </a:lnTo>
                <a:lnTo>
                  <a:pt x="3694793" y="0"/>
                </a:lnTo>
                <a:lnTo>
                  <a:pt x="3762493" y="43402"/>
                </a:lnTo>
                <a:cubicBezTo>
                  <a:pt x="4848549" y="777127"/>
                  <a:pt x="5562601" y="2019676"/>
                  <a:pt x="5562601" y="3429000"/>
                </a:cubicBezTo>
                <a:cubicBezTo>
                  <a:pt x="5562601" y="4838325"/>
                  <a:pt x="4848549" y="6080873"/>
                  <a:pt x="3762493" y="6814598"/>
                </a:cubicBezTo>
                <a:lnTo>
                  <a:pt x="3694792" y="6858000"/>
                </a:lnTo>
                <a:lnTo>
                  <a:pt x="0" y="6858000"/>
                </a:lnTo>
                <a:lnTo>
                  <a:pt x="0" y="2601686"/>
                </a:lnTo>
                <a:close/>
              </a:path>
            </a:pathLst>
          </a:custGeom>
          <a:solidFill>
            <a:schemeClr val="accent1"/>
          </a:solidFill>
        </p:spPr>
        <p:txBody>
          <a:bodyPr wrap="square" lIns="396000" tIns="2160000" bIns="2880000" anchor="b" anchorCtr="0">
            <a:normAutofit/>
          </a:bodyPr>
          <a:lstStyle>
            <a:lvl1pPr>
              <a:lnSpc>
                <a:spcPct val="100000"/>
              </a:lnSpc>
              <a:defRPr sz="4000">
                <a:solidFill>
                  <a:schemeClr val="bg1"/>
                </a:solidFill>
              </a:defRPr>
            </a:lvl1pPr>
          </a:lstStyle>
          <a:p>
            <a:br>
              <a:rPr lang="en-US"/>
            </a:br>
            <a:r>
              <a:rPr lang="en-US"/>
              <a:t>Click to enter</a:t>
            </a:r>
            <a:br>
              <a:rPr lang="en-US"/>
            </a:br>
            <a:r>
              <a:rPr lang="en-US"/>
              <a:t>section title here</a:t>
            </a:r>
            <a:endParaRPr lang="en-GB"/>
          </a:p>
        </p:txBody>
      </p:sp>
      <p:sp>
        <p:nvSpPr>
          <p:cNvPr id="20" name="Text Placeholder 30">
            <a:extLst>
              <a:ext uri="{FF2B5EF4-FFF2-40B4-BE49-F238E27FC236}">
                <a16:creationId xmlns:a16="http://schemas.microsoft.com/office/drawing/2014/main" id="{9A77974F-FF01-4E3F-957B-CC5A44F8CE16}"/>
              </a:ext>
            </a:extLst>
          </p:cNvPr>
          <p:cNvSpPr txBox="1">
            <a:spLocks/>
          </p:cNvSpPr>
          <p:nvPr userDrawn="1"/>
        </p:nvSpPr>
        <p:spPr>
          <a:xfrm>
            <a:off x="11597151" y="6303999"/>
            <a:ext cx="294812" cy="355098"/>
          </a:xfrm>
          <a:prstGeom prst="rect">
            <a:avLst/>
          </a:pr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a:t> </a:t>
            </a:r>
          </a:p>
        </p:txBody>
      </p:sp>
      <p:sp>
        <p:nvSpPr>
          <p:cNvPr id="5" name="Text Placeholder 4">
            <a:extLst>
              <a:ext uri="{FF2B5EF4-FFF2-40B4-BE49-F238E27FC236}">
                <a16:creationId xmlns:a16="http://schemas.microsoft.com/office/drawing/2014/main" id="{D60AE4F3-AAA3-4B8D-A01A-1FF9B8F9F42A}"/>
              </a:ext>
            </a:extLst>
          </p:cNvPr>
          <p:cNvSpPr>
            <a:spLocks noGrp="1"/>
          </p:cNvSpPr>
          <p:nvPr>
            <p:ph type="body" sz="quarter" idx="33" hasCustomPrompt="1"/>
          </p:nvPr>
        </p:nvSpPr>
        <p:spPr>
          <a:xfrm>
            <a:off x="428095" y="863767"/>
            <a:ext cx="1203158" cy="1203158"/>
          </a:xfrm>
          <a:prstGeom prst="ellipse">
            <a:avLst/>
          </a:prstGeom>
          <a:solidFill>
            <a:schemeClr val="bg1"/>
          </a:solidFill>
        </p:spPr>
        <p:txBody>
          <a:bodyPr wrap="none" bIns="0" anchor="ctr" anchorCtr="0">
            <a:normAutofit/>
          </a:bodyPr>
          <a:lstStyle>
            <a:lvl1pPr marL="0" indent="0" algn="ctr">
              <a:lnSpc>
                <a:spcPct val="100000"/>
              </a:lnSpc>
              <a:buNone/>
              <a:defRPr sz="6000" b="1">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a:t>
            </a:r>
          </a:p>
        </p:txBody>
      </p:sp>
      <p:sp>
        <p:nvSpPr>
          <p:cNvPr id="8" name="Text Placeholder 7">
            <a:extLst>
              <a:ext uri="{FF2B5EF4-FFF2-40B4-BE49-F238E27FC236}">
                <a16:creationId xmlns:a16="http://schemas.microsoft.com/office/drawing/2014/main" id="{45758FA1-2B23-4C7E-97FD-FBA94AB3853B}"/>
              </a:ext>
            </a:extLst>
          </p:cNvPr>
          <p:cNvSpPr>
            <a:spLocks noGrp="1"/>
          </p:cNvSpPr>
          <p:nvPr>
            <p:ph type="body" sz="quarter" idx="34" hasCustomPrompt="1"/>
          </p:nvPr>
        </p:nvSpPr>
        <p:spPr>
          <a:xfrm>
            <a:off x="428626" y="4267200"/>
            <a:ext cx="3678918" cy="1896645"/>
          </a:xfrm>
          <a:prstGeom prst="rect">
            <a:avLst/>
          </a:prstGeom>
        </p:spPr>
        <p:txBody>
          <a:bodyPr lIns="0"/>
          <a:lstStyle>
            <a:lvl1pPr marL="0" indent="0">
              <a:lnSpc>
                <a:spcPct val="100000"/>
              </a:lnSpc>
              <a:buNone/>
              <a:defRPr>
                <a:solidFill>
                  <a:schemeClr val="bg1"/>
                </a:solidFill>
              </a:defRPr>
            </a:lvl1pPr>
            <a:lvl5pPr>
              <a:defRPr/>
            </a:lvl5pPr>
          </a:lstStyle>
          <a:p>
            <a:pPr lvl="0"/>
            <a:r>
              <a:rPr lang="en-US"/>
              <a:t>Click to add subtitle / presenter name(s)</a:t>
            </a:r>
          </a:p>
        </p:txBody>
      </p:sp>
      <p:sp>
        <p:nvSpPr>
          <p:cNvPr id="22" name="Picture Placeholder 21">
            <a:extLst>
              <a:ext uri="{FF2B5EF4-FFF2-40B4-BE49-F238E27FC236}">
                <a16:creationId xmlns:a16="http://schemas.microsoft.com/office/drawing/2014/main" id="{0486192A-3DB1-49EB-9B2C-D5E68AF24B1A}"/>
              </a:ext>
            </a:extLst>
          </p:cNvPr>
          <p:cNvSpPr>
            <a:spLocks noGrp="1"/>
          </p:cNvSpPr>
          <p:nvPr>
            <p:ph type="pic" sz="quarter" idx="36" hasCustomPrompt="1"/>
          </p:nvPr>
        </p:nvSpPr>
        <p:spPr>
          <a:xfrm>
            <a:off x="3694792" y="-1"/>
            <a:ext cx="8497208" cy="6858001"/>
          </a:xfrm>
          <a:custGeom>
            <a:avLst/>
            <a:gdLst>
              <a:gd name="connsiteX0" fmla="*/ 8001617 w 8497208"/>
              <a:gd name="connsiteY0" fmla="*/ 6414717 h 6858001"/>
              <a:gd name="connsiteX1" fmla="*/ 7980570 w 8497208"/>
              <a:gd name="connsiteY1" fmla="*/ 6439539 h 6858001"/>
              <a:gd name="connsiteX2" fmla="*/ 8034470 w 8497208"/>
              <a:gd name="connsiteY2" fmla="*/ 6517076 h 6858001"/>
              <a:gd name="connsiteX3" fmla="*/ 8090937 w 8497208"/>
              <a:gd name="connsiteY3" fmla="*/ 6510166 h 6858001"/>
              <a:gd name="connsiteX4" fmla="*/ 8091707 w 8497208"/>
              <a:gd name="connsiteY4" fmla="*/ 6506072 h 6858001"/>
              <a:gd name="connsiteX5" fmla="*/ 8095814 w 8497208"/>
              <a:gd name="connsiteY5" fmla="*/ 6478435 h 6858001"/>
              <a:gd name="connsiteX6" fmla="*/ 8062447 w 8497208"/>
              <a:gd name="connsiteY6" fmla="*/ 6464105 h 6858001"/>
              <a:gd name="connsiteX7" fmla="*/ 8064757 w 8497208"/>
              <a:gd name="connsiteY7" fmla="*/ 6499675 h 6858001"/>
              <a:gd name="connsiteX8" fmla="*/ 8064757 w 8497208"/>
              <a:gd name="connsiteY8" fmla="*/ 6504025 h 6858001"/>
              <a:gd name="connsiteX9" fmla="*/ 8048330 w 8497208"/>
              <a:gd name="connsiteY9" fmla="*/ 6515029 h 6858001"/>
              <a:gd name="connsiteX10" fmla="*/ 7993147 w 8497208"/>
              <a:gd name="connsiteY10" fmla="*/ 6433142 h 6858001"/>
              <a:gd name="connsiteX11" fmla="*/ 7994430 w 8497208"/>
              <a:gd name="connsiteY11" fmla="*/ 6431862 h 6858001"/>
              <a:gd name="connsiteX12" fmla="*/ 7995200 w 8497208"/>
              <a:gd name="connsiteY12" fmla="*/ 6432374 h 6858001"/>
              <a:gd name="connsiteX13" fmla="*/ 7995457 w 8497208"/>
              <a:gd name="connsiteY13" fmla="*/ 6432374 h 6858001"/>
              <a:gd name="connsiteX14" fmla="*/ 8062190 w 8497208"/>
              <a:gd name="connsiteY14" fmla="*/ 6459499 h 6858001"/>
              <a:gd name="connsiteX15" fmla="*/ 8096071 w 8497208"/>
              <a:gd name="connsiteY15" fmla="*/ 6474085 h 6858001"/>
              <a:gd name="connsiteX16" fmla="*/ 8122764 w 8497208"/>
              <a:gd name="connsiteY16" fmla="*/ 6486880 h 6858001"/>
              <a:gd name="connsiteX17" fmla="*/ 8134828 w 8497208"/>
              <a:gd name="connsiteY17" fmla="*/ 6503513 h 6858001"/>
              <a:gd name="connsiteX18" fmla="*/ 7984933 w 8497208"/>
              <a:gd name="connsiteY18" fmla="*/ 6615084 h 6858001"/>
              <a:gd name="connsiteX19" fmla="*/ 7984420 w 8497208"/>
              <a:gd name="connsiteY19" fmla="*/ 6615596 h 6858001"/>
              <a:gd name="connsiteX20" fmla="*/ 7983393 w 8497208"/>
              <a:gd name="connsiteY20" fmla="*/ 6617131 h 6858001"/>
              <a:gd name="connsiteX21" fmla="*/ 7983137 w 8497208"/>
              <a:gd name="connsiteY21" fmla="*/ 6617643 h 6858001"/>
              <a:gd name="connsiteX22" fmla="*/ 7978517 w 8497208"/>
              <a:gd name="connsiteY22" fmla="*/ 6631717 h 6858001"/>
              <a:gd name="connsiteX23" fmla="*/ 7997253 w 8497208"/>
              <a:gd name="connsiteY23" fmla="*/ 6655260 h 6858001"/>
              <a:gd name="connsiteX24" fmla="*/ 8009830 w 8497208"/>
              <a:gd name="connsiteY24" fmla="*/ 6657563 h 6858001"/>
              <a:gd name="connsiteX25" fmla="*/ 8012397 w 8497208"/>
              <a:gd name="connsiteY25" fmla="*/ 6657819 h 6858001"/>
              <a:gd name="connsiteX26" fmla="*/ 8136881 w 8497208"/>
              <a:gd name="connsiteY26" fmla="*/ 6633253 h 6858001"/>
              <a:gd name="connsiteX27" fmla="*/ 8146378 w 8497208"/>
              <a:gd name="connsiteY27" fmla="*/ 6607407 h 6858001"/>
              <a:gd name="connsiteX28" fmla="*/ 8103001 w 8497208"/>
              <a:gd name="connsiteY28" fmla="*/ 6582073 h 6858001"/>
              <a:gd name="connsiteX29" fmla="*/ 8093761 w 8497208"/>
              <a:gd name="connsiteY29" fmla="*/ 6588215 h 6858001"/>
              <a:gd name="connsiteX30" fmla="*/ 8128411 w 8497208"/>
              <a:gd name="connsiteY30" fmla="*/ 6611246 h 6858001"/>
              <a:gd name="connsiteX31" fmla="*/ 8126614 w 8497208"/>
              <a:gd name="connsiteY31" fmla="*/ 6614828 h 6858001"/>
              <a:gd name="connsiteX32" fmla="*/ 8124304 w 8497208"/>
              <a:gd name="connsiteY32" fmla="*/ 6614828 h 6858001"/>
              <a:gd name="connsiteX33" fmla="*/ 8047817 w 8497208"/>
              <a:gd name="connsiteY33" fmla="*/ 6619946 h 6858001"/>
              <a:gd name="connsiteX34" fmla="*/ 8040630 w 8497208"/>
              <a:gd name="connsiteY34" fmla="*/ 6620202 h 6858001"/>
              <a:gd name="connsiteX35" fmla="*/ 8052437 w 8497208"/>
              <a:gd name="connsiteY35" fmla="*/ 6610734 h 6858001"/>
              <a:gd name="connsiteX36" fmla="*/ 8173841 w 8497208"/>
              <a:gd name="connsiteY36" fmla="*/ 6529615 h 6858001"/>
              <a:gd name="connsiteX37" fmla="*/ 8144068 w 8497208"/>
              <a:gd name="connsiteY37" fmla="*/ 6452334 h 6858001"/>
              <a:gd name="connsiteX38" fmla="*/ 8001617 w 8497208"/>
              <a:gd name="connsiteY38" fmla="*/ 6414717 h 6858001"/>
              <a:gd name="connsiteX39" fmla="*/ 8063182 w 8497208"/>
              <a:gd name="connsiteY39" fmla="*/ 6306559 h 6858001"/>
              <a:gd name="connsiteX40" fmla="*/ 7947246 w 8497208"/>
              <a:gd name="connsiteY40" fmla="*/ 6409920 h 6858001"/>
              <a:gd name="connsiteX41" fmla="*/ 7903898 w 8497208"/>
              <a:gd name="connsiteY41" fmla="*/ 6477718 h 6858001"/>
              <a:gd name="connsiteX42" fmla="*/ 7922109 w 8497208"/>
              <a:gd name="connsiteY42" fmla="*/ 6498186 h 6858001"/>
              <a:gd name="connsiteX43" fmla="*/ 8041380 w 8497208"/>
              <a:gd name="connsiteY43" fmla="*/ 6559844 h 6858001"/>
              <a:gd name="connsiteX44" fmla="*/ 8050870 w 8497208"/>
              <a:gd name="connsiteY44" fmla="*/ 6553960 h 6858001"/>
              <a:gd name="connsiteX45" fmla="*/ 7945194 w 8497208"/>
              <a:gd name="connsiteY45" fmla="*/ 6495627 h 6858001"/>
              <a:gd name="connsiteX46" fmla="*/ 7928778 w 8497208"/>
              <a:gd name="connsiteY46" fmla="*/ 6480277 h 6858001"/>
              <a:gd name="connsiteX47" fmla="*/ 7958019 w 8497208"/>
              <a:gd name="connsiteY47" fmla="*/ 6449575 h 6858001"/>
              <a:gd name="connsiteX48" fmla="*/ 7974178 w 8497208"/>
              <a:gd name="connsiteY48" fmla="*/ 6433457 h 6858001"/>
              <a:gd name="connsiteX49" fmla="*/ 7976230 w 8497208"/>
              <a:gd name="connsiteY49" fmla="*/ 6416827 h 6858001"/>
              <a:gd name="connsiteX50" fmla="*/ 7997263 w 8497208"/>
              <a:gd name="connsiteY50" fmla="*/ 6410176 h 6858001"/>
              <a:gd name="connsiteX51" fmla="*/ 8024964 w 8497208"/>
              <a:gd name="connsiteY51" fmla="*/ 6382289 h 6858001"/>
              <a:gd name="connsiteX52" fmla="*/ 8047536 w 8497208"/>
              <a:gd name="connsiteY52" fmla="*/ 6364635 h 6858001"/>
              <a:gd name="connsiteX53" fmla="*/ 8053948 w 8497208"/>
              <a:gd name="connsiteY53" fmla="*/ 6376916 h 6858001"/>
              <a:gd name="connsiteX54" fmla="*/ 8058822 w 8497208"/>
              <a:gd name="connsiteY54" fmla="*/ 6421688 h 6858001"/>
              <a:gd name="connsiteX55" fmla="*/ 8097296 w 8497208"/>
              <a:gd name="connsiteY55" fmla="*/ 6432434 h 6858001"/>
              <a:gd name="connsiteX56" fmla="*/ 8063182 w 8497208"/>
              <a:gd name="connsiteY56" fmla="*/ 6306559 h 6858001"/>
              <a:gd name="connsiteX57" fmla="*/ 4802415 w 8497208"/>
              <a:gd name="connsiteY57" fmla="*/ 0 h 6858001"/>
              <a:gd name="connsiteX58" fmla="*/ 5373009 w 8497208"/>
              <a:gd name="connsiteY58" fmla="*/ 0 h 6858001"/>
              <a:gd name="connsiteX59" fmla="*/ 8497208 w 8497208"/>
              <a:gd name="connsiteY59" fmla="*/ 0 h 6858001"/>
              <a:gd name="connsiteX60" fmla="*/ 8497208 w 8497208"/>
              <a:gd name="connsiteY60" fmla="*/ 1 h 6858001"/>
              <a:gd name="connsiteX61" fmla="*/ 8497208 w 8497208"/>
              <a:gd name="connsiteY61" fmla="*/ 2601686 h 6858001"/>
              <a:gd name="connsiteX62" fmla="*/ 8497208 w 8497208"/>
              <a:gd name="connsiteY62" fmla="*/ 6858000 h 6858001"/>
              <a:gd name="connsiteX63" fmla="*/ 8497208 w 8497208"/>
              <a:gd name="connsiteY63" fmla="*/ 6858001 h 6858001"/>
              <a:gd name="connsiteX64" fmla="*/ 0 w 8497208"/>
              <a:gd name="connsiteY64" fmla="*/ 6858001 h 6858001"/>
              <a:gd name="connsiteX65" fmla="*/ 67701 w 8497208"/>
              <a:gd name="connsiteY65" fmla="*/ 6814599 h 6858001"/>
              <a:gd name="connsiteX66" fmla="*/ 1867809 w 8497208"/>
              <a:gd name="connsiteY66" fmla="*/ 3429001 h 6858001"/>
              <a:gd name="connsiteX67" fmla="*/ 67701 w 8497208"/>
              <a:gd name="connsiteY67" fmla="*/ 43403 h 6858001"/>
              <a:gd name="connsiteX68" fmla="*/ 1 w 8497208"/>
              <a:gd name="connsiteY68" fmla="*/ 1 h 6858001"/>
              <a:gd name="connsiteX69" fmla="*/ 4802413 w 8497208"/>
              <a:gd name="connsiteY69"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8497208" h="6858001">
                <a:moveTo>
                  <a:pt x="8001617" y="6414717"/>
                </a:moveTo>
                <a:cubicBezTo>
                  <a:pt x="7980570" y="6411902"/>
                  <a:pt x="7972100" y="6419579"/>
                  <a:pt x="7980570" y="6439539"/>
                </a:cubicBezTo>
                <a:cubicBezTo>
                  <a:pt x="7989297" y="6459243"/>
                  <a:pt x="8011370" y="6492254"/>
                  <a:pt x="8034470" y="6517076"/>
                </a:cubicBezTo>
                <a:cubicBezTo>
                  <a:pt x="8057827" y="6541642"/>
                  <a:pt x="8082981" y="6548551"/>
                  <a:pt x="8090937" y="6510166"/>
                </a:cubicBezTo>
                <a:cubicBezTo>
                  <a:pt x="8091194" y="6508887"/>
                  <a:pt x="8091451" y="6507608"/>
                  <a:pt x="8091707" y="6506072"/>
                </a:cubicBezTo>
                <a:cubicBezTo>
                  <a:pt x="8093504" y="6496348"/>
                  <a:pt x="8095044" y="6486880"/>
                  <a:pt x="8095814" y="6478435"/>
                </a:cubicBezTo>
                <a:cubicBezTo>
                  <a:pt x="8085547" y="6473829"/>
                  <a:pt x="8073997" y="6468967"/>
                  <a:pt x="8062447" y="6464105"/>
                </a:cubicBezTo>
                <a:cubicBezTo>
                  <a:pt x="8063217" y="6472806"/>
                  <a:pt x="8064244" y="6487904"/>
                  <a:pt x="8064757" y="6499675"/>
                </a:cubicBezTo>
                <a:cubicBezTo>
                  <a:pt x="8064757" y="6500954"/>
                  <a:pt x="8064757" y="6502490"/>
                  <a:pt x="8064757" y="6504025"/>
                </a:cubicBezTo>
                <a:cubicBezTo>
                  <a:pt x="8065527" y="6522705"/>
                  <a:pt x="8059110" y="6522705"/>
                  <a:pt x="8048330" y="6515029"/>
                </a:cubicBezTo>
                <a:cubicBezTo>
                  <a:pt x="8035754" y="6506072"/>
                  <a:pt x="7997510" y="6455661"/>
                  <a:pt x="7993147" y="6433142"/>
                </a:cubicBezTo>
                <a:cubicBezTo>
                  <a:pt x="7992890" y="6431862"/>
                  <a:pt x="7993660" y="6431606"/>
                  <a:pt x="7994430" y="6431862"/>
                </a:cubicBezTo>
                <a:cubicBezTo>
                  <a:pt x="7994687" y="6432118"/>
                  <a:pt x="7994943" y="6432118"/>
                  <a:pt x="7995200" y="6432374"/>
                </a:cubicBezTo>
                <a:cubicBezTo>
                  <a:pt x="7995200" y="6432374"/>
                  <a:pt x="7995200" y="6432374"/>
                  <a:pt x="7995457" y="6432374"/>
                </a:cubicBezTo>
                <a:cubicBezTo>
                  <a:pt x="8003927" y="6435701"/>
                  <a:pt x="8032930" y="6447216"/>
                  <a:pt x="8062190" y="6459499"/>
                </a:cubicBezTo>
                <a:cubicBezTo>
                  <a:pt x="8073741" y="6464361"/>
                  <a:pt x="8085547" y="6469479"/>
                  <a:pt x="8096071" y="6474085"/>
                </a:cubicBezTo>
                <a:cubicBezTo>
                  <a:pt x="8106594" y="6478691"/>
                  <a:pt x="8115834" y="6483297"/>
                  <a:pt x="8122764" y="6486880"/>
                </a:cubicBezTo>
                <a:cubicBezTo>
                  <a:pt x="8135341" y="6493533"/>
                  <a:pt x="8140218" y="6498139"/>
                  <a:pt x="8134828" y="6503513"/>
                </a:cubicBezTo>
                <a:cubicBezTo>
                  <a:pt x="8108647" y="6530382"/>
                  <a:pt x="8016504" y="6568255"/>
                  <a:pt x="7984933" y="6615084"/>
                </a:cubicBezTo>
                <a:cubicBezTo>
                  <a:pt x="7984933" y="6615084"/>
                  <a:pt x="7984677" y="6615340"/>
                  <a:pt x="7984420" y="6615596"/>
                </a:cubicBezTo>
                <a:cubicBezTo>
                  <a:pt x="7984163" y="6616108"/>
                  <a:pt x="7983650" y="6616619"/>
                  <a:pt x="7983393" y="6617131"/>
                </a:cubicBezTo>
                <a:cubicBezTo>
                  <a:pt x="7983393" y="6617387"/>
                  <a:pt x="7983393" y="6617643"/>
                  <a:pt x="7983137" y="6617643"/>
                </a:cubicBezTo>
                <a:cubicBezTo>
                  <a:pt x="7981597" y="6620714"/>
                  <a:pt x="7979287" y="6625576"/>
                  <a:pt x="7978517" y="6631717"/>
                </a:cubicBezTo>
                <a:cubicBezTo>
                  <a:pt x="7977233" y="6641953"/>
                  <a:pt x="7982623" y="6651421"/>
                  <a:pt x="7997253" y="6655260"/>
                </a:cubicBezTo>
                <a:cubicBezTo>
                  <a:pt x="8001103" y="6656283"/>
                  <a:pt x="8005210" y="6657051"/>
                  <a:pt x="8009830" y="6657563"/>
                </a:cubicBezTo>
                <a:cubicBezTo>
                  <a:pt x="8010600" y="6657819"/>
                  <a:pt x="8011627" y="6657819"/>
                  <a:pt x="8012397" y="6657819"/>
                </a:cubicBezTo>
                <a:cubicBezTo>
                  <a:pt x="8040887" y="6659098"/>
                  <a:pt x="8114551" y="6642977"/>
                  <a:pt x="8136881" y="6633253"/>
                </a:cubicBezTo>
                <a:cubicBezTo>
                  <a:pt x="8159981" y="6623017"/>
                  <a:pt x="8153051" y="6612781"/>
                  <a:pt x="8146378" y="6607407"/>
                </a:cubicBezTo>
                <a:cubicBezTo>
                  <a:pt x="8141244" y="6603313"/>
                  <a:pt x="8115577" y="6588983"/>
                  <a:pt x="8103001" y="6582073"/>
                </a:cubicBezTo>
                <a:cubicBezTo>
                  <a:pt x="8099664" y="6584376"/>
                  <a:pt x="8097097" y="6585912"/>
                  <a:pt x="8093761" y="6588215"/>
                </a:cubicBezTo>
                <a:cubicBezTo>
                  <a:pt x="8115064" y="6601010"/>
                  <a:pt x="8123534" y="6607407"/>
                  <a:pt x="8128411" y="6611246"/>
                </a:cubicBezTo>
                <a:cubicBezTo>
                  <a:pt x="8130464" y="6612781"/>
                  <a:pt x="8129438" y="6614572"/>
                  <a:pt x="8126614" y="6614828"/>
                </a:cubicBezTo>
                <a:cubicBezTo>
                  <a:pt x="8125844" y="6614828"/>
                  <a:pt x="8125074" y="6614828"/>
                  <a:pt x="8124304" y="6614828"/>
                </a:cubicBezTo>
                <a:cubicBezTo>
                  <a:pt x="8104027" y="6616364"/>
                  <a:pt x="8065784" y="6618922"/>
                  <a:pt x="8047817" y="6619946"/>
                </a:cubicBezTo>
                <a:cubicBezTo>
                  <a:pt x="8045250" y="6620202"/>
                  <a:pt x="8042170" y="6620202"/>
                  <a:pt x="8040630" y="6620202"/>
                </a:cubicBezTo>
                <a:cubicBezTo>
                  <a:pt x="8044994" y="6616108"/>
                  <a:pt x="8049870" y="6612525"/>
                  <a:pt x="8052437" y="6610734"/>
                </a:cubicBezTo>
                <a:cubicBezTo>
                  <a:pt x="8090937" y="6583609"/>
                  <a:pt x="8154848" y="6545736"/>
                  <a:pt x="8173841" y="6529615"/>
                </a:cubicBezTo>
                <a:cubicBezTo>
                  <a:pt x="8187701" y="6517587"/>
                  <a:pt x="8225688" y="6480994"/>
                  <a:pt x="8144068" y="6452334"/>
                </a:cubicBezTo>
                <a:cubicBezTo>
                  <a:pt x="8120711" y="6444401"/>
                  <a:pt x="8062704" y="6422906"/>
                  <a:pt x="8001617" y="6414717"/>
                </a:cubicBezTo>
                <a:close/>
                <a:moveTo>
                  <a:pt x="8063182" y="6306559"/>
                </a:moveTo>
                <a:cubicBezTo>
                  <a:pt x="8043432" y="6304000"/>
                  <a:pt x="8013678" y="6328817"/>
                  <a:pt x="7947246" y="6409920"/>
                </a:cubicBezTo>
                <a:cubicBezTo>
                  <a:pt x="7934934" y="6424759"/>
                  <a:pt x="7906206" y="6461088"/>
                  <a:pt x="7903898" y="6477718"/>
                </a:cubicBezTo>
                <a:cubicBezTo>
                  <a:pt x="7902359" y="6489487"/>
                  <a:pt x="7914927" y="6494604"/>
                  <a:pt x="7922109" y="6498186"/>
                </a:cubicBezTo>
                <a:cubicBezTo>
                  <a:pt x="7928778" y="6501768"/>
                  <a:pt x="8005727" y="6539888"/>
                  <a:pt x="8041380" y="6559844"/>
                </a:cubicBezTo>
                <a:cubicBezTo>
                  <a:pt x="8044458" y="6557797"/>
                  <a:pt x="8047536" y="6555751"/>
                  <a:pt x="8050870" y="6553960"/>
                </a:cubicBezTo>
                <a:cubicBezTo>
                  <a:pt x="8029581" y="6542447"/>
                  <a:pt x="7969561" y="6510211"/>
                  <a:pt x="7945194" y="6495627"/>
                </a:cubicBezTo>
                <a:cubicBezTo>
                  <a:pt x="7935190" y="6489743"/>
                  <a:pt x="7928265" y="6484882"/>
                  <a:pt x="7928778" y="6480277"/>
                </a:cubicBezTo>
                <a:cubicBezTo>
                  <a:pt x="7929548" y="6474648"/>
                  <a:pt x="7944168" y="6463391"/>
                  <a:pt x="7958019" y="6449575"/>
                </a:cubicBezTo>
                <a:cubicBezTo>
                  <a:pt x="7961610" y="6445994"/>
                  <a:pt x="7967509" y="6440109"/>
                  <a:pt x="7974178" y="6433457"/>
                </a:cubicBezTo>
                <a:cubicBezTo>
                  <a:pt x="7972382" y="6426550"/>
                  <a:pt x="7973152" y="6420921"/>
                  <a:pt x="7976230" y="6416827"/>
                </a:cubicBezTo>
                <a:cubicBezTo>
                  <a:pt x="7980077" y="6411711"/>
                  <a:pt x="7987003" y="6409664"/>
                  <a:pt x="7997263" y="6410176"/>
                </a:cubicBezTo>
                <a:cubicBezTo>
                  <a:pt x="8009831" y="6397639"/>
                  <a:pt x="8021117" y="6386382"/>
                  <a:pt x="8024964" y="6382289"/>
                </a:cubicBezTo>
                <a:cubicBezTo>
                  <a:pt x="8033941" y="6373334"/>
                  <a:pt x="8043432" y="6364124"/>
                  <a:pt x="8047536" y="6364635"/>
                </a:cubicBezTo>
                <a:cubicBezTo>
                  <a:pt x="8050870" y="6365147"/>
                  <a:pt x="8052666" y="6368217"/>
                  <a:pt x="8053948" y="6376916"/>
                </a:cubicBezTo>
                <a:cubicBezTo>
                  <a:pt x="8054974" y="6384591"/>
                  <a:pt x="8057539" y="6406850"/>
                  <a:pt x="8058822" y="6421688"/>
                </a:cubicBezTo>
                <a:cubicBezTo>
                  <a:pt x="8072672" y="6425014"/>
                  <a:pt x="8085497" y="6428852"/>
                  <a:pt x="8097296" y="6432434"/>
                </a:cubicBezTo>
                <a:cubicBezTo>
                  <a:pt x="8095757" y="6330864"/>
                  <a:pt x="8084215" y="6309373"/>
                  <a:pt x="8063182" y="6306559"/>
                </a:cubicBezTo>
                <a:close/>
                <a:moveTo>
                  <a:pt x="4802415" y="0"/>
                </a:moveTo>
                <a:lnTo>
                  <a:pt x="5373009" y="0"/>
                </a:lnTo>
                <a:lnTo>
                  <a:pt x="8497208" y="0"/>
                </a:lnTo>
                <a:lnTo>
                  <a:pt x="8497208" y="1"/>
                </a:lnTo>
                <a:lnTo>
                  <a:pt x="8497208" y="2601686"/>
                </a:lnTo>
                <a:lnTo>
                  <a:pt x="8497208" y="6858000"/>
                </a:lnTo>
                <a:lnTo>
                  <a:pt x="8497208" y="6858001"/>
                </a:lnTo>
                <a:lnTo>
                  <a:pt x="0" y="6858001"/>
                </a:lnTo>
                <a:lnTo>
                  <a:pt x="67701" y="6814599"/>
                </a:lnTo>
                <a:cubicBezTo>
                  <a:pt x="1153758" y="6080874"/>
                  <a:pt x="1867809" y="4838326"/>
                  <a:pt x="1867809" y="3429001"/>
                </a:cubicBezTo>
                <a:cubicBezTo>
                  <a:pt x="1867809" y="2019677"/>
                  <a:pt x="1153758" y="777128"/>
                  <a:pt x="67701" y="43403"/>
                </a:cubicBezTo>
                <a:lnTo>
                  <a:pt x="1" y="1"/>
                </a:lnTo>
                <a:lnTo>
                  <a:pt x="4802413" y="1"/>
                </a:lnTo>
                <a:close/>
              </a:path>
            </a:pathLst>
          </a:custGeom>
        </p:spPr>
        <p:txBody>
          <a:bodyPr wrap="square" tIns="360000" bIns="900000" anchor="ctr" anchorCtr="0">
            <a:noAutofit/>
          </a:bodyPr>
          <a:lstStyle>
            <a:lvl1pPr marL="0" marR="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sz="1600" b="1"/>
            </a:lvl1pPr>
          </a:lstStyle>
          <a:p>
            <a:r>
              <a:rPr lang="en-US"/>
              <a:t>_______________________________</a:t>
            </a:r>
            <a:br>
              <a:rPr lang="en-US"/>
            </a:br>
            <a:br>
              <a:rPr lang="en-US"/>
            </a:br>
            <a:r>
              <a:rPr lang="en-US"/>
              <a:t>To add an image here: </a:t>
            </a:r>
            <a:br>
              <a:rPr lang="en-US"/>
            </a:br>
            <a:r>
              <a:rPr lang="en-US"/>
              <a:t>Click the icon and insert a file from your computer.</a:t>
            </a:r>
            <a:br>
              <a:rPr lang="en-US"/>
            </a:br>
            <a:r>
              <a:rPr lang="en-US"/>
              <a:t>Alternatively, you can fill this shape </a:t>
            </a:r>
            <a:br>
              <a:rPr lang="en-US"/>
            </a:br>
            <a:r>
              <a:rPr lang="en-US"/>
              <a:t>with a solid </a:t>
            </a:r>
            <a:r>
              <a:rPr lang="en-US" err="1"/>
              <a:t>colour</a:t>
            </a:r>
            <a:r>
              <a:rPr lang="en-US"/>
              <a:t>.</a:t>
            </a:r>
            <a:br>
              <a:rPr lang="en-US"/>
            </a:br>
            <a:br>
              <a:rPr lang="en-US"/>
            </a:br>
            <a:br>
              <a:rPr lang="en-US"/>
            </a:br>
            <a:br>
              <a:rPr lang="en-US"/>
            </a:br>
            <a:br>
              <a:rPr lang="en-US"/>
            </a:br>
            <a:r>
              <a:rPr lang="en-US"/>
              <a:t> Images can be scaled within this frame </a:t>
            </a:r>
            <a:br>
              <a:rPr lang="en-US"/>
            </a:br>
            <a:r>
              <a:rPr lang="en-US"/>
              <a:t>by using the Crop feature in </a:t>
            </a:r>
            <a:br>
              <a:rPr lang="en-US"/>
            </a:br>
            <a:r>
              <a:rPr lang="en-US"/>
              <a:t>the Picture Format tab of the ribbon.</a:t>
            </a:r>
            <a:br>
              <a:rPr lang="en-US"/>
            </a:br>
            <a:r>
              <a:rPr lang="en-US"/>
              <a:t>_______________________________</a:t>
            </a:r>
          </a:p>
        </p:txBody>
      </p:sp>
      <p:sp>
        <p:nvSpPr>
          <p:cNvPr id="10" name="Date Placeholder 9">
            <a:extLst>
              <a:ext uri="{FF2B5EF4-FFF2-40B4-BE49-F238E27FC236}">
                <a16:creationId xmlns:a16="http://schemas.microsoft.com/office/drawing/2014/main" id="{41CC83E6-E70E-43EE-817C-4F68FB75EFD9}"/>
              </a:ext>
            </a:extLst>
          </p:cNvPr>
          <p:cNvSpPr>
            <a:spLocks noGrp="1"/>
          </p:cNvSpPr>
          <p:nvPr>
            <p:ph type="dt" sz="half" idx="35"/>
          </p:nvPr>
        </p:nvSpPr>
        <p:spPr>
          <a:xfrm>
            <a:off x="10137663" y="6456258"/>
            <a:ext cx="1279358" cy="309145"/>
          </a:xfrm>
          <a:prstGeom prst="rect">
            <a:avLst/>
          </a:prstGeom>
        </p:spPr>
        <p:txBody>
          <a:bodyPr/>
          <a:lstStyle>
            <a:lvl1pPr>
              <a:lnSpc>
                <a:spcPct val="100000"/>
              </a:lnSpc>
              <a:defRPr/>
            </a:lvl1pPr>
          </a:lstStyle>
          <a:p>
            <a:endParaRPr lang="en-GB"/>
          </a:p>
        </p:txBody>
      </p:sp>
    </p:spTree>
    <p:custDataLst>
      <p:tags r:id="rId1"/>
    </p:custDataLst>
    <p:extLst>
      <p:ext uri="{BB962C8B-B14F-4D97-AF65-F5344CB8AC3E}">
        <p14:creationId xmlns:p14="http://schemas.microsoft.com/office/powerpoint/2010/main" val="9489461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 Point Numbered Agenda">
    <p:bg>
      <p:bgPr>
        <a:solidFill>
          <a:schemeClr val="accent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F4490770-1E9F-4154-86B8-9247C8AC1731}"/>
              </a:ext>
              <a:ext uri="{C183D7F6-B498-43B3-948B-1728B52AA6E4}">
                <adec:decorative xmlns:adec="http://schemas.microsoft.com/office/drawing/2017/decorative" val="1"/>
              </a:ext>
            </a:extLst>
          </p:cNvPr>
          <p:cNvSpPr/>
          <p:nvPr userDrawn="1"/>
        </p:nvSpPr>
        <p:spPr>
          <a:xfrm>
            <a:off x="0" y="0"/>
            <a:ext cx="12192000" cy="6858000"/>
          </a:xfrm>
          <a:custGeom>
            <a:avLst/>
            <a:gdLst>
              <a:gd name="connsiteX0" fmla="*/ 9531307 w 12192000"/>
              <a:gd name="connsiteY0" fmla="*/ 0 h 6858000"/>
              <a:gd name="connsiteX1" fmla="*/ 12192000 w 12192000"/>
              <a:gd name="connsiteY1" fmla="*/ 0 h 6858000"/>
              <a:gd name="connsiteX2" fmla="*/ 12192000 w 12192000"/>
              <a:gd name="connsiteY2" fmla="*/ 6858000 h 6858000"/>
              <a:gd name="connsiteX3" fmla="*/ 9582333 w 12192000"/>
              <a:gd name="connsiteY3" fmla="*/ 6858000 h 6858000"/>
              <a:gd name="connsiteX4" fmla="*/ 9627483 w 12192000"/>
              <a:gd name="connsiteY4" fmla="*/ 6825894 h 6858000"/>
              <a:gd name="connsiteX5" fmla="*/ 11321144 w 12192000"/>
              <a:gd name="connsiteY5" fmla="*/ 3447143 h 6858000"/>
              <a:gd name="connsiteX6" fmla="*/ 9627483 w 12192000"/>
              <a:gd name="connsiteY6" fmla="*/ 68393 h 6858000"/>
              <a:gd name="connsiteX7" fmla="*/ 0 w 12192000"/>
              <a:gd name="connsiteY7" fmla="*/ 0 h 6858000"/>
              <a:gd name="connsiteX8" fmla="*/ 4678180 w 12192000"/>
              <a:gd name="connsiteY8" fmla="*/ 0 h 6858000"/>
              <a:gd name="connsiteX9" fmla="*/ 4582003 w 12192000"/>
              <a:gd name="connsiteY9" fmla="*/ 68393 h 6858000"/>
              <a:gd name="connsiteX10" fmla="*/ 2888342 w 12192000"/>
              <a:gd name="connsiteY10" fmla="*/ 3447143 h 6858000"/>
              <a:gd name="connsiteX11" fmla="*/ 4582003 w 12192000"/>
              <a:gd name="connsiteY11" fmla="*/ 6825894 h 6858000"/>
              <a:gd name="connsiteX12" fmla="*/ 4627153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9531307" y="0"/>
                </a:moveTo>
                <a:lnTo>
                  <a:pt x="12192000" y="0"/>
                </a:lnTo>
                <a:lnTo>
                  <a:pt x="12192000" y="6858000"/>
                </a:lnTo>
                <a:lnTo>
                  <a:pt x="9582333" y="6858000"/>
                </a:lnTo>
                <a:lnTo>
                  <a:pt x="9627483" y="6825894"/>
                </a:lnTo>
                <a:cubicBezTo>
                  <a:pt x="10655639" y="6056982"/>
                  <a:pt x="11321144" y="4829781"/>
                  <a:pt x="11321144" y="3447143"/>
                </a:cubicBezTo>
                <a:cubicBezTo>
                  <a:pt x="11321144" y="2064505"/>
                  <a:pt x="10655639" y="837304"/>
                  <a:pt x="9627483" y="68393"/>
                </a:cubicBezTo>
                <a:close/>
                <a:moveTo>
                  <a:pt x="0" y="0"/>
                </a:moveTo>
                <a:lnTo>
                  <a:pt x="4678180" y="0"/>
                </a:lnTo>
                <a:lnTo>
                  <a:pt x="4582003" y="68393"/>
                </a:lnTo>
                <a:cubicBezTo>
                  <a:pt x="3553847" y="837304"/>
                  <a:pt x="2888342" y="2064505"/>
                  <a:pt x="2888342" y="3447143"/>
                </a:cubicBezTo>
                <a:cubicBezTo>
                  <a:pt x="2888342" y="4829781"/>
                  <a:pt x="3553847" y="6056982"/>
                  <a:pt x="4582003" y="6825894"/>
                </a:cubicBezTo>
                <a:lnTo>
                  <a:pt x="462715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endParaRPr lang="en-US" sz="2400" err="1">
              <a:latin typeface="+mj-lt"/>
            </a:endParaRPr>
          </a:p>
        </p:txBody>
      </p:sp>
      <p:sp>
        <p:nvSpPr>
          <p:cNvPr id="2" name="Title 1">
            <a:extLst>
              <a:ext uri="{FF2B5EF4-FFF2-40B4-BE49-F238E27FC236}">
                <a16:creationId xmlns:a16="http://schemas.microsoft.com/office/drawing/2014/main" id="{50956209-6088-DCA3-5A8A-B6C3C30D449E}"/>
              </a:ext>
            </a:extLst>
          </p:cNvPr>
          <p:cNvSpPr>
            <a:spLocks noGrp="1"/>
          </p:cNvSpPr>
          <p:nvPr>
            <p:ph type="title" hasCustomPrompt="1"/>
          </p:nvPr>
        </p:nvSpPr>
        <p:spPr>
          <a:xfrm>
            <a:off x="407988" y="1711099"/>
            <a:ext cx="2361881" cy="1061130"/>
          </a:xfrm>
        </p:spPr>
        <p:txBody>
          <a:bodyPr>
            <a:normAutofit/>
          </a:bodyPr>
          <a:lstStyle>
            <a:lvl1pPr>
              <a:defRPr/>
            </a:lvl1pPr>
          </a:lstStyle>
          <a:p>
            <a:r>
              <a:rPr lang="en-US"/>
              <a:t>Click to add agenda title</a:t>
            </a:r>
          </a:p>
        </p:txBody>
      </p:sp>
      <p:sp>
        <p:nvSpPr>
          <p:cNvPr id="33" name="#1">
            <a:extLst>
              <a:ext uri="{FF2B5EF4-FFF2-40B4-BE49-F238E27FC236}">
                <a16:creationId xmlns:a16="http://schemas.microsoft.com/office/drawing/2014/main" id="{EEFFE13B-7B99-487A-87CD-BD496112F16E}"/>
              </a:ext>
              <a:ext uri="{C183D7F6-B498-43B3-948B-1728B52AA6E4}">
                <adec:decorative xmlns:adec="http://schemas.microsoft.com/office/drawing/2017/decorative" val="1"/>
              </a:ext>
            </a:extLst>
          </p:cNvPr>
          <p:cNvSpPr>
            <a:spLocks noGrp="1"/>
          </p:cNvSpPr>
          <p:nvPr>
            <p:ph type="body" sz="quarter" idx="23" hasCustomPrompt="1"/>
          </p:nvPr>
        </p:nvSpPr>
        <p:spPr>
          <a:xfrm>
            <a:off x="3803425" y="1330088"/>
            <a:ext cx="741600" cy="741600"/>
          </a:xfrm>
          <a:prstGeom prst="ellipse">
            <a:avLst/>
          </a:prstGeom>
          <a:solidFill>
            <a:schemeClr val="bg1"/>
          </a:solidFill>
        </p:spPr>
        <p:txBody>
          <a:bodyPr wrap="none" anchor="ctr" anchorCtr="0">
            <a:normAutofit/>
          </a:bodyPr>
          <a:lstStyle>
            <a:lvl1pPr marL="0" indent="0" algn="ctr">
              <a:lnSpc>
                <a:spcPct val="100000"/>
              </a:lnSpc>
              <a:buNone/>
              <a:defRPr sz="3200" b="1">
                <a:solidFill>
                  <a:schemeClr val="accent1"/>
                </a:solidFill>
                <a:latin typeface="+mn-lt"/>
              </a:defRPr>
            </a:lvl1pPr>
          </a:lstStyle>
          <a:p>
            <a:pPr lvl="0"/>
            <a:r>
              <a:rPr lang="en-US"/>
              <a:t>#</a:t>
            </a:r>
          </a:p>
        </p:txBody>
      </p:sp>
      <p:sp>
        <p:nvSpPr>
          <p:cNvPr id="17" name="Item 1">
            <a:extLst>
              <a:ext uri="{FF2B5EF4-FFF2-40B4-BE49-F238E27FC236}">
                <a16:creationId xmlns:a16="http://schemas.microsoft.com/office/drawing/2014/main" id="{5B98A680-6773-43B0-954D-2C033446C318}"/>
              </a:ext>
            </a:extLst>
          </p:cNvPr>
          <p:cNvSpPr>
            <a:spLocks noGrp="1"/>
          </p:cNvSpPr>
          <p:nvPr>
            <p:ph type="body" sz="quarter" idx="13" hasCustomPrompt="1"/>
          </p:nvPr>
        </p:nvSpPr>
        <p:spPr>
          <a:xfrm>
            <a:off x="4691063" y="1377723"/>
            <a:ext cx="5905500" cy="646331"/>
          </a:xfrm>
        </p:spPr>
        <p:txBody>
          <a:bodyPr anchor="ctr" anchorCtr="0"/>
          <a:lstStyle>
            <a:lvl1pPr marL="0" indent="0">
              <a:lnSpc>
                <a:spcPct val="100000"/>
              </a:lnSpc>
              <a:buNone/>
              <a:defRPr sz="2000">
                <a:solidFill>
                  <a:schemeClr val="bg1"/>
                </a:solidFill>
                <a:latin typeface="+mj-lt"/>
              </a:defRPr>
            </a:lvl1pPr>
          </a:lstStyle>
          <a:p>
            <a:pPr lvl="0"/>
            <a:r>
              <a:rPr lang="en-US"/>
              <a:t>Click to add agenda item</a:t>
            </a:r>
          </a:p>
        </p:txBody>
      </p:sp>
      <p:sp>
        <p:nvSpPr>
          <p:cNvPr id="34" name="#2">
            <a:extLst>
              <a:ext uri="{FF2B5EF4-FFF2-40B4-BE49-F238E27FC236}">
                <a16:creationId xmlns:a16="http://schemas.microsoft.com/office/drawing/2014/main" id="{AA3DE202-796A-4A7F-BC20-0327D16A5273}"/>
              </a:ext>
              <a:ext uri="{C183D7F6-B498-43B3-948B-1728B52AA6E4}">
                <adec:decorative xmlns:adec="http://schemas.microsoft.com/office/drawing/2017/decorative" val="1"/>
              </a:ext>
            </a:extLst>
          </p:cNvPr>
          <p:cNvSpPr>
            <a:spLocks noGrp="1"/>
          </p:cNvSpPr>
          <p:nvPr>
            <p:ph type="body" sz="quarter" idx="24" hasCustomPrompt="1"/>
          </p:nvPr>
        </p:nvSpPr>
        <p:spPr>
          <a:xfrm>
            <a:off x="3801069" y="2202788"/>
            <a:ext cx="741600" cy="741600"/>
          </a:xfrm>
          <a:prstGeom prst="ellipse">
            <a:avLst/>
          </a:prstGeom>
          <a:solidFill>
            <a:schemeClr val="bg1"/>
          </a:solidFill>
        </p:spPr>
        <p:txBody>
          <a:bodyPr wrap="none" anchor="ctr" anchorCtr="0">
            <a:normAutofit/>
          </a:bodyPr>
          <a:lstStyle>
            <a:lvl1pPr marL="0" indent="0" algn="ctr">
              <a:lnSpc>
                <a:spcPct val="100000"/>
              </a:lnSpc>
              <a:buNone/>
              <a:defRPr sz="3200" b="1">
                <a:solidFill>
                  <a:schemeClr val="accent1"/>
                </a:solidFill>
                <a:latin typeface="+mn-lt"/>
              </a:defRPr>
            </a:lvl1pPr>
          </a:lstStyle>
          <a:p>
            <a:pPr lvl="0"/>
            <a:r>
              <a:rPr lang="en-US"/>
              <a:t>#</a:t>
            </a:r>
          </a:p>
        </p:txBody>
      </p:sp>
      <p:sp>
        <p:nvSpPr>
          <p:cNvPr id="18" name="Item 2">
            <a:extLst>
              <a:ext uri="{FF2B5EF4-FFF2-40B4-BE49-F238E27FC236}">
                <a16:creationId xmlns:a16="http://schemas.microsoft.com/office/drawing/2014/main" id="{C88A5D62-B6BA-4488-A4CD-0D84437AB183}"/>
              </a:ext>
            </a:extLst>
          </p:cNvPr>
          <p:cNvSpPr>
            <a:spLocks noGrp="1"/>
          </p:cNvSpPr>
          <p:nvPr>
            <p:ph type="body" sz="quarter" idx="14" hasCustomPrompt="1"/>
          </p:nvPr>
        </p:nvSpPr>
        <p:spPr>
          <a:xfrm>
            <a:off x="4691063" y="2250423"/>
            <a:ext cx="5905500" cy="646331"/>
          </a:xfrm>
        </p:spPr>
        <p:txBody>
          <a:bodyPr anchor="ctr" anchorCtr="0"/>
          <a:lstStyle>
            <a:lvl1pPr marL="0" indent="0">
              <a:lnSpc>
                <a:spcPct val="100000"/>
              </a:lnSpc>
              <a:buNone/>
              <a:defRPr sz="2000">
                <a:solidFill>
                  <a:schemeClr val="bg1"/>
                </a:solidFill>
                <a:latin typeface="+mj-lt"/>
              </a:defRPr>
            </a:lvl1pPr>
          </a:lstStyle>
          <a:p>
            <a:pPr lvl="0"/>
            <a:r>
              <a:rPr lang="en-US"/>
              <a:t>Click to add agenda item</a:t>
            </a:r>
          </a:p>
        </p:txBody>
      </p:sp>
      <p:sp>
        <p:nvSpPr>
          <p:cNvPr id="35" name="#3">
            <a:extLst>
              <a:ext uri="{FF2B5EF4-FFF2-40B4-BE49-F238E27FC236}">
                <a16:creationId xmlns:a16="http://schemas.microsoft.com/office/drawing/2014/main" id="{1653EFEB-6F6D-43AA-A743-2A76CFC4E98E}"/>
              </a:ext>
              <a:ext uri="{C183D7F6-B498-43B3-948B-1728B52AA6E4}">
                <adec:decorative xmlns:adec="http://schemas.microsoft.com/office/drawing/2017/decorative" val="1"/>
              </a:ext>
            </a:extLst>
          </p:cNvPr>
          <p:cNvSpPr>
            <a:spLocks noGrp="1"/>
          </p:cNvSpPr>
          <p:nvPr>
            <p:ph type="body" sz="quarter" idx="25" hasCustomPrompt="1"/>
          </p:nvPr>
        </p:nvSpPr>
        <p:spPr>
          <a:xfrm>
            <a:off x="3801069" y="3075488"/>
            <a:ext cx="741600" cy="741600"/>
          </a:xfrm>
          <a:prstGeom prst="ellipse">
            <a:avLst/>
          </a:prstGeom>
          <a:solidFill>
            <a:schemeClr val="bg1"/>
          </a:solidFill>
        </p:spPr>
        <p:txBody>
          <a:bodyPr wrap="none" anchor="ctr" anchorCtr="0">
            <a:normAutofit/>
          </a:bodyPr>
          <a:lstStyle>
            <a:lvl1pPr marL="0" indent="0" algn="ctr">
              <a:lnSpc>
                <a:spcPct val="100000"/>
              </a:lnSpc>
              <a:buNone/>
              <a:defRPr sz="3200" b="1">
                <a:solidFill>
                  <a:schemeClr val="accent1"/>
                </a:solidFill>
                <a:latin typeface="+mn-lt"/>
              </a:defRPr>
            </a:lvl1pPr>
          </a:lstStyle>
          <a:p>
            <a:pPr lvl="0"/>
            <a:r>
              <a:rPr lang="en-US"/>
              <a:t>#</a:t>
            </a:r>
          </a:p>
        </p:txBody>
      </p:sp>
      <p:sp>
        <p:nvSpPr>
          <p:cNvPr id="19" name="Item 3">
            <a:extLst>
              <a:ext uri="{FF2B5EF4-FFF2-40B4-BE49-F238E27FC236}">
                <a16:creationId xmlns:a16="http://schemas.microsoft.com/office/drawing/2014/main" id="{828CF371-6871-4098-A3A8-48392AFE7BF1}"/>
              </a:ext>
            </a:extLst>
          </p:cNvPr>
          <p:cNvSpPr>
            <a:spLocks noGrp="1"/>
          </p:cNvSpPr>
          <p:nvPr>
            <p:ph type="body" sz="quarter" idx="15" hasCustomPrompt="1"/>
          </p:nvPr>
        </p:nvSpPr>
        <p:spPr>
          <a:xfrm>
            <a:off x="4691063" y="3123123"/>
            <a:ext cx="5905500" cy="646331"/>
          </a:xfrm>
        </p:spPr>
        <p:txBody>
          <a:bodyPr anchor="ctr" anchorCtr="0"/>
          <a:lstStyle>
            <a:lvl1pPr marL="0" indent="0">
              <a:lnSpc>
                <a:spcPct val="100000"/>
              </a:lnSpc>
              <a:buNone/>
              <a:defRPr sz="2000">
                <a:solidFill>
                  <a:schemeClr val="bg1"/>
                </a:solidFill>
                <a:latin typeface="+mj-lt"/>
              </a:defRPr>
            </a:lvl1pPr>
          </a:lstStyle>
          <a:p>
            <a:pPr lvl="0"/>
            <a:r>
              <a:rPr lang="en-US"/>
              <a:t>Click to add agenda item</a:t>
            </a:r>
          </a:p>
        </p:txBody>
      </p:sp>
      <p:sp>
        <p:nvSpPr>
          <p:cNvPr id="36" name="#4">
            <a:extLst>
              <a:ext uri="{FF2B5EF4-FFF2-40B4-BE49-F238E27FC236}">
                <a16:creationId xmlns:a16="http://schemas.microsoft.com/office/drawing/2014/main" id="{23FDDDB5-9B5D-41A1-82EB-94A01BBEE784}"/>
              </a:ext>
              <a:ext uri="{C183D7F6-B498-43B3-948B-1728B52AA6E4}">
                <adec:decorative xmlns:adec="http://schemas.microsoft.com/office/drawing/2017/decorative" val="1"/>
              </a:ext>
            </a:extLst>
          </p:cNvPr>
          <p:cNvSpPr>
            <a:spLocks noGrp="1"/>
          </p:cNvSpPr>
          <p:nvPr>
            <p:ph type="body" sz="quarter" idx="26" hasCustomPrompt="1"/>
          </p:nvPr>
        </p:nvSpPr>
        <p:spPr>
          <a:xfrm>
            <a:off x="3801069" y="3948188"/>
            <a:ext cx="741600" cy="741600"/>
          </a:xfrm>
          <a:prstGeom prst="ellipse">
            <a:avLst/>
          </a:prstGeom>
          <a:solidFill>
            <a:schemeClr val="bg1"/>
          </a:solidFill>
        </p:spPr>
        <p:txBody>
          <a:bodyPr wrap="none" anchor="ctr" anchorCtr="0">
            <a:normAutofit/>
          </a:bodyPr>
          <a:lstStyle>
            <a:lvl1pPr marL="0" indent="0" algn="ctr">
              <a:lnSpc>
                <a:spcPct val="100000"/>
              </a:lnSpc>
              <a:buNone/>
              <a:defRPr sz="3200" b="1">
                <a:solidFill>
                  <a:schemeClr val="accent1"/>
                </a:solidFill>
                <a:latin typeface="+mn-lt"/>
              </a:defRPr>
            </a:lvl1pPr>
          </a:lstStyle>
          <a:p>
            <a:pPr lvl="0"/>
            <a:r>
              <a:rPr lang="en-US"/>
              <a:t>#</a:t>
            </a:r>
          </a:p>
        </p:txBody>
      </p:sp>
      <p:sp>
        <p:nvSpPr>
          <p:cNvPr id="20" name="Item 4">
            <a:extLst>
              <a:ext uri="{FF2B5EF4-FFF2-40B4-BE49-F238E27FC236}">
                <a16:creationId xmlns:a16="http://schemas.microsoft.com/office/drawing/2014/main" id="{4B689727-BF5A-44A3-814C-E7859935BD58}"/>
              </a:ext>
            </a:extLst>
          </p:cNvPr>
          <p:cNvSpPr>
            <a:spLocks noGrp="1"/>
          </p:cNvSpPr>
          <p:nvPr>
            <p:ph type="body" sz="quarter" idx="16" hasCustomPrompt="1"/>
          </p:nvPr>
        </p:nvSpPr>
        <p:spPr>
          <a:xfrm>
            <a:off x="4691063" y="3995823"/>
            <a:ext cx="5905500" cy="646331"/>
          </a:xfrm>
        </p:spPr>
        <p:txBody>
          <a:bodyPr anchor="ctr" anchorCtr="0"/>
          <a:lstStyle>
            <a:lvl1pPr marL="0" indent="0">
              <a:lnSpc>
                <a:spcPct val="100000"/>
              </a:lnSpc>
              <a:buNone/>
              <a:defRPr sz="2000">
                <a:solidFill>
                  <a:schemeClr val="bg1"/>
                </a:solidFill>
                <a:latin typeface="+mj-lt"/>
              </a:defRPr>
            </a:lvl1pPr>
          </a:lstStyle>
          <a:p>
            <a:pPr lvl="0"/>
            <a:r>
              <a:rPr lang="en-US"/>
              <a:t>Click to add agenda item</a:t>
            </a:r>
          </a:p>
        </p:txBody>
      </p:sp>
      <p:sp>
        <p:nvSpPr>
          <p:cNvPr id="37" name="#5">
            <a:extLst>
              <a:ext uri="{FF2B5EF4-FFF2-40B4-BE49-F238E27FC236}">
                <a16:creationId xmlns:a16="http://schemas.microsoft.com/office/drawing/2014/main" id="{7B451C41-DD76-4869-B434-D7FD651EE6F3}"/>
              </a:ext>
              <a:ext uri="{C183D7F6-B498-43B3-948B-1728B52AA6E4}">
                <adec:decorative xmlns:adec="http://schemas.microsoft.com/office/drawing/2017/decorative" val="1"/>
              </a:ext>
            </a:extLst>
          </p:cNvPr>
          <p:cNvSpPr>
            <a:spLocks noGrp="1"/>
          </p:cNvSpPr>
          <p:nvPr>
            <p:ph type="body" sz="quarter" idx="27" hasCustomPrompt="1"/>
          </p:nvPr>
        </p:nvSpPr>
        <p:spPr>
          <a:xfrm>
            <a:off x="3801069" y="4820888"/>
            <a:ext cx="741600" cy="741600"/>
          </a:xfrm>
          <a:prstGeom prst="ellipse">
            <a:avLst/>
          </a:prstGeom>
          <a:solidFill>
            <a:schemeClr val="bg1"/>
          </a:solidFill>
        </p:spPr>
        <p:txBody>
          <a:bodyPr wrap="none" anchor="ctr" anchorCtr="0">
            <a:normAutofit/>
          </a:bodyPr>
          <a:lstStyle>
            <a:lvl1pPr marL="0" indent="0" algn="ctr">
              <a:lnSpc>
                <a:spcPct val="100000"/>
              </a:lnSpc>
              <a:buNone/>
              <a:defRPr sz="3200" b="1">
                <a:solidFill>
                  <a:schemeClr val="accent1"/>
                </a:solidFill>
                <a:latin typeface="+mn-lt"/>
              </a:defRPr>
            </a:lvl1pPr>
          </a:lstStyle>
          <a:p>
            <a:pPr lvl="0"/>
            <a:r>
              <a:rPr lang="en-US"/>
              <a:t>#</a:t>
            </a:r>
          </a:p>
        </p:txBody>
      </p:sp>
      <p:sp>
        <p:nvSpPr>
          <p:cNvPr id="21" name="Item 5">
            <a:extLst>
              <a:ext uri="{FF2B5EF4-FFF2-40B4-BE49-F238E27FC236}">
                <a16:creationId xmlns:a16="http://schemas.microsoft.com/office/drawing/2014/main" id="{9EC66708-ABCA-4E5C-BBDA-A3E8D603A810}"/>
              </a:ext>
            </a:extLst>
          </p:cNvPr>
          <p:cNvSpPr>
            <a:spLocks noGrp="1"/>
          </p:cNvSpPr>
          <p:nvPr>
            <p:ph type="body" sz="quarter" idx="17" hasCustomPrompt="1"/>
          </p:nvPr>
        </p:nvSpPr>
        <p:spPr>
          <a:xfrm>
            <a:off x="4691063" y="4868523"/>
            <a:ext cx="5905500" cy="646331"/>
          </a:xfrm>
        </p:spPr>
        <p:txBody>
          <a:bodyPr anchor="ctr" anchorCtr="0"/>
          <a:lstStyle>
            <a:lvl1pPr marL="0" indent="0">
              <a:lnSpc>
                <a:spcPct val="100000"/>
              </a:lnSpc>
              <a:buNone/>
              <a:defRPr sz="2000">
                <a:solidFill>
                  <a:schemeClr val="bg1"/>
                </a:solidFill>
                <a:latin typeface="+mj-lt"/>
              </a:defRPr>
            </a:lvl1pPr>
          </a:lstStyle>
          <a:p>
            <a:pPr lvl="0"/>
            <a:r>
              <a:rPr lang="en-US"/>
              <a:t>Click to add agenda item</a:t>
            </a:r>
          </a:p>
        </p:txBody>
      </p:sp>
      <p:sp>
        <p:nvSpPr>
          <p:cNvPr id="4" name="Slide Number Placeholder 3">
            <a:extLst>
              <a:ext uri="{FF2B5EF4-FFF2-40B4-BE49-F238E27FC236}">
                <a16:creationId xmlns:a16="http://schemas.microsoft.com/office/drawing/2014/main" id="{A8AF6869-948B-479F-A153-EECB535C0D21}"/>
              </a:ext>
              <a:ext uri="{C183D7F6-B498-43B3-948B-1728B52AA6E4}">
                <adec:decorative xmlns:adec="http://schemas.microsoft.com/office/drawing/2017/decorative" val="1"/>
              </a:ext>
            </a:extLst>
          </p:cNvPr>
          <p:cNvSpPr>
            <a:spLocks noGrp="1"/>
          </p:cNvSpPr>
          <p:nvPr>
            <p:ph type="sldNum" sz="quarter" idx="11"/>
          </p:nvPr>
        </p:nvSpPr>
        <p:spPr/>
        <p:txBody>
          <a:bodyPr/>
          <a:lstStyle>
            <a:lvl1pPr>
              <a:lnSpc>
                <a:spcPct val="100000"/>
              </a:lnSpc>
              <a:defRPr/>
            </a:lvl1pPr>
          </a:lstStyle>
          <a:p>
            <a:fld id="{F8E47D07-9D1E-4FE9-B31A-2F5863681021}" type="slidenum">
              <a:rPr lang="en-GB" smtClean="0"/>
              <a:pPr/>
              <a:t>‹#›</a:t>
            </a:fld>
            <a:endParaRPr lang="en-GB"/>
          </a:p>
        </p:txBody>
      </p:sp>
      <p:sp>
        <p:nvSpPr>
          <p:cNvPr id="3" name="Date Placeholder 2">
            <a:extLst>
              <a:ext uri="{FF2B5EF4-FFF2-40B4-BE49-F238E27FC236}">
                <a16:creationId xmlns:a16="http://schemas.microsoft.com/office/drawing/2014/main" id="{CEF862C7-016C-487C-A2DE-DA5794F6839D}"/>
              </a:ext>
              <a:ext uri="{C183D7F6-B498-43B3-948B-1728B52AA6E4}">
                <adec:decorative xmlns:adec="http://schemas.microsoft.com/office/drawing/2017/decorative" val="1"/>
              </a:ext>
            </a:extLst>
          </p:cNvPr>
          <p:cNvSpPr>
            <a:spLocks noGrp="1"/>
          </p:cNvSpPr>
          <p:nvPr>
            <p:ph type="dt" sz="half" idx="10"/>
          </p:nvPr>
        </p:nvSpPr>
        <p:spPr/>
        <p:txBody>
          <a:bodyPr/>
          <a:lstStyle>
            <a:lvl1pPr>
              <a:lnSpc>
                <a:spcPct val="100000"/>
              </a:lnSpc>
              <a:defRPr/>
            </a:lvl1pPr>
          </a:lstStyle>
          <a:p>
            <a:endParaRPr lang="en-GB"/>
          </a:p>
        </p:txBody>
      </p:sp>
      <p:sp>
        <p:nvSpPr>
          <p:cNvPr id="8" name="Text Placeholder 30">
            <a:extLst>
              <a:ext uri="{FF2B5EF4-FFF2-40B4-BE49-F238E27FC236}">
                <a16:creationId xmlns:a16="http://schemas.microsoft.com/office/drawing/2014/main" id="{BB903B74-502C-44C7-9EA2-4E8D1C33DE77}"/>
              </a:ext>
              <a:ext uri="{C183D7F6-B498-43B3-948B-1728B52AA6E4}">
                <adec:decorative xmlns:adec="http://schemas.microsoft.com/office/drawing/2017/decorative" val="1"/>
              </a:ext>
            </a:extLst>
          </p:cNvPr>
          <p:cNvSpPr txBox="1">
            <a:spLocks/>
          </p:cNvSpPr>
          <p:nvPr userDrawn="1"/>
        </p:nvSpPr>
        <p:spPr>
          <a:xfrm>
            <a:off x="11597151" y="6303999"/>
            <a:ext cx="294812" cy="355098"/>
          </a:xfrm>
          <a:prstGeom prst="rect">
            <a:avLst/>
          </a:prstGeom>
          <a: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a:t> </a:t>
            </a:r>
          </a:p>
        </p:txBody>
      </p:sp>
    </p:spTree>
    <p:custDataLst>
      <p:tags r:id="rId1"/>
    </p:custDataLst>
    <p:extLst>
      <p:ext uri="{BB962C8B-B14F-4D97-AF65-F5344CB8AC3E}">
        <p14:creationId xmlns:p14="http://schemas.microsoft.com/office/powerpoint/2010/main" val="2486570057"/>
      </p:ext>
    </p:extLst>
  </p:cSld>
  <p:clrMapOvr>
    <a:masterClrMapping/>
  </p:clrMapOvr>
  <p:extLst>
    <p:ext uri="{DCECCB84-F9BA-43D5-87BE-67443E8EF086}">
      <p15:sldGuideLst xmlns:p15="http://schemas.microsoft.com/office/powerpoint/2012/main">
        <p15:guide id="1" pos="2865">
          <p15:clr>
            <a:srgbClr val="A4A3A4"/>
          </p15:clr>
        </p15:guide>
        <p15:guide id="2" pos="2955">
          <p15:clr>
            <a:srgbClr val="A4A3A4"/>
          </p15:clr>
        </p15:guide>
        <p15:guide id="6" pos="6675">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 Point Numbered Agenda">
    <p:bg>
      <p:bgPr>
        <a:solidFill>
          <a:schemeClr val="accent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F4490770-1E9F-4154-86B8-9247C8AC1731}"/>
              </a:ext>
              <a:ext uri="{C183D7F6-B498-43B3-948B-1728B52AA6E4}">
                <adec:decorative xmlns:adec="http://schemas.microsoft.com/office/drawing/2017/decorative" val="1"/>
              </a:ext>
            </a:extLst>
          </p:cNvPr>
          <p:cNvSpPr/>
          <p:nvPr userDrawn="1"/>
        </p:nvSpPr>
        <p:spPr>
          <a:xfrm>
            <a:off x="0" y="0"/>
            <a:ext cx="12192000" cy="6858000"/>
          </a:xfrm>
          <a:custGeom>
            <a:avLst/>
            <a:gdLst>
              <a:gd name="connsiteX0" fmla="*/ 9531307 w 12192000"/>
              <a:gd name="connsiteY0" fmla="*/ 0 h 6858000"/>
              <a:gd name="connsiteX1" fmla="*/ 12192000 w 12192000"/>
              <a:gd name="connsiteY1" fmla="*/ 0 h 6858000"/>
              <a:gd name="connsiteX2" fmla="*/ 12192000 w 12192000"/>
              <a:gd name="connsiteY2" fmla="*/ 6858000 h 6858000"/>
              <a:gd name="connsiteX3" fmla="*/ 9582333 w 12192000"/>
              <a:gd name="connsiteY3" fmla="*/ 6858000 h 6858000"/>
              <a:gd name="connsiteX4" fmla="*/ 9627483 w 12192000"/>
              <a:gd name="connsiteY4" fmla="*/ 6825894 h 6858000"/>
              <a:gd name="connsiteX5" fmla="*/ 11321144 w 12192000"/>
              <a:gd name="connsiteY5" fmla="*/ 3447143 h 6858000"/>
              <a:gd name="connsiteX6" fmla="*/ 9627483 w 12192000"/>
              <a:gd name="connsiteY6" fmla="*/ 68393 h 6858000"/>
              <a:gd name="connsiteX7" fmla="*/ 0 w 12192000"/>
              <a:gd name="connsiteY7" fmla="*/ 0 h 6858000"/>
              <a:gd name="connsiteX8" fmla="*/ 4678180 w 12192000"/>
              <a:gd name="connsiteY8" fmla="*/ 0 h 6858000"/>
              <a:gd name="connsiteX9" fmla="*/ 4582003 w 12192000"/>
              <a:gd name="connsiteY9" fmla="*/ 68393 h 6858000"/>
              <a:gd name="connsiteX10" fmla="*/ 2888342 w 12192000"/>
              <a:gd name="connsiteY10" fmla="*/ 3447143 h 6858000"/>
              <a:gd name="connsiteX11" fmla="*/ 4582003 w 12192000"/>
              <a:gd name="connsiteY11" fmla="*/ 6825894 h 6858000"/>
              <a:gd name="connsiteX12" fmla="*/ 4627153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9531307" y="0"/>
                </a:moveTo>
                <a:lnTo>
                  <a:pt x="12192000" y="0"/>
                </a:lnTo>
                <a:lnTo>
                  <a:pt x="12192000" y="6858000"/>
                </a:lnTo>
                <a:lnTo>
                  <a:pt x="9582333" y="6858000"/>
                </a:lnTo>
                <a:lnTo>
                  <a:pt x="9627483" y="6825894"/>
                </a:lnTo>
                <a:cubicBezTo>
                  <a:pt x="10655639" y="6056982"/>
                  <a:pt x="11321144" y="4829781"/>
                  <a:pt x="11321144" y="3447143"/>
                </a:cubicBezTo>
                <a:cubicBezTo>
                  <a:pt x="11321144" y="2064505"/>
                  <a:pt x="10655639" y="837304"/>
                  <a:pt x="9627483" y="68393"/>
                </a:cubicBezTo>
                <a:close/>
                <a:moveTo>
                  <a:pt x="0" y="0"/>
                </a:moveTo>
                <a:lnTo>
                  <a:pt x="4678180" y="0"/>
                </a:lnTo>
                <a:lnTo>
                  <a:pt x="4582003" y="68393"/>
                </a:lnTo>
                <a:cubicBezTo>
                  <a:pt x="3553847" y="837304"/>
                  <a:pt x="2888342" y="2064505"/>
                  <a:pt x="2888342" y="3447143"/>
                </a:cubicBezTo>
                <a:cubicBezTo>
                  <a:pt x="2888342" y="4829781"/>
                  <a:pt x="3553847" y="6056982"/>
                  <a:pt x="4582003" y="6825894"/>
                </a:cubicBezTo>
                <a:lnTo>
                  <a:pt x="462715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endParaRPr lang="en-US" sz="2400" err="1">
              <a:latin typeface="+mj-lt"/>
            </a:endParaRPr>
          </a:p>
        </p:txBody>
      </p:sp>
      <p:sp>
        <p:nvSpPr>
          <p:cNvPr id="40" name="Title 1">
            <a:extLst>
              <a:ext uri="{FF2B5EF4-FFF2-40B4-BE49-F238E27FC236}">
                <a16:creationId xmlns:a16="http://schemas.microsoft.com/office/drawing/2014/main" id="{A500330E-03F0-E002-2684-0DEC7F9BF781}"/>
              </a:ext>
            </a:extLst>
          </p:cNvPr>
          <p:cNvSpPr>
            <a:spLocks noGrp="1"/>
          </p:cNvSpPr>
          <p:nvPr>
            <p:ph type="title" hasCustomPrompt="1"/>
          </p:nvPr>
        </p:nvSpPr>
        <p:spPr>
          <a:xfrm>
            <a:off x="407988" y="1711099"/>
            <a:ext cx="2361881" cy="1061130"/>
          </a:xfrm>
        </p:spPr>
        <p:txBody>
          <a:bodyPr>
            <a:normAutofit/>
          </a:bodyPr>
          <a:lstStyle/>
          <a:p>
            <a:r>
              <a:rPr lang="en-US"/>
              <a:t>Click to add agenda title</a:t>
            </a:r>
          </a:p>
        </p:txBody>
      </p:sp>
      <p:sp>
        <p:nvSpPr>
          <p:cNvPr id="33" name="#1">
            <a:extLst>
              <a:ext uri="{FF2B5EF4-FFF2-40B4-BE49-F238E27FC236}">
                <a16:creationId xmlns:a16="http://schemas.microsoft.com/office/drawing/2014/main" id="{EEFFE13B-7B99-487A-87CD-BD496112F16E}"/>
              </a:ext>
              <a:ext uri="{C183D7F6-B498-43B3-948B-1728B52AA6E4}">
                <adec:decorative xmlns:adec="http://schemas.microsoft.com/office/drawing/2017/decorative" val="1"/>
              </a:ext>
            </a:extLst>
          </p:cNvPr>
          <p:cNvSpPr>
            <a:spLocks noGrp="1"/>
          </p:cNvSpPr>
          <p:nvPr>
            <p:ph type="body" sz="quarter" idx="23" hasCustomPrompt="1"/>
          </p:nvPr>
        </p:nvSpPr>
        <p:spPr>
          <a:xfrm>
            <a:off x="3803425" y="1330088"/>
            <a:ext cx="741600" cy="741600"/>
          </a:xfrm>
          <a:prstGeom prst="ellipse">
            <a:avLst/>
          </a:prstGeom>
          <a:solidFill>
            <a:schemeClr val="bg1"/>
          </a:solidFill>
        </p:spPr>
        <p:txBody>
          <a:bodyPr wrap="none" anchor="ctr" anchorCtr="0">
            <a:normAutofit/>
          </a:bodyPr>
          <a:lstStyle>
            <a:lvl1pPr marL="0" indent="0" algn="ctr">
              <a:lnSpc>
                <a:spcPct val="100000"/>
              </a:lnSpc>
              <a:buNone/>
              <a:defRPr sz="3200" b="1">
                <a:solidFill>
                  <a:schemeClr val="accent1"/>
                </a:solidFill>
                <a:latin typeface="+mn-lt"/>
              </a:defRPr>
            </a:lvl1pPr>
          </a:lstStyle>
          <a:p>
            <a:pPr lvl="0"/>
            <a:r>
              <a:rPr lang="en-US"/>
              <a:t>#</a:t>
            </a:r>
          </a:p>
        </p:txBody>
      </p:sp>
      <p:sp>
        <p:nvSpPr>
          <p:cNvPr id="17" name="Item 1">
            <a:extLst>
              <a:ext uri="{FF2B5EF4-FFF2-40B4-BE49-F238E27FC236}">
                <a16:creationId xmlns:a16="http://schemas.microsoft.com/office/drawing/2014/main" id="{5B98A680-6773-43B0-954D-2C033446C318}"/>
              </a:ext>
            </a:extLst>
          </p:cNvPr>
          <p:cNvSpPr>
            <a:spLocks noGrp="1"/>
          </p:cNvSpPr>
          <p:nvPr>
            <p:ph type="body" sz="quarter" idx="13" hasCustomPrompt="1"/>
          </p:nvPr>
        </p:nvSpPr>
        <p:spPr>
          <a:xfrm>
            <a:off x="4691064" y="1377723"/>
            <a:ext cx="2449512" cy="646331"/>
          </a:xfrm>
        </p:spPr>
        <p:txBody>
          <a:bodyPr anchor="ctr" anchorCtr="0"/>
          <a:lstStyle>
            <a:lvl1pPr marL="0" indent="0">
              <a:lnSpc>
                <a:spcPct val="100000"/>
              </a:lnSpc>
              <a:buNone/>
              <a:defRPr sz="2000">
                <a:solidFill>
                  <a:schemeClr val="bg1"/>
                </a:solidFill>
                <a:latin typeface="+mj-lt"/>
              </a:defRPr>
            </a:lvl1pPr>
          </a:lstStyle>
          <a:p>
            <a:pPr lvl="0"/>
            <a:r>
              <a:rPr lang="en-US"/>
              <a:t>Click to add agenda item</a:t>
            </a:r>
          </a:p>
        </p:txBody>
      </p:sp>
      <p:sp>
        <p:nvSpPr>
          <p:cNvPr id="34" name="#2">
            <a:extLst>
              <a:ext uri="{FF2B5EF4-FFF2-40B4-BE49-F238E27FC236}">
                <a16:creationId xmlns:a16="http://schemas.microsoft.com/office/drawing/2014/main" id="{AA3DE202-796A-4A7F-BC20-0327D16A5273}"/>
              </a:ext>
              <a:ext uri="{C183D7F6-B498-43B3-948B-1728B52AA6E4}">
                <adec:decorative xmlns:adec="http://schemas.microsoft.com/office/drawing/2017/decorative" val="1"/>
              </a:ext>
            </a:extLst>
          </p:cNvPr>
          <p:cNvSpPr>
            <a:spLocks noGrp="1"/>
          </p:cNvSpPr>
          <p:nvPr>
            <p:ph type="body" sz="quarter" idx="24" hasCustomPrompt="1"/>
          </p:nvPr>
        </p:nvSpPr>
        <p:spPr>
          <a:xfrm>
            <a:off x="3801069" y="2202788"/>
            <a:ext cx="741600" cy="741600"/>
          </a:xfrm>
          <a:prstGeom prst="ellipse">
            <a:avLst/>
          </a:prstGeom>
          <a:solidFill>
            <a:schemeClr val="bg1"/>
          </a:solidFill>
        </p:spPr>
        <p:txBody>
          <a:bodyPr wrap="none" anchor="ctr" anchorCtr="0">
            <a:normAutofit/>
          </a:bodyPr>
          <a:lstStyle>
            <a:lvl1pPr marL="0" indent="0" algn="ctr">
              <a:lnSpc>
                <a:spcPct val="100000"/>
              </a:lnSpc>
              <a:buNone/>
              <a:defRPr sz="3200" b="1">
                <a:solidFill>
                  <a:schemeClr val="accent1"/>
                </a:solidFill>
                <a:latin typeface="+mn-lt"/>
              </a:defRPr>
            </a:lvl1pPr>
          </a:lstStyle>
          <a:p>
            <a:pPr lvl="0"/>
            <a:r>
              <a:rPr lang="en-US"/>
              <a:t>#</a:t>
            </a:r>
          </a:p>
        </p:txBody>
      </p:sp>
      <p:sp>
        <p:nvSpPr>
          <p:cNvPr id="18" name="Item 2">
            <a:extLst>
              <a:ext uri="{FF2B5EF4-FFF2-40B4-BE49-F238E27FC236}">
                <a16:creationId xmlns:a16="http://schemas.microsoft.com/office/drawing/2014/main" id="{C88A5D62-B6BA-4488-A4CD-0D84437AB183}"/>
              </a:ext>
            </a:extLst>
          </p:cNvPr>
          <p:cNvSpPr>
            <a:spLocks noGrp="1"/>
          </p:cNvSpPr>
          <p:nvPr>
            <p:ph type="body" sz="quarter" idx="14" hasCustomPrompt="1"/>
          </p:nvPr>
        </p:nvSpPr>
        <p:spPr>
          <a:xfrm>
            <a:off x="4691064" y="2250423"/>
            <a:ext cx="2449512" cy="646331"/>
          </a:xfrm>
        </p:spPr>
        <p:txBody>
          <a:bodyPr anchor="ctr" anchorCtr="0"/>
          <a:lstStyle>
            <a:lvl1pPr marL="0" indent="0">
              <a:lnSpc>
                <a:spcPct val="100000"/>
              </a:lnSpc>
              <a:buNone/>
              <a:defRPr sz="2000">
                <a:solidFill>
                  <a:schemeClr val="bg1"/>
                </a:solidFill>
                <a:latin typeface="+mj-lt"/>
              </a:defRPr>
            </a:lvl1pPr>
          </a:lstStyle>
          <a:p>
            <a:pPr lvl="0"/>
            <a:r>
              <a:rPr lang="en-US"/>
              <a:t>Click to add agenda item</a:t>
            </a:r>
          </a:p>
        </p:txBody>
      </p:sp>
      <p:sp>
        <p:nvSpPr>
          <p:cNvPr id="35" name="#3">
            <a:extLst>
              <a:ext uri="{FF2B5EF4-FFF2-40B4-BE49-F238E27FC236}">
                <a16:creationId xmlns:a16="http://schemas.microsoft.com/office/drawing/2014/main" id="{1653EFEB-6F6D-43AA-A743-2A76CFC4E98E}"/>
              </a:ext>
              <a:ext uri="{C183D7F6-B498-43B3-948B-1728B52AA6E4}">
                <adec:decorative xmlns:adec="http://schemas.microsoft.com/office/drawing/2017/decorative" val="1"/>
              </a:ext>
            </a:extLst>
          </p:cNvPr>
          <p:cNvSpPr>
            <a:spLocks noGrp="1"/>
          </p:cNvSpPr>
          <p:nvPr>
            <p:ph type="body" sz="quarter" idx="25" hasCustomPrompt="1"/>
          </p:nvPr>
        </p:nvSpPr>
        <p:spPr>
          <a:xfrm>
            <a:off x="3801069" y="3075488"/>
            <a:ext cx="741600" cy="741600"/>
          </a:xfrm>
          <a:prstGeom prst="ellipse">
            <a:avLst/>
          </a:prstGeom>
          <a:solidFill>
            <a:schemeClr val="bg1"/>
          </a:solidFill>
        </p:spPr>
        <p:txBody>
          <a:bodyPr wrap="none" anchor="ctr" anchorCtr="0">
            <a:normAutofit/>
          </a:bodyPr>
          <a:lstStyle>
            <a:lvl1pPr marL="0" indent="0" algn="ctr">
              <a:lnSpc>
                <a:spcPct val="100000"/>
              </a:lnSpc>
              <a:buNone/>
              <a:defRPr sz="3200" b="1">
                <a:solidFill>
                  <a:schemeClr val="accent1"/>
                </a:solidFill>
                <a:latin typeface="+mn-lt"/>
              </a:defRPr>
            </a:lvl1pPr>
          </a:lstStyle>
          <a:p>
            <a:pPr lvl="0"/>
            <a:r>
              <a:rPr lang="en-US"/>
              <a:t>#</a:t>
            </a:r>
          </a:p>
        </p:txBody>
      </p:sp>
      <p:sp>
        <p:nvSpPr>
          <p:cNvPr id="19" name="Item 3">
            <a:extLst>
              <a:ext uri="{FF2B5EF4-FFF2-40B4-BE49-F238E27FC236}">
                <a16:creationId xmlns:a16="http://schemas.microsoft.com/office/drawing/2014/main" id="{828CF371-6871-4098-A3A8-48392AFE7BF1}"/>
              </a:ext>
            </a:extLst>
          </p:cNvPr>
          <p:cNvSpPr>
            <a:spLocks noGrp="1"/>
          </p:cNvSpPr>
          <p:nvPr>
            <p:ph type="body" sz="quarter" idx="15" hasCustomPrompt="1"/>
          </p:nvPr>
        </p:nvSpPr>
        <p:spPr>
          <a:xfrm>
            <a:off x="4691064" y="3123123"/>
            <a:ext cx="2449512" cy="646331"/>
          </a:xfrm>
        </p:spPr>
        <p:txBody>
          <a:bodyPr anchor="ctr" anchorCtr="0"/>
          <a:lstStyle>
            <a:lvl1pPr marL="0" indent="0">
              <a:lnSpc>
                <a:spcPct val="100000"/>
              </a:lnSpc>
              <a:buNone/>
              <a:defRPr sz="2000">
                <a:solidFill>
                  <a:schemeClr val="bg1"/>
                </a:solidFill>
                <a:latin typeface="+mj-lt"/>
              </a:defRPr>
            </a:lvl1pPr>
          </a:lstStyle>
          <a:p>
            <a:pPr lvl="0"/>
            <a:r>
              <a:rPr lang="en-US"/>
              <a:t>Click to add agenda item</a:t>
            </a:r>
          </a:p>
        </p:txBody>
      </p:sp>
      <p:sp>
        <p:nvSpPr>
          <p:cNvPr id="36" name="#4">
            <a:extLst>
              <a:ext uri="{FF2B5EF4-FFF2-40B4-BE49-F238E27FC236}">
                <a16:creationId xmlns:a16="http://schemas.microsoft.com/office/drawing/2014/main" id="{23FDDDB5-9B5D-41A1-82EB-94A01BBEE784}"/>
              </a:ext>
              <a:ext uri="{C183D7F6-B498-43B3-948B-1728B52AA6E4}">
                <adec:decorative xmlns:adec="http://schemas.microsoft.com/office/drawing/2017/decorative" val="1"/>
              </a:ext>
            </a:extLst>
          </p:cNvPr>
          <p:cNvSpPr>
            <a:spLocks noGrp="1"/>
          </p:cNvSpPr>
          <p:nvPr>
            <p:ph type="body" sz="quarter" idx="26" hasCustomPrompt="1"/>
          </p:nvPr>
        </p:nvSpPr>
        <p:spPr>
          <a:xfrm>
            <a:off x="3801069" y="3948188"/>
            <a:ext cx="741600" cy="741600"/>
          </a:xfrm>
          <a:prstGeom prst="ellipse">
            <a:avLst/>
          </a:prstGeom>
          <a:solidFill>
            <a:schemeClr val="bg1"/>
          </a:solidFill>
        </p:spPr>
        <p:txBody>
          <a:bodyPr wrap="none" anchor="ctr" anchorCtr="0">
            <a:normAutofit/>
          </a:bodyPr>
          <a:lstStyle>
            <a:lvl1pPr marL="0" indent="0" algn="ctr">
              <a:lnSpc>
                <a:spcPct val="100000"/>
              </a:lnSpc>
              <a:buNone/>
              <a:defRPr sz="3200" b="1">
                <a:solidFill>
                  <a:schemeClr val="accent1"/>
                </a:solidFill>
                <a:latin typeface="+mn-lt"/>
              </a:defRPr>
            </a:lvl1pPr>
          </a:lstStyle>
          <a:p>
            <a:pPr lvl="0"/>
            <a:r>
              <a:rPr lang="en-US"/>
              <a:t>#</a:t>
            </a:r>
          </a:p>
        </p:txBody>
      </p:sp>
      <p:sp>
        <p:nvSpPr>
          <p:cNvPr id="20" name="Item 4">
            <a:extLst>
              <a:ext uri="{FF2B5EF4-FFF2-40B4-BE49-F238E27FC236}">
                <a16:creationId xmlns:a16="http://schemas.microsoft.com/office/drawing/2014/main" id="{4B689727-BF5A-44A3-814C-E7859935BD58}"/>
              </a:ext>
            </a:extLst>
          </p:cNvPr>
          <p:cNvSpPr>
            <a:spLocks noGrp="1"/>
          </p:cNvSpPr>
          <p:nvPr>
            <p:ph type="body" sz="quarter" idx="16" hasCustomPrompt="1"/>
          </p:nvPr>
        </p:nvSpPr>
        <p:spPr>
          <a:xfrm>
            <a:off x="4691064" y="3995823"/>
            <a:ext cx="2449512" cy="646331"/>
          </a:xfrm>
        </p:spPr>
        <p:txBody>
          <a:bodyPr anchor="ctr" anchorCtr="0"/>
          <a:lstStyle>
            <a:lvl1pPr marL="0" indent="0">
              <a:lnSpc>
                <a:spcPct val="100000"/>
              </a:lnSpc>
              <a:buNone/>
              <a:defRPr sz="2000">
                <a:solidFill>
                  <a:schemeClr val="bg1"/>
                </a:solidFill>
                <a:latin typeface="+mj-lt"/>
              </a:defRPr>
            </a:lvl1pPr>
          </a:lstStyle>
          <a:p>
            <a:pPr lvl="0"/>
            <a:r>
              <a:rPr lang="en-US"/>
              <a:t>Click to add agenda item</a:t>
            </a:r>
          </a:p>
        </p:txBody>
      </p:sp>
      <p:sp>
        <p:nvSpPr>
          <p:cNvPr id="37" name="#5">
            <a:extLst>
              <a:ext uri="{FF2B5EF4-FFF2-40B4-BE49-F238E27FC236}">
                <a16:creationId xmlns:a16="http://schemas.microsoft.com/office/drawing/2014/main" id="{7B451C41-DD76-4869-B434-D7FD651EE6F3}"/>
              </a:ext>
              <a:ext uri="{C183D7F6-B498-43B3-948B-1728B52AA6E4}">
                <adec:decorative xmlns:adec="http://schemas.microsoft.com/office/drawing/2017/decorative" val="1"/>
              </a:ext>
            </a:extLst>
          </p:cNvPr>
          <p:cNvSpPr>
            <a:spLocks noGrp="1"/>
          </p:cNvSpPr>
          <p:nvPr>
            <p:ph type="body" sz="quarter" idx="27" hasCustomPrompt="1"/>
          </p:nvPr>
        </p:nvSpPr>
        <p:spPr>
          <a:xfrm>
            <a:off x="3801069" y="4820888"/>
            <a:ext cx="741600" cy="741600"/>
          </a:xfrm>
          <a:prstGeom prst="ellipse">
            <a:avLst/>
          </a:prstGeom>
          <a:solidFill>
            <a:schemeClr val="bg1"/>
          </a:solidFill>
        </p:spPr>
        <p:txBody>
          <a:bodyPr wrap="none" anchor="ctr" anchorCtr="0">
            <a:normAutofit/>
          </a:bodyPr>
          <a:lstStyle>
            <a:lvl1pPr marL="0" indent="0" algn="ctr">
              <a:lnSpc>
                <a:spcPct val="100000"/>
              </a:lnSpc>
              <a:buNone/>
              <a:defRPr sz="3200" b="1">
                <a:solidFill>
                  <a:schemeClr val="accent1"/>
                </a:solidFill>
                <a:latin typeface="+mn-lt"/>
              </a:defRPr>
            </a:lvl1pPr>
          </a:lstStyle>
          <a:p>
            <a:pPr lvl="0"/>
            <a:r>
              <a:rPr lang="en-US"/>
              <a:t>#</a:t>
            </a:r>
          </a:p>
        </p:txBody>
      </p:sp>
      <p:sp>
        <p:nvSpPr>
          <p:cNvPr id="21" name="Item 5">
            <a:extLst>
              <a:ext uri="{FF2B5EF4-FFF2-40B4-BE49-F238E27FC236}">
                <a16:creationId xmlns:a16="http://schemas.microsoft.com/office/drawing/2014/main" id="{9EC66708-ABCA-4E5C-BBDA-A3E8D603A810}"/>
              </a:ext>
            </a:extLst>
          </p:cNvPr>
          <p:cNvSpPr>
            <a:spLocks noGrp="1"/>
          </p:cNvSpPr>
          <p:nvPr>
            <p:ph type="body" sz="quarter" idx="17" hasCustomPrompt="1"/>
          </p:nvPr>
        </p:nvSpPr>
        <p:spPr>
          <a:xfrm>
            <a:off x="4691064" y="4868523"/>
            <a:ext cx="2449512" cy="646331"/>
          </a:xfrm>
        </p:spPr>
        <p:txBody>
          <a:bodyPr anchor="ctr" anchorCtr="0"/>
          <a:lstStyle>
            <a:lvl1pPr marL="0" indent="0">
              <a:lnSpc>
                <a:spcPct val="100000"/>
              </a:lnSpc>
              <a:buNone/>
              <a:defRPr sz="2000">
                <a:solidFill>
                  <a:schemeClr val="bg1"/>
                </a:solidFill>
                <a:latin typeface="+mj-lt"/>
              </a:defRPr>
            </a:lvl1pPr>
          </a:lstStyle>
          <a:p>
            <a:pPr lvl="0"/>
            <a:r>
              <a:rPr lang="en-US"/>
              <a:t>Click to add agenda item</a:t>
            </a:r>
          </a:p>
        </p:txBody>
      </p:sp>
      <p:sp>
        <p:nvSpPr>
          <p:cNvPr id="22" name="#1">
            <a:extLst>
              <a:ext uri="{FF2B5EF4-FFF2-40B4-BE49-F238E27FC236}">
                <a16:creationId xmlns:a16="http://schemas.microsoft.com/office/drawing/2014/main" id="{D712D594-9838-406B-A423-AF4DD9575655}"/>
              </a:ext>
              <a:ext uri="{C183D7F6-B498-43B3-948B-1728B52AA6E4}">
                <adec:decorative xmlns:adec="http://schemas.microsoft.com/office/drawing/2017/decorative" val="1"/>
              </a:ext>
            </a:extLst>
          </p:cNvPr>
          <p:cNvSpPr>
            <a:spLocks noGrp="1"/>
          </p:cNvSpPr>
          <p:nvPr>
            <p:ph type="body" sz="quarter" idx="28" hasCustomPrompt="1"/>
          </p:nvPr>
        </p:nvSpPr>
        <p:spPr>
          <a:xfrm>
            <a:off x="7249767" y="1330088"/>
            <a:ext cx="741600" cy="741600"/>
          </a:xfrm>
          <a:prstGeom prst="ellipse">
            <a:avLst/>
          </a:prstGeom>
          <a:solidFill>
            <a:schemeClr val="bg1"/>
          </a:solidFill>
        </p:spPr>
        <p:txBody>
          <a:bodyPr wrap="none" anchor="ctr" anchorCtr="0">
            <a:normAutofit/>
          </a:bodyPr>
          <a:lstStyle>
            <a:lvl1pPr marL="0" indent="0" algn="ctr">
              <a:lnSpc>
                <a:spcPct val="100000"/>
              </a:lnSpc>
              <a:buNone/>
              <a:defRPr sz="3200" b="1">
                <a:solidFill>
                  <a:schemeClr val="accent1"/>
                </a:solidFill>
                <a:latin typeface="+mn-lt"/>
              </a:defRPr>
            </a:lvl1pPr>
          </a:lstStyle>
          <a:p>
            <a:pPr lvl="0"/>
            <a:r>
              <a:rPr lang="en-US"/>
              <a:t>#</a:t>
            </a:r>
          </a:p>
        </p:txBody>
      </p:sp>
      <p:sp>
        <p:nvSpPr>
          <p:cNvPr id="24" name="Item 1">
            <a:extLst>
              <a:ext uri="{FF2B5EF4-FFF2-40B4-BE49-F238E27FC236}">
                <a16:creationId xmlns:a16="http://schemas.microsoft.com/office/drawing/2014/main" id="{E6CEC2E2-69F8-4E94-8A78-4CB2C44BE287}"/>
              </a:ext>
            </a:extLst>
          </p:cNvPr>
          <p:cNvSpPr>
            <a:spLocks noGrp="1"/>
          </p:cNvSpPr>
          <p:nvPr>
            <p:ph type="body" sz="quarter" idx="29" hasCustomPrompt="1"/>
          </p:nvPr>
        </p:nvSpPr>
        <p:spPr>
          <a:xfrm>
            <a:off x="8148638" y="1377723"/>
            <a:ext cx="2449108" cy="646331"/>
          </a:xfrm>
        </p:spPr>
        <p:txBody>
          <a:bodyPr anchor="ctr" anchorCtr="0"/>
          <a:lstStyle>
            <a:lvl1pPr marL="0" indent="0">
              <a:lnSpc>
                <a:spcPct val="100000"/>
              </a:lnSpc>
              <a:buNone/>
              <a:defRPr sz="2000">
                <a:solidFill>
                  <a:schemeClr val="bg1"/>
                </a:solidFill>
                <a:latin typeface="+mj-lt"/>
              </a:defRPr>
            </a:lvl1pPr>
          </a:lstStyle>
          <a:p>
            <a:pPr lvl="0"/>
            <a:r>
              <a:rPr lang="en-US"/>
              <a:t>Click to add agenda item</a:t>
            </a:r>
          </a:p>
        </p:txBody>
      </p:sp>
      <p:sp>
        <p:nvSpPr>
          <p:cNvPr id="25" name="#2">
            <a:extLst>
              <a:ext uri="{FF2B5EF4-FFF2-40B4-BE49-F238E27FC236}">
                <a16:creationId xmlns:a16="http://schemas.microsoft.com/office/drawing/2014/main" id="{9C539EB1-7CB2-4B63-A266-4C0098CBF342}"/>
              </a:ext>
              <a:ext uri="{C183D7F6-B498-43B3-948B-1728B52AA6E4}">
                <adec:decorative xmlns:adec="http://schemas.microsoft.com/office/drawing/2017/decorative" val="1"/>
              </a:ext>
            </a:extLst>
          </p:cNvPr>
          <p:cNvSpPr>
            <a:spLocks noGrp="1"/>
          </p:cNvSpPr>
          <p:nvPr>
            <p:ph type="body" sz="quarter" idx="30" hasCustomPrompt="1"/>
          </p:nvPr>
        </p:nvSpPr>
        <p:spPr>
          <a:xfrm>
            <a:off x="7249767" y="2202788"/>
            <a:ext cx="741600" cy="741600"/>
          </a:xfrm>
          <a:prstGeom prst="ellipse">
            <a:avLst/>
          </a:prstGeom>
          <a:solidFill>
            <a:schemeClr val="bg1"/>
          </a:solidFill>
        </p:spPr>
        <p:txBody>
          <a:bodyPr wrap="none" anchor="ctr" anchorCtr="0">
            <a:normAutofit/>
          </a:bodyPr>
          <a:lstStyle>
            <a:lvl1pPr marL="0" indent="0" algn="ctr">
              <a:lnSpc>
                <a:spcPct val="100000"/>
              </a:lnSpc>
              <a:buNone/>
              <a:defRPr sz="3200" b="1">
                <a:solidFill>
                  <a:schemeClr val="accent1"/>
                </a:solidFill>
                <a:latin typeface="+mn-lt"/>
              </a:defRPr>
            </a:lvl1pPr>
          </a:lstStyle>
          <a:p>
            <a:pPr lvl="0"/>
            <a:r>
              <a:rPr lang="en-US"/>
              <a:t>#</a:t>
            </a:r>
          </a:p>
        </p:txBody>
      </p:sp>
      <p:sp>
        <p:nvSpPr>
          <p:cNvPr id="26" name="Item 2">
            <a:extLst>
              <a:ext uri="{FF2B5EF4-FFF2-40B4-BE49-F238E27FC236}">
                <a16:creationId xmlns:a16="http://schemas.microsoft.com/office/drawing/2014/main" id="{AD0564E3-8F86-49E2-84DB-5271D2B5D0F6}"/>
              </a:ext>
            </a:extLst>
          </p:cNvPr>
          <p:cNvSpPr>
            <a:spLocks noGrp="1"/>
          </p:cNvSpPr>
          <p:nvPr>
            <p:ph type="body" sz="quarter" idx="31" hasCustomPrompt="1"/>
          </p:nvPr>
        </p:nvSpPr>
        <p:spPr>
          <a:xfrm>
            <a:off x="8148638" y="2250423"/>
            <a:ext cx="2449108" cy="646331"/>
          </a:xfrm>
        </p:spPr>
        <p:txBody>
          <a:bodyPr anchor="ctr" anchorCtr="0"/>
          <a:lstStyle>
            <a:lvl1pPr marL="0" indent="0">
              <a:lnSpc>
                <a:spcPct val="100000"/>
              </a:lnSpc>
              <a:buNone/>
              <a:defRPr sz="2000">
                <a:solidFill>
                  <a:schemeClr val="bg1"/>
                </a:solidFill>
                <a:latin typeface="+mj-lt"/>
              </a:defRPr>
            </a:lvl1pPr>
          </a:lstStyle>
          <a:p>
            <a:pPr lvl="0"/>
            <a:r>
              <a:rPr lang="en-US"/>
              <a:t>Click to add agenda item</a:t>
            </a:r>
          </a:p>
        </p:txBody>
      </p:sp>
      <p:sp>
        <p:nvSpPr>
          <p:cNvPr id="27" name="#3">
            <a:extLst>
              <a:ext uri="{FF2B5EF4-FFF2-40B4-BE49-F238E27FC236}">
                <a16:creationId xmlns:a16="http://schemas.microsoft.com/office/drawing/2014/main" id="{468DB777-D486-47FF-8915-A1BD7EAB2E60}"/>
              </a:ext>
              <a:ext uri="{C183D7F6-B498-43B3-948B-1728B52AA6E4}">
                <adec:decorative xmlns:adec="http://schemas.microsoft.com/office/drawing/2017/decorative" val="1"/>
              </a:ext>
            </a:extLst>
          </p:cNvPr>
          <p:cNvSpPr>
            <a:spLocks noGrp="1"/>
          </p:cNvSpPr>
          <p:nvPr>
            <p:ph type="body" sz="quarter" idx="32" hasCustomPrompt="1"/>
          </p:nvPr>
        </p:nvSpPr>
        <p:spPr>
          <a:xfrm>
            <a:off x="7260251" y="3075488"/>
            <a:ext cx="741600" cy="741600"/>
          </a:xfrm>
          <a:prstGeom prst="ellipse">
            <a:avLst/>
          </a:prstGeom>
          <a:solidFill>
            <a:schemeClr val="bg1"/>
          </a:solidFill>
        </p:spPr>
        <p:txBody>
          <a:bodyPr wrap="none" anchor="ctr" anchorCtr="0">
            <a:normAutofit/>
          </a:bodyPr>
          <a:lstStyle>
            <a:lvl1pPr marL="0" indent="0" algn="ctr">
              <a:lnSpc>
                <a:spcPct val="100000"/>
              </a:lnSpc>
              <a:buNone/>
              <a:defRPr sz="3200" b="1">
                <a:solidFill>
                  <a:schemeClr val="accent1"/>
                </a:solidFill>
                <a:latin typeface="+mn-lt"/>
              </a:defRPr>
            </a:lvl1pPr>
          </a:lstStyle>
          <a:p>
            <a:pPr lvl="0"/>
            <a:r>
              <a:rPr lang="en-US"/>
              <a:t>#</a:t>
            </a:r>
          </a:p>
        </p:txBody>
      </p:sp>
      <p:sp>
        <p:nvSpPr>
          <p:cNvPr id="28" name="Item 3">
            <a:extLst>
              <a:ext uri="{FF2B5EF4-FFF2-40B4-BE49-F238E27FC236}">
                <a16:creationId xmlns:a16="http://schemas.microsoft.com/office/drawing/2014/main" id="{1F101C97-3320-4673-B65E-60BE340BE2E9}"/>
              </a:ext>
            </a:extLst>
          </p:cNvPr>
          <p:cNvSpPr>
            <a:spLocks noGrp="1"/>
          </p:cNvSpPr>
          <p:nvPr>
            <p:ph type="body" sz="quarter" idx="33" hasCustomPrompt="1"/>
          </p:nvPr>
        </p:nvSpPr>
        <p:spPr>
          <a:xfrm>
            <a:off x="8148638" y="3123123"/>
            <a:ext cx="2449108" cy="646331"/>
          </a:xfrm>
        </p:spPr>
        <p:txBody>
          <a:bodyPr anchor="ctr" anchorCtr="0"/>
          <a:lstStyle>
            <a:lvl1pPr marL="0" indent="0">
              <a:lnSpc>
                <a:spcPct val="100000"/>
              </a:lnSpc>
              <a:buNone/>
              <a:defRPr sz="2000">
                <a:solidFill>
                  <a:schemeClr val="bg1"/>
                </a:solidFill>
                <a:latin typeface="+mj-lt"/>
              </a:defRPr>
            </a:lvl1pPr>
          </a:lstStyle>
          <a:p>
            <a:pPr lvl="0"/>
            <a:r>
              <a:rPr lang="en-US"/>
              <a:t>Click to add agenda item</a:t>
            </a:r>
          </a:p>
        </p:txBody>
      </p:sp>
      <p:sp>
        <p:nvSpPr>
          <p:cNvPr id="29" name="#4">
            <a:extLst>
              <a:ext uri="{FF2B5EF4-FFF2-40B4-BE49-F238E27FC236}">
                <a16:creationId xmlns:a16="http://schemas.microsoft.com/office/drawing/2014/main" id="{10E34633-765D-4D5E-8A35-2F58A27D6726}"/>
              </a:ext>
              <a:ext uri="{C183D7F6-B498-43B3-948B-1728B52AA6E4}">
                <adec:decorative xmlns:adec="http://schemas.microsoft.com/office/drawing/2017/decorative" val="1"/>
              </a:ext>
            </a:extLst>
          </p:cNvPr>
          <p:cNvSpPr>
            <a:spLocks noGrp="1"/>
          </p:cNvSpPr>
          <p:nvPr>
            <p:ph type="body" sz="quarter" idx="34" hasCustomPrompt="1"/>
          </p:nvPr>
        </p:nvSpPr>
        <p:spPr>
          <a:xfrm>
            <a:off x="7249767" y="3948188"/>
            <a:ext cx="741600" cy="741600"/>
          </a:xfrm>
          <a:prstGeom prst="ellipse">
            <a:avLst/>
          </a:prstGeom>
          <a:solidFill>
            <a:schemeClr val="bg1"/>
          </a:solidFill>
        </p:spPr>
        <p:txBody>
          <a:bodyPr wrap="none" anchor="ctr" anchorCtr="0">
            <a:normAutofit/>
          </a:bodyPr>
          <a:lstStyle>
            <a:lvl1pPr marL="0" indent="0" algn="ctr">
              <a:lnSpc>
                <a:spcPct val="100000"/>
              </a:lnSpc>
              <a:buNone/>
              <a:defRPr sz="3200" b="1">
                <a:solidFill>
                  <a:schemeClr val="accent1"/>
                </a:solidFill>
                <a:latin typeface="+mn-lt"/>
              </a:defRPr>
            </a:lvl1pPr>
          </a:lstStyle>
          <a:p>
            <a:pPr lvl="0"/>
            <a:r>
              <a:rPr lang="en-US"/>
              <a:t>#</a:t>
            </a:r>
          </a:p>
        </p:txBody>
      </p:sp>
      <p:sp>
        <p:nvSpPr>
          <p:cNvPr id="30" name="Item 4">
            <a:extLst>
              <a:ext uri="{FF2B5EF4-FFF2-40B4-BE49-F238E27FC236}">
                <a16:creationId xmlns:a16="http://schemas.microsoft.com/office/drawing/2014/main" id="{BE74248F-3763-4D40-BD11-9233C6D6F70A}"/>
              </a:ext>
            </a:extLst>
          </p:cNvPr>
          <p:cNvSpPr>
            <a:spLocks noGrp="1"/>
          </p:cNvSpPr>
          <p:nvPr>
            <p:ph type="body" sz="quarter" idx="35" hasCustomPrompt="1"/>
          </p:nvPr>
        </p:nvSpPr>
        <p:spPr>
          <a:xfrm>
            <a:off x="8148638" y="3995823"/>
            <a:ext cx="2449108" cy="646331"/>
          </a:xfrm>
        </p:spPr>
        <p:txBody>
          <a:bodyPr anchor="ctr" anchorCtr="0"/>
          <a:lstStyle>
            <a:lvl1pPr marL="0" indent="0">
              <a:lnSpc>
                <a:spcPct val="100000"/>
              </a:lnSpc>
              <a:buNone/>
              <a:defRPr sz="2000">
                <a:solidFill>
                  <a:schemeClr val="bg1"/>
                </a:solidFill>
                <a:latin typeface="+mj-lt"/>
              </a:defRPr>
            </a:lvl1pPr>
          </a:lstStyle>
          <a:p>
            <a:pPr lvl="0"/>
            <a:r>
              <a:rPr lang="en-US"/>
              <a:t>Click to add agenda item</a:t>
            </a:r>
          </a:p>
        </p:txBody>
      </p:sp>
      <p:sp>
        <p:nvSpPr>
          <p:cNvPr id="31" name="#5">
            <a:extLst>
              <a:ext uri="{FF2B5EF4-FFF2-40B4-BE49-F238E27FC236}">
                <a16:creationId xmlns:a16="http://schemas.microsoft.com/office/drawing/2014/main" id="{8C35DA81-F9B8-4AF3-BB7D-CB9A25260F00}"/>
              </a:ext>
              <a:ext uri="{C183D7F6-B498-43B3-948B-1728B52AA6E4}">
                <adec:decorative xmlns:adec="http://schemas.microsoft.com/office/drawing/2017/decorative" val="1"/>
              </a:ext>
            </a:extLst>
          </p:cNvPr>
          <p:cNvSpPr>
            <a:spLocks noGrp="1"/>
          </p:cNvSpPr>
          <p:nvPr>
            <p:ph type="body" sz="quarter" idx="36" hasCustomPrompt="1"/>
          </p:nvPr>
        </p:nvSpPr>
        <p:spPr>
          <a:xfrm>
            <a:off x="7260251" y="4820888"/>
            <a:ext cx="741600" cy="741600"/>
          </a:xfrm>
          <a:prstGeom prst="ellipse">
            <a:avLst/>
          </a:prstGeom>
          <a:solidFill>
            <a:schemeClr val="bg1"/>
          </a:solidFill>
        </p:spPr>
        <p:txBody>
          <a:bodyPr wrap="none" anchor="ctr" anchorCtr="0">
            <a:normAutofit/>
          </a:bodyPr>
          <a:lstStyle>
            <a:lvl1pPr marL="0" indent="0" algn="ctr">
              <a:lnSpc>
                <a:spcPct val="100000"/>
              </a:lnSpc>
              <a:buNone/>
              <a:defRPr sz="3200" b="1">
                <a:solidFill>
                  <a:schemeClr val="accent1"/>
                </a:solidFill>
                <a:latin typeface="+mn-lt"/>
              </a:defRPr>
            </a:lvl1pPr>
          </a:lstStyle>
          <a:p>
            <a:pPr lvl="0"/>
            <a:r>
              <a:rPr lang="en-US"/>
              <a:t>#</a:t>
            </a:r>
          </a:p>
        </p:txBody>
      </p:sp>
      <p:sp>
        <p:nvSpPr>
          <p:cNvPr id="32" name="Item 5">
            <a:extLst>
              <a:ext uri="{FF2B5EF4-FFF2-40B4-BE49-F238E27FC236}">
                <a16:creationId xmlns:a16="http://schemas.microsoft.com/office/drawing/2014/main" id="{1E2B1BEC-0BC1-49C0-9CFD-6FC1D63EB6D0}"/>
              </a:ext>
            </a:extLst>
          </p:cNvPr>
          <p:cNvSpPr>
            <a:spLocks noGrp="1"/>
          </p:cNvSpPr>
          <p:nvPr>
            <p:ph type="body" sz="quarter" idx="37" hasCustomPrompt="1"/>
          </p:nvPr>
        </p:nvSpPr>
        <p:spPr>
          <a:xfrm>
            <a:off x="8148638" y="4868523"/>
            <a:ext cx="2449108" cy="646331"/>
          </a:xfrm>
        </p:spPr>
        <p:txBody>
          <a:bodyPr anchor="ctr" anchorCtr="0"/>
          <a:lstStyle>
            <a:lvl1pPr marL="0" indent="0">
              <a:lnSpc>
                <a:spcPct val="100000"/>
              </a:lnSpc>
              <a:buNone/>
              <a:defRPr sz="2000">
                <a:solidFill>
                  <a:schemeClr val="bg1"/>
                </a:solidFill>
                <a:latin typeface="+mj-lt"/>
              </a:defRPr>
            </a:lvl1pPr>
          </a:lstStyle>
          <a:p>
            <a:pPr lvl="0"/>
            <a:r>
              <a:rPr lang="en-US"/>
              <a:t>Click to add agenda item</a:t>
            </a:r>
          </a:p>
        </p:txBody>
      </p:sp>
      <p:sp>
        <p:nvSpPr>
          <p:cNvPr id="4" name="Slide Number Placeholder 3">
            <a:extLst>
              <a:ext uri="{FF2B5EF4-FFF2-40B4-BE49-F238E27FC236}">
                <a16:creationId xmlns:a16="http://schemas.microsoft.com/office/drawing/2014/main" id="{A8AF6869-948B-479F-A153-EECB535C0D21}"/>
              </a:ext>
              <a:ext uri="{C183D7F6-B498-43B3-948B-1728B52AA6E4}">
                <adec:decorative xmlns:adec="http://schemas.microsoft.com/office/drawing/2017/decorative" val="1"/>
              </a:ext>
            </a:extLst>
          </p:cNvPr>
          <p:cNvSpPr>
            <a:spLocks noGrp="1"/>
          </p:cNvSpPr>
          <p:nvPr>
            <p:ph type="sldNum" sz="quarter" idx="11"/>
          </p:nvPr>
        </p:nvSpPr>
        <p:spPr/>
        <p:txBody>
          <a:bodyPr/>
          <a:lstStyle>
            <a:lvl1pPr>
              <a:lnSpc>
                <a:spcPct val="100000"/>
              </a:lnSpc>
              <a:defRPr/>
            </a:lvl1pPr>
          </a:lstStyle>
          <a:p>
            <a:fld id="{F8E47D07-9D1E-4FE9-B31A-2F5863681021}" type="slidenum">
              <a:rPr lang="en-GB" smtClean="0"/>
              <a:pPr/>
              <a:t>‹#›</a:t>
            </a:fld>
            <a:endParaRPr lang="en-GB"/>
          </a:p>
        </p:txBody>
      </p:sp>
      <p:sp>
        <p:nvSpPr>
          <p:cNvPr id="3" name="Date Placeholder 2">
            <a:extLst>
              <a:ext uri="{FF2B5EF4-FFF2-40B4-BE49-F238E27FC236}">
                <a16:creationId xmlns:a16="http://schemas.microsoft.com/office/drawing/2014/main" id="{CEF862C7-016C-487C-A2DE-DA5794F6839D}"/>
              </a:ext>
              <a:ext uri="{C183D7F6-B498-43B3-948B-1728B52AA6E4}">
                <adec:decorative xmlns:adec="http://schemas.microsoft.com/office/drawing/2017/decorative" val="1"/>
              </a:ext>
            </a:extLst>
          </p:cNvPr>
          <p:cNvSpPr>
            <a:spLocks noGrp="1"/>
          </p:cNvSpPr>
          <p:nvPr>
            <p:ph type="dt" sz="half" idx="10"/>
          </p:nvPr>
        </p:nvSpPr>
        <p:spPr/>
        <p:txBody>
          <a:bodyPr/>
          <a:lstStyle>
            <a:lvl1pPr>
              <a:lnSpc>
                <a:spcPct val="100000"/>
              </a:lnSpc>
              <a:defRPr/>
            </a:lvl1pPr>
          </a:lstStyle>
          <a:p>
            <a:endParaRPr lang="en-GB"/>
          </a:p>
        </p:txBody>
      </p:sp>
      <p:sp>
        <p:nvSpPr>
          <p:cNvPr id="8" name="Text Placeholder 30">
            <a:extLst>
              <a:ext uri="{FF2B5EF4-FFF2-40B4-BE49-F238E27FC236}">
                <a16:creationId xmlns:a16="http://schemas.microsoft.com/office/drawing/2014/main" id="{BB903B74-502C-44C7-9EA2-4E8D1C33DE77}"/>
              </a:ext>
              <a:ext uri="{C183D7F6-B498-43B3-948B-1728B52AA6E4}">
                <adec:decorative xmlns:adec="http://schemas.microsoft.com/office/drawing/2017/decorative" val="1"/>
              </a:ext>
            </a:extLst>
          </p:cNvPr>
          <p:cNvSpPr txBox="1">
            <a:spLocks/>
          </p:cNvSpPr>
          <p:nvPr userDrawn="1"/>
        </p:nvSpPr>
        <p:spPr>
          <a:xfrm>
            <a:off x="11597151" y="6303999"/>
            <a:ext cx="294812" cy="355098"/>
          </a:xfrm>
          <a:prstGeom prst="rect">
            <a:avLst/>
          </a:prstGeom>
          <a: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a:t> </a:t>
            </a:r>
          </a:p>
        </p:txBody>
      </p:sp>
    </p:spTree>
    <p:custDataLst>
      <p:tags r:id="rId1"/>
    </p:custDataLst>
    <p:extLst>
      <p:ext uri="{BB962C8B-B14F-4D97-AF65-F5344CB8AC3E}">
        <p14:creationId xmlns:p14="http://schemas.microsoft.com/office/powerpoint/2010/main" val="53642349"/>
      </p:ext>
    </p:extLst>
  </p:cSld>
  <p:clrMapOvr>
    <a:masterClrMapping/>
  </p:clrMapOvr>
  <p:extLst>
    <p:ext uri="{DCECCB84-F9BA-43D5-87BE-67443E8EF086}">
      <p15:sldGuideLst xmlns:p15="http://schemas.microsoft.com/office/powerpoint/2012/main">
        <p15:guide id="1" pos="2865">
          <p15:clr>
            <a:srgbClr val="A4A3A4"/>
          </p15:clr>
        </p15:guide>
        <p15:guide id="2" pos="2955">
          <p15:clr>
            <a:srgbClr val="A4A3A4"/>
          </p15:clr>
        </p15:guide>
        <p15:guide id="6" pos="6675">
          <p15:clr>
            <a:srgbClr val="A4A3A4"/>
          </p15:clr>
        </p15:guide>
        <p15:guide id="7" pos="4498">
          <p15:clr>
            <a:srgbClr val="A4A3A4"/>
          </p15:clr>
        </p15:guide>
        <p15:guide id="8" pos="5042">
          <p15:clr>
            <a:srgbClr val="A4A3A4"/>
          </p15:clr>
        </p15:guide>
        <p15:guide id="9" pos="5133">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 Point Agenda">
    <p:bg>
      <p:bgPr>
        <a:solidFill>
          <a:schemeClr val="accent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F4490770-1E9F-4154-86B8-9247C8AC1731}"/>
              </a:ext>
              <a:ext uri="{C183D7F6-B498-43B3-948B-1728B52AA6E4}">
                <adec:decorative xmlns:adec="http://schemas.microsoft.com/office/drawing/2017/decorative" val="1"/>
              </a:ext>
            </a:extLst>
          </p:cNvPr>
          <p:cNvSpPr/>
          <p:nvPr userDrawn="1"/>
        </p:nvSpPr>
        <p:spPr>
          <a:xfrm>
            <a:off x="0" y="0"/>
            <a:ext cx="12192000" cy="6858000"/>
          </a:xfrm>
          <a:custGeom>
            <a:avLst/>
            <a:gdLst>
              <a:gd name="connsiteX0" fmla="*/ 9531307 w 12192000"/>
              <a:gd name="connsiteY0" fmla="*/ 0 h 6858000"/>
              <a:gd name="connsiteX1" fmla="*/ 12192000 w 12192000"/>
              <a:gd name="connsiteY1" fmla="*/ 0 h 6858000"/>
              <a:gd name="connsiteX2" fmla="*/ 12192000 w 12192000"/>
              <a:gd name="connsiteY2" fmla="*/ 6858000 h 6858000"/>
              <a:gd name="connsiteX3" fmla="*/ 9582333 w 12192000"/>
              <a:gd name="connsiteY3" fmla="*/ 6858000 h 6858000"/>
              <a:gd name="connsiteX4" fmla="*/ 9627483 w 12192000"/>
              <a:gd name="connsiteY4" fmla="*/ 6825894 h 6858000"/>
              <a:gd name="connsiteX5" fmla="*/ 11321144 w 12192000"/>
              <a:gd name="connsiteY5" fmla="*/ 3447143 h 6858000"/>
              <a:gd name="connsiteX6" fmla="*/ 9627483 w 12192000"/>
              <a:gd name="connsiteY6" fmla="*/ 68393 h 6858000"/>
              <a:gd name="connsiteX7" fmla="*/ 0 w 12192000"/>
              <a:gd name="connsiteY7" fmla="*/ 0 h 6858000"/>
              <a:gd name="connsiteX8" fmla="*/ 4678180 w 12192000"/>
              <a:gd name="connsiteY8" fmla="*/ 0 h 6858000"/>
              <a:gd name="connsiteX9" fmla="*/ 4582003 w 12192000"/>
              <a:gd name="connsiteY9" fmla="*/ 68393 h 6858000"/>
              <a:gd name="connsiteX10" fmla="*/ 2888342 w 12192000"/>
              <a:gd name="connsiteY10" fmla="*/ 3447143 h 6858000"/>
              <a:gd name="connsiteX11" fmla="*/ 4582003 w 12192000"/>
              <a:gd name="connsiteY11" fmla="*/ 6825894 h 6858000"/>
              <a:gd name="connsiteX12" fmla="*/ 4627153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9531307" y="0"/>
                </a:moveTo>
                <a:lnTo>
                  <a:pt x="12192000" y="0"/>
                </a:lnTo>
                <a:lnTo>
                  <a:pt x="12192000" y="6858000"/>
                </a:lnTo>
                <a:lnTo>
                  <a:pt x="9582333" y="6858000"/>
                </a:lnTo>
                <a:lnTo>
                  <a:pt x="9627483" y="6825894"/>
                </a:lnTo>
                <a:cubicBezTo>
                  <a:pt x="10655639" y="6056982"/>
                  <a:pt x="11321144" y="4829781"/>
                  <a:pt x="11321144" y="3447143"/>
                </a:cubicBezTo>
                <a:cubicBezTo>
                  <a:pt x="11321144" y="2064505"/>
                  <a:pt x="10655639" y="837304"/>
                  <a:pt x="9627483" y="68393"/>
                </a:cubicBezTo>
                <a:close/>
                <a:moveTo>
                  <a:pt x="0" y="0"/>
                </a:moveTo>
                <a:lnTo>
                  <a:pt x="4678180" y="0"/>
                </a:lnTo>
                <a:lnTo>
                  <a:pt x="4582003" y="68393"/>
                </a:lnTo>
                <a:cubicBezTo>
                  <a:pt x="3553847" y="837304"/>
                  <a:pt x="2888342" y="2064505"/>
                  <a:pt x="2888342" y="3447143"/>
                </a:cubicBezTo>
                <a:cubicBezTo>
                  <a:pt x="2888342" y="4829781"/>
                  <a:pt x="3553847" y="6056982"/>
                  <a:pt x="4582003" y="6825894"/>
                </a:cubicBezTo>
                <a:lnTo>
                  <a:pt x="462715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endParaRPr lang="en-US" sz="2400" err="1">
              <a:latin typeface="+mj-lt"/>
            </a:endParaRPr>
          </a:p>
        </p:txBody>
      </p:sp>
      <p:sp>
        <p:nvSpPr>
          <p:cNvPr id="13" name="Title 1">
            <a:extLst>
              <a:ext uri="{FF2B5EF4-FFF2-40B4-BE49-F238E27FC236}">
                <a16:creationId xmlns:a16="http://schemas.microsoft.com/office/drawing/2014/main" id="{6B12494F-150F-9BEA-01DC-05D58F7AB1E7}"/>
              </a:ext>
            </a:extLst>
          </p:cNvPr>
          <p:cNvSpPr>
            <a:spLocks noGrp="1"/>
          </p:cNvSpPr>
          <p:nvPr>
            <p:ph type="title" hasCustomPrompt="1"/>
          </p:nvPr>
        </p:nvSpPr>
        <p:spPr>
          <a:xfrm>
            <a:off x="407988" y="1711099"/>
            <a:ext cx="2361881" cy="1061130"/>
          </a:xfrm>
        </p:spPr>
        <p:txBody>
          <a:bodyPr>
            <a:normAutofit/>
          </a:bodyPr>
          <a:lstStyle/>
          <a:p>
            <a:r>
              <a:rPr lang="en-US"/>
              <a:t>Click to add agenda title</a:t>
            </a:r>
          </a:p>
        </p:txBody>
      </p:sp>
      <p:sp>
        <p:nvSpPr>
          <p:cNvPr id="17" name="Text Placeholder 1">
            <a:extLst>
              <a:ext uri="{FF2B5EF4-FFF2-40B4-BE49-F238E27FC236}">
                <a16:creationId xmlns:a16="http://schemas.microsoft.com/office/drawing/2014/main" id="{5B98A680-6773-43B0-954D-2C033446C318}"/>
              </a:ext>
            </a:extLst>
          </p:cNvPr>
          <p:cNvSpPr>
            <a:spLocks noGrp="1"/>
          </p:cNvSpPr>
          <p:nvPr>
            <p:ph type="body" sz="quarter" idx="13" hasCustomPrompt="1"/>
          </p:nvPr>
        </p:nvSpPr>
        <p:spPr>
          <a:xfrm>
            <a:off x="3611563" y="1488522"/>
            <a:ext cx="6985000" cy="424732"/>
          </a:xfrm>
          <a:noFill/>
          <a:ln w="12700">
            <a:noFill/>
          </a:ln>
          <a:effectLst/>
        </p:spPr>
        <p:txBody>
          <a:bodyPr lIns="0" rIns="0" anchor="t" anchorCtr="0"/>
          <a:lstStyle>
            <a:lvl1pPr marL="0" indent="0">
              <a:lnSpc>
                <a:spcPct val="100000"/>
              </a:lnSpc>
              <a:buNone/>
              <a:defRPr sz="2400">
                <a:solidFill>
                  <a:schemeClr val="bg1"/>
                </a:solidFill>
                <a:latin typeface="+mj-lt"/>
              </a:defRPr>
            </a:lvl1pPr>
          </a:lstStyle>
          <a:p>
            <a:pPr lvl="0"/>
            <a:r>
              <a:rPr lang="en-US"/>
              <a:t>Click to add agenda item</a:t>
            </a:r>
          </a:p>
        </p:txBody>
      </p:sp>
      <p:sp>
        <p:nvSpPr>
          <p:cNvPr id="18" name="Text Placeholder 2">
            <a:extLst>
              <a:ext uri="{FF2B5EF4-FFF2-40B4-BE49-F238E27FC236}">
                <a16:creationId xmlns:a16="http://schemas.microsoft.com/office/drawing/2014/main" id="{C88A5D62-B6BA-4488-A4CD-0D84437AB183}"/>
              </a:ext>
            </a:extLst>
          </p:cNvPr>
          <p:cNvSpPr>
            <a:spLocks noGrp="1"/>
          </p:cNvSpPr>
          <p:nvPr>
            <p:ph type="body" sz="quarter" idx="14" hasCustomPrompt="1"/>
          </p:nvPr>
        </p:nvSpPr>
        <p:spPr>
          <a:xfrm>
            <a:off x="3611563" y="2361222"/>
            <a:ext cx="6985000" cy="424732"/>
          </a:xfrm>
          <a:noFill/>
          <a:ln>
            <a:noFill/>
          </a:ln>
          <a:effectLst/>
        </p:spPr>
        <p:txBody>
          <a:bodyPr lIns="0" rIns="0" anchor="t" anchorCtr="0"/>
          <a:lstStyle>
            <a:lvl1pPr marL="0" indent="0">
              <a:lnSpc>
                <a:spcPct val="100000"/>
              </a:lnSpc>
              <a:buNone/>
              <a:defRPr sz="2400">
                <a:solidFill>
                  <a:schemeClr val="bg1"/>
                </a:solidFill>
                <a:latin typeface="+mj-lt"/>
              </a:defRPr>
            </a:lvl1pPr>
          </a:lstStyle>
          <a:p>
            <a:pPr lvl="0"/>
            <a:r>
              <a:rPr lang="en-US"/>
              <a:t>Click to add agenda item</a:t>
            </a:r>
          </a:p>
        </p:txBody>
      </p:sp>
      <p:sp>
        <p:nvSpPr>
          <p:cNvPr id="19" name="Text Placeholder 3">
            <a:extLst>
              <a:ext uri="{FF2B5EF4-FFF2-40B4-BE49-F238E27FC236}">
                <a16:creationId xmlns:a16="http://schemas.microsoft.com/office/drawing/2014/main" id="{828CF371-6871-4098-A3A8-48392AFE7BF1}"/>
              </a:ext>
            </a:extLst>
          </p:cNvPr>
          <p:cNvSpPr>
            <a:spLocks noGrp="1"/>
          </p:cNvSpPr>
          <p:nvPr>
            <p:ph type="body" sz="quarter" idx="15" hasCustomPrompt="1"/>
          </p:nvPr>
        </p:nvSpPr>
        <p:spPr>
          <a:xfrm>
            <a:off x="3611563" y="3233922"/>
            <a:ext cx="6985000" cy="424732"/>
          </a:xfrm>
          <a:noFill/>
          <a:ln>
            <a:noFill/>
          </a:ln>
          <a:effectLst/>
        </p:spPr>
        <p:txBody>
          <a:bodyPr lIns="0" rIns="0" anchor="t" anchorCtr="0"/>
          <a:lstStyle>
            <a:lvl1pPr marL="0" indent="0">
              <a:lnSpc>
                <a:spcPct val="100000"/>
              </a:lnSpc>
              <a:buNone/>
              <a:defRPr sz="2400">
                <a:solidFill>
                  <a:schemeClr val="bg1"/>
                </a:solidFill>
                <a:latin typeface="+mj-lt"/>
              </a:defRPr>
            </a:lvl1pPr>
          </a:lstStyle>
          <a:p>
            <a:pPr lvl="0"/>
            <a:r>
              <a:rPr lang="en-US"/>
              <a:t>Click to add agenda item</a:t>
            </a:r>
          </a:p>
        </p:txBody>
      </p:sp>
      <p:sp>
        <p:nvSpPr>
          <p:cNvPr id="20" name="Text Placeholder 4">
            <a:extLst>
              <a:ext uri="{FF2B5EF4-FFF2-40B4-BE49-F238E27FC236}">
                <a16:creationId xmlns:a16="http://schemas.microsoft.com/office/drawing/2014/main" id="{4B689727-BF5A-44A3-814C-E7859935BD58}"/>
              </a:ext>
            </a:extLst>
          </p:cNvPr>
          <p:cNvSpPr>
            <a:spLocks noGrp="1"/>
          </p:cNvSpPr>
          <p:nvPr>
            <p:ph type="body" sz="quarter" idx="16" hasCustomPrompt="1"/>
          </p:nvPr>
        </p:nvSpPr>
        <p:spPr>
          <a:xfrm>
            <a:off x="3611563" y="4106622"/>
            <a:ext cx="6985000" cy="424732"/>
          </a:xfrm>
          <a:noFill/>
          <a:ln>
            <a:noFill/>
          </a:ln>
          <a:effectLst/>
        </p:spPr>
        <p:txBody>
          <a:bodyPr lIns="0" rIns="0" anchor="t" anchorCtr="0"/>
          <a:lstStyle>
            <a:lvl1pPr marL="0" indent="0">
              <a:lnSpc>
                <a:spcPct val="100000"/>
              </a:lnSpc>
              <a:buNone/>
              <a:defRPr sz="2400">
                <a:solidFill>
                  <a:schemeClr val="bg1"/>
                </a:solidFill>
                <a:latin typeface="+mj-lt"/>
              </a:defRPr>
            </a:lvl1pPr>
          </a:lstStyle>
          <a:p>
            <a:pPr lvl="0"/>
            <a:r>
              <a:rPr lang="en-US"/>
              <a:t>Click to add agenda item</a:t>
            </a:r>
          </a:p>
        </p:txBody>
      </p:sp>
      <p:sp>
        <p:nvSpPr>
          <p:cNvPr id="21" name="Text Placeholder 5">
            <a:extLst>
              <a:ext uri="{FF2B5EF4-FFF2-40B4-BE49-F238E27FC236}">
                <a16:creationId xmlns:a16="http://schemas.microsoft.com/office/drawing/2014/main" id="{9EC66708-ABCA-4E5C-BBDA-A3E8D603A810}"/>
              </a:ext>
            </a:extLst>
          </p:cNvPr>
          <p:cNvSpPr>
            <a:spLocks noGrp="1"/>
          </p:cNvSpPr>
          <p:nvPr>
            <p:ph type="body" sz="quarter" idx="17" hasCustomPrompt="1"/>
          </p:nvPr>
        </p:nvSpPr>
        <p:spPr>
          <a:xfrm>
            <a:off x="3611563" y="4979322"/>
            <a:ext cx="6985000" cy="424732"/>
          </a:xfrm>
          <a:noFill/>
          <a:ln>
            <a:noFill/>
          </a:ln>
          <a:effectLst/>
        </p:spPr>
        <p:txBody>
          <a:bodyPr lIns="0" rIns="0" anchor="t" anchorCtr="0"/>
          <a:lstStyle>
            <a:lvl1pPr marL="0" indent="0">
              <a:lnSpc>
                <a:spcPct val="100000"/>
              </a:lnSpc>
              <a:buNone/>
              <a:defRPr sz="2400">
                <a:solidFill>
                  <a:schemeClr val="bg1"/>
                </a:solidFill>
                <a:latin typeface="+mj-lt"/>
              </a:defRPr>
            </a:lvl1pPr>
          </a:lstStyle>
          <a:p>
            <a:pPr lvl="0"/>
            <a:r>
              <a:rPr lang="en-US"/>
              <a:t>Click to add agenda item</a:t>
            </a:r>
          </a:p>
        </p:txBody>
      </p:sp>
      <p:sp>
        <p:nvSpPr>
          <p:cNvPr id="4" name="Slide Number Placeholder 3">
            <a:extLst>
              <a:ext uri="{FF2B5EF4-FFF2-40B4-BE49-F238E27FC236}">
                <a16:creationId xmlns:a16="http://schemas.microsoft.com/office/drawing/2014/main" id="{A8AF6869-948B-479F-A153-EECB535C0D21}"/>
              </a:ext>
              <a:ext uri="{C183D7F6-B498-43B3-948B-1728B52AA6E4}">
                <adec:decorative xmlns:adec="http://schemas.microsoft.com/office/drawing/2017/decorative" val="1"/>
              </a:ext>
            </a:extLst>
          </p:cNvPr>
          <p:cNvSpPr>
            <a:spLocks noGrp="1"/>
          </p:cNvSpPr>
          <p:nvPr>
            <p:ph type="sldNum" sz="quarter" idx="11"/>
          </p:nvPr>
        </p:nvSpPr>
        <p:spPr/>
        <p:txBody>
          <a:bodyPr/>
          <a:lstStyle>
            <a:lvl1pPr>
              <a:lnSpc>
                <a:spcPct val="100000"/>
              </a:lnSpc>
              <a:defRPr/>
            </a:lvl1pPr>
          </a:lstStyle>
          <a:p>
            <a:fld id="{F8E47D07-9D1E-4FE9-B31A-2F5863681021}" type="slidenum">
              <a:rPr lang="en-GB" smtClean="0"/>
              <a:pPr/>
              <a:t>‹#›</a:t>
            </a:fld>
            <a:endParaRPr lang="en-GB"/>
          </a:p>
        </p:txBody>
      </p:sp>
      <p:sp>
        <p:nvSpPr>
          <p:cNvPr id="3" name="Date Placeholder 2">
            <a:extLst>
              <a:ext uri="{FF2B5EF4-FFF2-40B4-BE49-F238E27FC236}">
                <a16:creationId xmlns:a16="http://schemas.microsoft.com/office/drawing/2014/main" id="{CEF862C7-016C-487C-A2DE-DA5794F6839D}"/>
              </a:ext>
              <a:ext uri="{C183D7F6-B498-43B3-948B-1728B52AA6E4}">
                <adec:decorative xmlns:adec="http://schemas.microsoft.com/office/drawing/2017/decorative" val="1"/>
              </a:ext>
            </a:extLst>
          </p:cNvPr>
          <p:cNvSpPr>
            <a:spLocks noGrp="1"/>
          </p:cNvSpPr>
          <p:nvPr>
            <p:ph type="dt" sz="half" idx="10"/>
          </p:nvPr>
        </p:nvSpPr>
        <p:spPr/>
        <p:txBody>
          <a:bodyPr/>
          <a:lstStyle>
            <a:lvl1pPr>
              <a:lnSpc>
                <a:spcPct val="100000"/>
              </a:lnSpc>
              <a:defRPr/>
            </a:lvl1pPr>
          </a:lstStyle>
          <a:p>
            <a:endParaRPr lang="en-GB"/>
          </a:p>
        </p:txBody>
      </p:sp>
      <p:sp>
        <p:nvSpPr>
          <p:cNvPr id="8" name="Text Placeholder 30">
            <a:extLst>
              <a:ext uri="{FF2B5EF4-FFF2-40B4-BE49-F238E27FC236}">
                <a16:creationId xmlns:a16="http://schemas.microsoft.com/office/drawing/2014/main" id="{BB903B74-502C-44C7-9EA2-4E8D1C33DE77}"/>
              </a:ext>
              <a:ext uri="{C183D7F6-B498-43B3-948B-1728B52AA6E4}">
                <adec:decorative xmlns:adec="http://schemas.microsoft.com/office/drawing/2017/decorative" val="1"/>
              </a:ext>
            </a:extLst>
          </p:cNvPr>
          <p:cNvSpPr txBox="1">
            <a:spLocks/>
          </p:cNvSpPr>
          <p:nvPr userDrawn="1"/>
        </p:nvSpPr>
        <p:spPr>
          <a:xfrm>
            <a:off x="11597151" y="6303999"/>
            <a:ext cx="294812" cy="355098"/>
          </a:xfrm>
          <a:prstGeom prst="rect">
            <a:avLst/>
          </a:prstGeom>
          <a: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a:t> </a:t>
            </a:r>
          </a:p>
        </p:txBody>
      </p:sp>
    </p:spTree>
    <p:custDataLst>
      <p:tags r:id="rId1"/>
    </p:custDataLst>
    <p:extLst>
      <p:ext uri="{BB962C8B-B14F-4D97-AF65-F5344CB8AC3E}">
        <p14:creationId xmlns:p14="http://schemas.microsoft.com/office/powerpoint/2010/main" val="2516166007"/>
      </p:ext>
    </p:extLst>
  </p:cSld>
  <p:clrMapOvr>
    <a:masterClrMapping/>
  </p:clrMapOvr>
  <p:extLst>
    <p:ext uri="{DCECCB84-F9BA-43D5-87BE-67443E8EF086}">
      <p15:sldGuideLst xmlns:p15="http://schemas.microsoft.com/office/powerpoint/2012/main">
        <p15:guide id="2" pos="2275">
          <p15:clr>
            <a:srgbClr val="A4A3A4"/>
          </p15:clr>
        </p15:guide>
        <p15:guide id="6" pos="6698">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 Point Agenda">
    <p:bg>
      <p:bgPr>
        <a:solidFill>
          <a:schemeClr val="accent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F4490770-1E9F-4154-86B8-9247C8AC1731}"/>
              </a:ext>
              <a:ext uri="{C183D7F6-B498-43B3-948B-1728B52AA6E4}">
                <adec:decorative xmlns:adec="http://schemas.microsoft.com/office/drawing/2017/decorative" val="1"/>
              </a:ext>
            </a:extLst>
          </p:cNvPr>
          <p:cNvSpPr/>
          <p:nvPr userDrawn="1"/>
        </p:nvSpPr>
        <p:spPr>
          <a:xfrm>
            <a:off x="0" y="0"/>
            <a:ext cx="12192000" cy="6858000"/>
          </a:xfrm>
          <a:custGeom>
            <a:avLst/>
            <a:gdLst>
              <a:gd name="connsiteX0" fmla="*/ 9531307 w 12192000"/>
              <a:gd name="connsiteY0" fmla="*/ 0 h 6858000"/>
              <a:gd name="connsiteX1" fmla="*/ 12192000 w 12192000"/>
              <a:gd name="connsiteY1" fmla="*/ 0 h 6858000"/>
              <a:gd name="connsiteX2" fmla="*/ 12192000 w 12192000"/>
              <a:gd name="connsiteY2" fmla="*/ 6858000 h 6858000"/>
              <a:gd name="connsiteX3" fmla="*/ 9582333 w 12192000"/>
              <a:gd name="connsiteY3" fmla="*/ 6858000 h 6858000"/>
              <a:gd name="connsiteX4" fmla="*/ 9627483 w 12192000"/>
              <a:gd name="connsiteY4" fmla="*/ 6825894 h 6858000"/>
              <a:gd name="connsiteX5" fmla="*/ 11321144 w 12192000"/>
              <a:gd name="connsiteY5" fmla="*/ 3447143 h 6858000"/>
              <a:gd name="connsiteX6" fmla="*/ 9627483 w 12192000"/>
              <a:gd name="connsiteY6" fmla="*/ 68393 h 6858000"/>
              <a:gd name="connsiteX7" fmla="*/ 0 w 12192000"/>
              <a:gd name="connsiteY7" fmla="*/ 0 h 6858000"/>
              <a:gd name="connsiteX8" fmla="*/ 4678180 w 12192000"/>
              <a:gd name="connsiteY8" fmla="*/ 0 h 6858000"/>
              <a:gd name="connsiteX9" fmla="*/ 4582003 w 12192000"/>
              <a:gd name="connsiteY9" fmla="*/ 68393 h 6858000"/>
              <a:gd name="connsiteX10" fmla="*/ 2888342 w 12192000"/>
              <a:gd name="connsiteY10" fmla="*/ 3447143 h 6858000"/>
              <a:gd name="connsiteX11" fmla="*/ 4582003 w 12192000"/>
              <a:gd name="connsiteY11" fmla="*/ 6825894 h 6858000"/>
              <a:gd name="connsiteX12" fmla="*/ 4627153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9531307" y="0"/>
                </a:moveTo>
                <a:lnTo>
                  <a:pt x="12192000" y="0"/>
                </a:lnTo>
                <a:lnTo>
                  <a:pt x="12192000" y="6858000"/>
                </a:lnTo>
                <a:lnTo>
                  <a:pt x="9582333" y="6858000"/>
                </a:lnTo>
                <a:lnTo>
                  <a:pt x="9627483" y="6825894"/>
                </a:lnTo>
                <a:cubicBezTo>
                  <a:pt x="10655639" y="6056982"/>
                  <a:pt x="11321144" y="4829781"/>
                  <a:pt x="11321144" y="3447143"/>
                </a:cubicBezTo>
                <a:cubicBezTo>
                  <a:pt x="11321144" y="2064505"/>
                  <a:pt x="10655639" y="837304"/>
                  <a:pt x="9627483" y="68393"/>
                </a:cubicBezTo>
                <a:close/>
                <a:moveTo>
                  <a:pt x="0" y="0"/>
                </a:moveTo>
                <a:lnTo>
                  <a:pt x="4678180" y="0"/>
                </a:lnTo>
                <a:lnTo>
                  <a:pt x="4582003" y="68393"/>
                </a:lnTo>
                <a:cubicBezTo>
                  <a:pt x="3553847" y="837304"/>
                  <a:pt x="2888342" y="2064505"/>
                  <a:pt x="2888342" y="3447143"/>
                </a:cubicBezTo>
                <a:cubicBezTo>
                  <a:pt x="2888342" y="4829781"/>
                  <a:pt x="3553847" y="6056982"/>
                  <a:pt x="4582003" y="6825894"/>
                </a:cubicBezTo>
                <a:lnTo>
                  <a:pt x="462715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endParaRPr lang="en-US" sz="2400" err="1">
              <a:latin typeface="+mj-lt"/>
            </a:endParaRPr>
          </a:p>
        </p:txBody>
      </p:sp>
      <p:sp>
        <p:nvSpPr>
          <p:cNvPr id="28" name="Title 1">
            <a:extLst>
              <a:ext uri="{FF2B5EF4-FFF2-40B4-BE49-F238E27FC236}">
                <a16:creationId xmlns:a16="http://schemas.microsoft.com/office/drawing/2014/main" id="{D3AF3E7C-71B5-7A1B-8475-F05A380687E3}"/>
              </a:ext>
            </a:extLst>
          </p:cNvPr>
          <p:cNvSpPr>
            <a:spLocks noGrp="1"/>
          </p:cNvSpPr>
          <p:nvPr>
            <p:ph type="title" hasCustomPrompt="1"/>
          </p:nvPr>
        </p:nvSpPr>
        <p:spPr>
          <a:xfrm>
            <a:off x="407988" y="1711099"/>
            <a:ext cx="2361881" cy="1061130"/>
          </a:xfrm>
        </p:spPr>
        <p:txBody>
          <a:bodyPr>
            <a:normAutofit/>
          </a:bodyPr>
          <a:lstStyle/>
          <a:p>
            <a:r>
              <a:rPr lang="en-US"/>
              <a:t>Click to add agenda title</a:t>
            </a:r>
          </a:p>
        </p:txBody>
      </p:sp>
      <p:sp>
        <p:nvSpPr>
          <p:cNvPr id="17" name="Text Placeholder 1">
            <a:extLst>
              <a:ext uri="{FF2B5EF4-FFF2-40B4-BE49-F238E27FC236}">
                <a16:creationId xmlns:a16="http://schemas.microsoft.com/office/drawing/2014/main" id="{5B98A680-6773-43B0-954D-2C033446C318}"/>
              </a:ext>
            </a:extLst>
          </p:cNvPr>
          <p:cNvSpPr>
            <a:spLocks noGrp="1"/>
          </p:cNvSpPr>
          <p:nvPr>
            <p:ph type="body" sz="quarter" idx="13" hasCustomPrompt="1"/>
          </p:nvPr>
        </p:nvSpPr>
        <p:spPr>
          <a:xfrm>
            <a:off x="3611563" y="1488523"/>
            <a:ext cx="3348037" cy="424732"/>
          </a:xfrm>
          <a:noFill/>
          <a:ln>
            <a:noFill/>
          </a:ln>
          <a:effectLst/>
        </p:spPr>
        <p:txBody>
          <a:bodyPr lIns="0" rIns="0" anchor="t" anchorCtr="0">
            <a:noAutofit/>
          </a:bodyPr>
          <a:lstStyle>
            <a:lvl1pPr marL="0" indent="0">
              <a:lnSpc>
                <a:spcPct val="100000"/>
              </a:lnSpc>
              <a:buNone/>
              <a:defRPr sz="2400">
                <a:solidFill>
                  <a:schemeClr val="bg1"/>
                </a:solidFill>
                <a:latin typeface="+mj-lt"/>
              </a:defRPr>
            </a:lvl1pPr>
          </a:lstStyle>
          <a:p>
            <a:pPr lvl="0"/>
            <a:r>
              <a:rPr lang="en-US"/>
              <a:t>Click to add agenda item</a:t>
            </a:r>
          </a:p>
        </p:txBody>
      </p:sp>
      <p:sp>
        <p:nvSpPr>
          <p:cNvPr id="18" name="Text Placeholder 2">
            <a:extLst>
              <a:ext uri="{FF2B5EF4-FFF2-40B4-BE49-F238E27FC236}">
                <a16:creationId xmlns:a16="http://schemas.microsoft.com/office/drawing/2014/main" id="{C88A5D62-B6BA-4488-A4CD-0D84437AB183}"/>
              </a:ext>
            </a:extLst>
          </p:cNvPr>
          <p:cNvSpPr>
            <a:spLocks noGrp="1"/>
          </p:cNvSpPr>
          <p:nvPr>
            <p:ph type="body" sz="quarter" idx="14" hasCustomPrompt="1"/>
          </p:nvPr>
        </p:nvSpPr>
        <p:spPr>
          <a:xfrm>
            <a:off x="3611563" y="2361223"/>
            <a:ext cx="3348037" cy="424732"/>
          </a:xfrm>
          <a:noFill/>
          <a:ln>
            <a:noFill/>
          </a:ln>
          <a:effectLst/>
        </p:spPr>
        <p:txBody>
          <a:bodyPr lIns="0" rIns="0" anchor="t" anchorCtr="0">
            <a:noAutofit/>
          </a:bodyPr>
          <a:lstStyle>
            <a:lvl1pPr marL="0" indent="0">
              <a:lnSpc>
                <a:spcPct val="100000"/>
              </a:lnSpc>
              <a:buNone/>
              <a:defRPr sz="2400">
                <a:solidFill>
                  <a:schemeClr val="bg1"/>
                </a:solidFill>
                <a:latin typeface="+mj-lt"/>
              </a:defRPr>
            </a:lvl1pPr>
          </a:lstStyle>
          <a:p>
            <a:pPr lvl="0"/>
            <a:r>
              <a:rPr lang="en-US"/>
              <a:t>Click to add agenda item</a:t>
            </a:r>
          </a:p>
        </p:txBody>
      </p:sp>
      <p:sp>
        <p:nvSpPr>
          <p:cNvPr id="19" name="Text Placeholder 3">
            <a:extLst>
              <a:ext uri="{FF2B5EF4-FFF2-40B4-BE49-F238E27FC236}">
                <a16:creationId xmlns:a16="http://schemas.microsoft.com/office/drawing/2014/main" id="{828CF371-6871-4098-A3A8-48392AFE7BF1}"/>
              </a:ext>
            </a:extLst>
          </p:cNvPr>
          <p:cNvSpPr>
            <a:spLocks noGrp="1"/>
          </p:cNvSpPr>
          <p:nvPr>
            <p:ph type="body" sz="quarter" idx="15" hasCustomPrompt="1"/>
          </p:nvPr>
        </p:nvSpPr>
        <p:spPr>
          <a:xfrm>
            <a:off x="3611563" y="3233923"/>
            <a:ext cx="3348037" cy="424732"/>
          </a:xfrm>
          <a:noFill/>
          <a:ln>
            <a:noFill/>
          </a:ln>
          <a:effectLst/>
        </p:spPr>
        <p:txBody>
          <a:bodyPr lIns="0" rIns="0" anchor="t" anchorCtr="0">
            <a:noAutofit/>
          </a:bodyPr>
          <a:lstStyle>
            <a:lvl1pPr marL="0" indent="0">
              <a:lnSpc>
                <a:spcPct val="100000"/>
              </a:lnSpc>
              <a:buNone/>
              <a:defRPr sz="2400">
                <a:solidFill>
                  <a:schemeClr val="bg1"/>
                </a:solidFill>
                <a:latin typeface="+mj-lt"/>
              </a:defRPr>
            </a:lvl1pPr>
          </a:lstStyle>
          <a:p>
            <a:pPr lvl="0"/>
            <a:r>
              <a:rPr lang="en-US"/>
              <a:t>Click to add agenda item</a:t>
            </a:r>
          </a:p>
        </p:txBody>
      </p:sp>
      <p:sp>
        <p:nvSpPr>
          <p:cNvPr id="20" name="Text Placeholder 4">
            <a:extLst>
              <a:ext uri="{FF2B5EF4-FFF2-40B4-BE49-F238E27FC236}">
                <a16:creationId xmlns:a16="http://schemas.microsoft.com/office/drawing/2014/main" id="{4B689727-BF5A-44A3-814C-E7859935BD58}"/>
              </a:ext>
            </a:extLst>
          </p:cNvPr>
          <p:cNvSpPr>
            <a:spLocks noGrp="1"/>
          </p:cNvSpPr>
          <p:nvPr>
            <p:ph type="body" sz="quarter" idx="16" hasCustomPrompt="1"/>
          </p:nvPr>
        </p:nvSpPr>
        <p:spPr>
          <a:xfrm>
            <a:off x="3611563" y="4106623"/>
            <a:ext cx="3348037" cy="424732"/>
          </a:xfrm>
          <a:noFill/>
          <a:ln>
            <a:noFill/>
          </a:ln>
          <a:effectLst/>
        </p:spPr>
        <p:txBody>
          <a:bodyPr lIns="0" rIns="0" anchor="t" anchorCtr="0">
            <a:noAutofit/>
          </a:bodyPr>
          <a:lstStyle>
            <a:lvl1pPr marL="0" indent="0">
              <a:lnSpc>
                <a:spcPct val="100000"/>
              </a:lnSpc>
              <a:buNone/>
              <a:defRPr sz="2400">
                <a:solidFill>
                  <a:schemeClr val="bg1"/>
                </a:solidFill>
                <a:latin typeface="+mj-lt"/>
              </a:defRPr>
            </a:lvl1pPr>
          </a:lstStyle>
          <a:p>
            <a:pPr lvl="0"/>
            <a:r>
              <a:rPr lang="en-US"/>
              <a:t>Click to add agenda item</a:t>
            </a:r>
          </a:p>
        </p:txBody>
      </p:sp>
      <p:sp>
        <p:nvSpPr>
          <p:cNvPr id="21" name="Text Placeholder 5">
            <a:extLst>
              <a:ext uri="{FF2B5EF4-FFF2-40B4-BE49-F238E27FC236}">
                <a16:creationId xmlns:a16="http://schemas.microsoft.com/office/drawing/2014/main" id="{9EC66708-ABCA-4E5C-BBDA-A3E8D603A810}"/>
              </a:ext>
            </a:extLst>
          </p:cNvPr>
          <p:cNvSpPr>
            <a:spLocks noGrp="1"/>
          </p:cNvSpPr>
          <p:nvPr>
            <p:ph type="body" sz="quarter" idx="17" hasCustomPrompt="1"/>
          </p:nvPr>
        </p:nvSpPr>
        <p:spPr>
          <a:xfrm>
            <a:off x="3611563" y="4979323"/>
            <a:ext cx="3348037" cy="424732"/>
          </a:xfrm>
          <a:noFill/>
          <a:ln>
            <a:noFill/>
          </a:ln>
          <a:effectLst/>
        </p:spPr>
        <p:txBody>
          <a:bodyPr lIns="0" rIns="0" anchor="t" anchorCtr="0">
            <a:noAutofit/>
          </a:bodyPr>
          <a:lstStyle>
            <a:lvl1pPr marL="0" indent="0">
              <a:lnSpc>
                <a:spcPct val="100000"/>
              </a:lnSpc>
              <a:buNone/>
              <a:defRPr sz="2400">
                <a:solidFill>
                  <a:schemeClr val="bg1"/>
                </a:solidFill>
                <a:latin typeface="+mj-lt"/>
              </a:defRPr>
            </a:lvl1pPr>
          </a:lstStyle>
          <a:p>
            <a:pPr lvl="0"/>
            <a:r>
              <a:rPr lang="en-US"/>
              <a:t>Click to add agenda item</a:t>
            </a:r>
          </a:p>
        </p:txBody>
      </p:sp>
      <p:sp>
        <p:nvSpPr>
          <p:cNvPr id="23" name="Text Placeholder 6">
            <a:extLst>
              <a:ext uri="{FF2B5EF4-FFF2-40B4-BE49-F238E27FC236}">
                <a16:creationId xmlns:a16="http://schemas.microsoft.com/office/drawing/2014/main" id="{C819AF5B-E47A-4ACD-8D8C-52AD38CE5BFC}"/>
              </a:ext>
            </a:extLst>
          </p:cNvPr>
          <p:cNvSpPr>
            <a:spLocks noGrp="1"/>
          </p:cNvSpPr>
          <p:nvPr>
            <p:ph type="body" sz="quarter" idx="18" hasCustomPrompt="1"/>
          </p:nvPr>
        </p:nvSpPr>
        <p:spPr>
          <a:xfrm>
            <a:off x="7283449" y="1488522"/>
            <a:ext cx="3348037" cy="424732"/>
          </a:xfrm>
          <a:prstGeom prst="rect">
            <a:avLst/>
          </a:prstGeom>
          <a:noFill/>
          <a:ln>
            <a:noFill/>
          </a:ln>
          <a:effectLst/>
        </p:spPr>
        <p:txBody>
          <a:bodyPr wrap="square" lIns="0" rIns="0" anchor="t" anchorCtr="0">
            <a:noAutofit/>
          </a:bodyPr>
          <a:lstStyle>
            <a:lvl1pPr marL="0" indent="0" algn="l">
              <a:lnSpc>
                <a:spcPct val="100000"/>
              </a:lnSpc>
              <a:buNone/>
              <a:defRPr sz="2400" b="0">
                <a:solidFill>
                  <a:schemeClr val="bg1"/>
                </a:solidFill>
                <a:latin typeface="+mj-lt"/>
              </a:defRPr>
            </a:lvl1pPr>
          </a:lstStyle>
          <a:p>
            <a:pPr lvl="0"/>
            <a:r>
              <a:rPr lang="en-US"/>
              <a:t>Click to add agenda item</a:t>
            </a:r>
          </a:p>
        </p:txBody>
      </p:sp>
      <p:sp>
        <p:nvSpPr>
          <p:cNvPr id="24" name="Text Placeholder 7">
            <a:extLst>
              <a:ext uri="{FF2B5EF4-FFF2-40B4-BE49-F238E27FC236}">
                <a16:creationId xmlns:a16="http://schemas.microsoft.com/office/drawing/2014/main" id="{47691383-ECAA-4F80-A331-7B599A1F5D8E}"/>
              </a:ext>
            </a:extLst>
          </p:cNvPr>
          <p:cNvSpPr>
            <a:spLocks noGrp="1"/>
          </p:cNvSpPr>
          <p:nvPr>
            <p:ph type="body" sz="quarter" idx="19" hasCustomPrompt="1"/>
          </p:nvPr>
        </p:nvSpPr>
        <p:spPr>
          <a:xfrm>
            <a:off x="7283449" y="2361222"/>
            <a:ext cx="3348037" cy="424732"/>
          </a:xfrm>
          <a:prstGeom prst="rect">
            <a:avLst/>
          </a:prstGeom>
          <a:noFill/>
          <a:ln>
            <a:noFill/>
          </a:ln>
          <a:effectLst/>
        </p:spPr>
        <p:txBody>
          <a:bodyPr wrap="square" lIns="0" rIns="0" anchor="t" anchorCtr="0">
            <a:noAutofit/>
          </a:bodyPr>
          <a:lstStyle>
            <a:lvl1pPr marL="0" indent="0" algn="l">
              <a:lnSpc>
                <a:spcPct val="100000"/>
              </a:lnSpc>
              <a:buNone/>
              <a:defRPr sz="2400" b="0">
                <a:solidFill>
                  <a:schemeClr val="bg1"/>
                </a:solidFill>
                <a:latin typeface="+mj-lt"/>
              </a:defRPr>
            </a:lvl1pPr>
          </a:lstStyle>
          <a:p>
            <a:pPr lvl="0"/>
            <a:r>
              <a:rPr lang="en-US"/>
              <a:t>Click to add agenda item</a:t>
            </a:r>
          </a:p>
        </p:txBody>
      </p:sp>
      <p:sp>
        <p:nvSpPr>
          <p:cNvPr id="25" name="Text Placeholder 8">
            <a:extLst>
              <a:ext uri="{FF2B5EF4-FFF2-40B4-BE49-F238E27FC236}">
                <a16:creationId xmlns:a16="http://schemas.microsoft.com/office/drawing/2014/main" id="{1EB794D8-6580-4801-92C4-B9CDBE015BBC}"/>
              </a:ext>
            </a:extLst>
          </p:cNvPr>
          <p:cNvSpPr>
            <a:spLocks noGrp="1"/>
          </p:cNvSpPr>
          <p:nvPr>
            <p:ph type="body" sz="quarter" idx="20" hasCustomPrompt="1"/>
          </p:nvPr>
        </p:nvSpPr>
        <p:spPr>
          <a:xfrm>
            <a:off x="7283449" y="3233922"/>
            <a:ext cx="3348037" cy="424732"/>
          </a:xfrm>
          <a:prstGeom prst="rect">
            <a:avLst/>
          </a:prstGeom>
          <a:noFill/>
          <a:ln>
            <a:noFill/>
          </a:ln>
          <a:effectLst/>
        </p:spPr>
        <p:txBody>
          <a:bodyPr wrap="square" lIns="0" rIns="0" anchor="t" anchorCtr="0">
            <a:noAutofit/>
          </a:bodyPr>
          <a:lstStyle>
            <a:lvl1pPr marL="0" indent="0" algn="l">
              <a:lnSpc>
                <a:spcPct val="100000"/>
              </a:lnSpc>
              <a:buNone/>
              <a:defRPr sz="2400" b="0">
                <a:solidFill>
                  <a:schemeClr val="bg1"/>
                </a:solidFill>
                <a:latin typeface="+mj-lt"/>
              </a:defRPr>
            </a:lvl1pPr>
          </a:lstStyle>
          <a:p>
            <a:pPr lvl="0"/>
            <a:r>
              <a:rPr lang="en-US"/>
              <a:t>Click to add agenda item</a:t>
            </a:r>
          </a:p>
        </p:txBody>
      </p:sp>
      <p:sp>
        <p:nvSpPr>
          <p:cNvPr id="26" name="Text Placeholder 9">
            <a:extLst>
              <a:ext uri="{FF2B5EF4-FFF2-40B4-BE49-F238E27FC236}">
                <a16:creationId xmlns:a16="http://schemas.microsoft.com/office/drawing/2014/main" id="{D49BB865-6EA1-4E1B-A365-5C4C9B6EA8FE}"/>
              </a:ext>
            </a:extLst>
          </p:cNvPr>
          <p:cNvSpPr>
            <a:spLocks noGrp="1"/>
          </p:cNvSpPr>
          <p:nvPr>
            <p:ph type="body" sz="quarter" idx="21" hasCustomPrompt="1"/>
          </p:nvPr>
        </p:nvSpPr>
        <p:spPr>
          <a:xfrm>
            <a:off x="7283449" y="4106622"/>
            <a:ext cx="3348037" cy="424732"/>
          </a:xfrm>
          <a:prstGeom prst="rect">
            <a:avLst/>
          </a:prstGeom>
          <a:noFill/>
          <a:ln>
            <a:noFill/>
          </a:ln>
          <a:effectLst/>
        </p:spPr>
        <p:txBody>
          <a:bodyPr wrap="square" lIns="0" rIns="0" anchor="t" anchorCtr="0">
            <a:noAutofit/>
          </a:bodyPr>
          <a:lstStyle>
            <a:lvl1pPr marL="0" indent="0" algn="l">
              <a:lnSpc>
                <a:spcPct val="100000"/>
              </a:lnSpc>
              <a:buNone/>
              <a:defRPr sz="2400" b="0">
                <a:solidFill>
                  <a:schemeClr val="bg1"/>
                </a:solidFill>
                <a:latin typeface="+mj-lt"/>
              </a:defRPr>
            </a:lvl1pPr>
          </a:lstStyle>
          <a:p>
            <a:pPr lvl="0"/>
            <a:r>
              <a:rPr lang="en-US"/>
              <a:t>Click to add agenda item</a:t>
            </a:r>
          </a:p>
        </p:txBody>
      </p:sp>
      <p:sp>
        <p:nvSpPr>
          <p:cNvPr id="27" name="Text Placeholder 10">
            <a:extLst>
              <a:ext uri="{FF2B5EF4-FFF2-40B4-BE49-F238E27FC236}">
                <a16:creationId xmlns:a16="http://schemas.microsoft.com/office/drawing/2014/main" id="{A19D7038-1075-4AFC-AF51-44462E8C84E2}"/>
              </a:ext>
            </a:extLst>
          </p:cNvPr>
          <p:cNvSpPr>
            <a:spLocks noGrp="1"/>
          </p:cNvSpPr>
          <p:nvPr>
            <p:ph type="body" sz="quarter" idx="22" hasCustomPrompt="1"/>
          </p:nvPr>
        </p:nvSpPr>
        <p:spPr>
          <a:xfrm>
            <a:off x="7283449" y="4979322"/>
            <a:ext cx="3348037" cy="424732"/>
          </a:xfrm>
          <a:prstGeom prst="rect">
            <a:avLst/>
          </a:prstGeom>
          <a:noFill/>
          <a:ln>
            <a:noFill/>
          </a:ln>
          <a:effectLst/>
        </p:spPr>
        <p:txBody>
          <a:bodyPr wrap="square" lIns="0" rIns="0" anchor="t" anchorCtr="0">
            <a:noAutofit/>
          </a:bodyPr>
          <a:lstStyle>
            <a:lvl1pPr marL="0" indent="0" algn="l">
              <a:lnSpc>
                <a:spcPct val="100000"/>
              </a:lnSpc>
              <a:buNone/>
              <a:defRPr sz="2400" b="0">
                <a:solidFill>
                  <a:schemeClr val="bg1"/>
                </a:solidFill>
                <a:latin typeface="+mj-lt"/>
              </a:defRPr>
            </a:lvl1pPr>
          </a:lstStyle>
          <a:p>
            <a:pPr lvl="0"/>
            <a:r>
              <a:rPr lang="en-US"/>
              <a:t>Click to add agenda item</a:t>
            </a:r>
          </a:p>
        </p:txBody>
      </p:sp>
      <p:sp>
        <p:nvSpPr>
          <p:cNvPr id="4" name="Slide Number Placeholder 3">
            <a:extLst>
              <a:ext uri="{FF2B5EF4-FFF2-40B4-BE49-F238E27FC236}">
                <a16:creationId xmlns:a16="http://schemas.microsoft.com/office/drawing/2014/main" id="{A8AF6869-948B-479F-A153-EECB535C0D21}"/>
              </a:ext>
              <a:ext uri="{C183D7F6-B498-43B3-948B-1728B52AA6E4}">
                <adec:decorative xmlns:adec="http://schemas.microsoft.com/office/drawing/2017/decorative" val="1"/>
              </a:ext>
            </a:extLst>
          </p:cNvPr>
          <p:cNvSpPr>
            <a:spLocks noGrp="1"/>
          </p:cNvSpPr>
          <p:nvPr>
            <p:ph type="sldNum" sz="quarter" idx="11"/>
          </p:nvPr>
        </p:nvSpPr>
        <p:spPr/>
        <p:txBody>
          <a:bodyPr/>
          <a:lstStyle>
            <a:lvl1pPr>
              <a:lnSpc>
                <a:spcPct val="100000"/>
              </a:lnSpc>
              <a:defRPr/>
            </a:lvl1pPr>
          </a:lstStyle>
          <a:p>
            <a:fld id="{F8E47D07-9D1E-4FE9-B31A-2F5863681021}" type="slidenum">
              <a:rPr lang="en-GB" smtClean="0"/>
              <a:pPr/>
              <a:t>‹#›</a:t>
            </a:fld>
            <a:endParaRPr lang="en-GB"/>
          </a:p>
        </p:txBody>
      </p:sp>
      <p:sp>
        <p:nvSpPr>
          <p:cNvPr id="3" name="Date Placeholder 2">
            <a:extLst>
              <a:ext uri="{FF2B5EF4-FFF2-40B4-BE49-F238E27FC236}">
                <a16:creationId xmlns:a16="http://schemas.microsoft.com/office/drawing/2014/main" id="{CEF862C7-016C-487C-A2DE-DA5794F6839D}"/>
              </a:ext>
              <a:ext uri="{C183D7F6-B498-43B3-948B-1728B52AA6E4}">
                <adec:decorative xmlns:adec="http://schemas.microsoft.com/office/drawing/2017/decorative" val="1"/>
              </a:ext>
            </a:extLst>
          </p:cNvPr>
          <p:cNvSpPr>
            <a:spLocks noGrp="1"/>
          </p:cNvSpPr>
          <p:nvPr>
            <p:ph type="dt" sz="half" idx="10"/>
          </p:nvPr>
        </p:nvSpPr>
        <p:spPr/>
        <p:txBody>
          <a:bodyPr/>
          <a:lstStyle>
            <a:lvl1pPr>
              <a:lnSpc>
                <a:spcPct val="100000"/>
              </a:lnSpc>
              <a:defRPr/>
            </a:lvl1pPr>
          </a:lstStyle>
          <a:p>
            <a:endParaRPr lang="en-GB"/>
          </a:p>
        </p:txBody>
      </p:sp>
      <p:sp>
        <p:nvSpPr>
          <p:cNvPr id="8" name="Text Placeholder 30">
            <a:extLst>
              <a:ext uri="{FF2B5EF4-FFF2-40B4-BE49-F238E27FC236}">
                <a16:creationId xmlns:a16="http://schemas.microsoft.com/office/drawing/2014/main" id="{BB903B74-502C-44C7-9EA2-4E8D1C33DE77}"/>
              </a:ext>
              <a:ext uri="{C183D7F6-B498-43B3-948B-1728B52AA6E4}">
                <adec:decorative xmlns:adec="http://schemas.microsoft.com/office/drawing/2017/decorative" val="1"/>
              </a:ext>
            </a:extLst>
          </p:cNvPr>
          <p:cNvSpPr txBox="1">
            <a:spLocks/>
          </p:cNvSpPr>
          <p:nvPr userDrawn="1"/>
        </p:nvSpPr>
        <p:spPr>
          <a:xfrm>
            <a:off x="11597151" y="6303999"/>
            <a:ext cx="294812" cy="355098"/>
          </a:xfrm>
          <a:prstGeom prst="rect">
            <a:avLst/>
          </a:prstGeom>
          <a: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a:t> </a:t>
            </a:r>
          </a:p>
        </p:txBody>
      </p:sp>
    </p:spTree>
    <p:custDataLst>
      <p:tags r:id="rId1"/>
    </p:custDataLst>
    <p:extLst>
      <p:ext uri="{BB962C8B-B14F-4D97-AF65-F5344CB8AC3E}">
        <p14:creationId xmlns:p14="http://schemas.microsoft.com/office/powerpoint/2010/main" val="1638426906"/>
      </p:ext>
    </p:extLst>
  </p:cSld>
  <p:clrMapOvr>
    <a:masterClrMapping/>
  </p:clrMapOvr>
  <p:extLst>
    <p:ext uri="{DCECCB84-F9BA-43D5-87BE-67443E8EF086}">
      <p15:sldGuideLst xmlns:p15="http://schemas.microsoft.com/office/powerpoint/2012/main">
        <p15:guide id="1" pos="2275">
          <p15:clr>
            <a:srgbClr val="A4A3A4"/>
          </p15:clr>
        </p15:guide>
        <p15:guide id="3" pos="4588">
          <p15:clr>
            <a:srgbClr val="A4A3A4"/>
          </p15:clr>
        </p15:guide>
        <p15:guide id="5" pos="4384">
          <p15:clr>
            <a:srgbClr val="A4A3A4"/>
          </p15:clr>
        </p15:guide>
        <p15:guide id="6" pos="6698">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C22DA5D-EC7E-40C3-8862-3E3748AD6C3A}"/>
              </a:ext>
            </a:extLst>
          </p:cNvPr>
          <p:cNvSpPr txBox="1">
            <a:spLocks/>
          </p:cNvSpPr>
          <p:nvPr userDrawn="1"/>
        </p:nvSpPr>
        <p:spPr>
          <a:xfrm>
            <a:off x="1257304" y="769811"/>
            <a:ext cx="9677394" cy="5318379"/>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pPr>
              <a:lnSpc>
                <a:spcPct val="90000"/>
              </a:lnSpc>
            </a:pPr>
            <a:r>
              <a:rPr lang="en-US" sz="9600"/>
              <a:t>Do not use layouts</a:t>
            </a:r>
            <a:br>
              <a:rPr lang="en-US" sz="9600"/>
            </a:br>
            <a:r>
              <a:rPr lang="en-US" sz="9600"/>
              <a:t>in this section appearing after this point. </a:t>
            </a:r>
          </a:p>
        </p:txBody>
      </p:sp>
      <p:sp>
        <p:nvSpPr>
          <p:cNvPr id="3" name="DO NOT DELETE (BRANDIN)">
            <a:extLst>
              <a:ext uri="{FF2B5EF4-FFF2-40B4-BE49-F238E27FC236}">
                <a16:creationId xmlns:a16="http://schemas.microsoft.com/office/drawing/2014/main" id="{A47BD16A-294C-6E4F-BEDB-E99B3D28E5E6}"/>
              </a:ext>
            </a:extLst>
          </p:cNvPr>
          <p:cNvSpPr/>
          <p:nvPr userDrawn="1"/>
        </p:nvSpPr>
        <p:spPr>
          <a:xfrm>
            <a:off x="152400" y="1524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20000"/>
              </a:lnSpc>
              <a:spcAft>
                <a:spcPts val="600"/>
              </a:spcAft>
            </a:pPr>
            <a:endParaRPr lang="en-US" err="1"/>
          </a:p>
        </p:txBody>
      </p:sp>
    </p:spTree>
    <p:custDataLst>
      <p:custData r:id="rId1"/>
      <p:tags r:id="rId2"/>
    </p:custDataLst>
    <p:extLst>
      <p:ext uri="{BB962C8B-B14F-4D97-AF65-F5344CB8AC3E}">
        <p14:creationId xmlns:p14="http://schemas.microsoft.com/office/powerpoint/2010/main" val="10218308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DCC3B-CA12-4A4B-B5F5-D2062F3C58EC}"/>
              </a:ext>
            </a:extLst>
          </p:cNvPr>
          <p:cNvSpPr>
            <a:spLocks noGrp="1"/>
          </p:cNvSpPr>
          <p:nvPr>
            <p:ph type="title" hasCustomPrompt="1"/>
          </p:nvPr>
        </p:nvSpPr>
        <p:spPr>
          <a:xfrm>
            <a:off x="407987" y="1486304"/>
            <a:ext cx="5185093" cy="2649135"/>
          </a:xfrm>
        </p:spPr>
        <p:txBody>
          <a:bodyPr anchor="b" anchorCtr="0">
            <a:normAutofit/>
          </a:bodyPr>
          <a:lstStyle>
            <a:lvl1pPr>
              <a:lnSpc>
                <a:spcPct val="100000"/>
              </a:lnSpc>
              <a:defRPr sz="4000">
                <a:solidFill>
                  <a:schemeClr val="accent1"/>
                </a:solidFill>
              </a:defRPr>
            </a:lvl1pPr>
          </a:lstStyle>
          <a:p>
            <a:r>
              <a:rPr lang="en-US"/>
              <a:t>Click to enter title here</a:t>
            </a:r>
          </a:p>
        </p:txBody>
      </p:sp>
      <p:sp>
        <p:nvSpPr>
          <p:cNvPr id="6" name="Picture Placeholder 12">
            <a:extLst>
              <a:ext uri="{FF2B5EF4-FFF2-40B4-BE49-F238E27FC236}">
                <a16:creationId xmlns:a16="http://schemas.microsoft.com/office/drawing/2014/main" id="{3506CBD9-0F78-454A-9842-87C2546180B8}"/>
              </a:ext>
            </a:extLst>
          </p:cNvPr>
          <p:cNvSpPr>
            <a:spLocks noGrp="1"/>
          </p:cNvSpPr>
          <p:nvPr>
            <p:ph type="pic" sz="quarter" idx="20" hasCustomPrompt="1"/>
          </p:nvPr>
        </p:nvSpPr>
        <p:spPr>
          <a:xfrm>
            <a:off x="6188475" y="0"/>
            <a:ext cx="6004761" cy="6865200"/>
          </a:xfrm>
          <a:custGeom>
            <a:avLst/>
            <a:gdLst>
              <a:gd name="connsiteX0" fmla="*/ 1547827 w 6004761"/>
              <a:gd name="connsiteY0" fmla="*/ 0 h 6864096"/>
              <a:gd name="connsiteX1" fmla="*/ 6004760 w 6004761"/>
              <a:gd name="connsiteY1" fmla="*/ 0 h 6864096"/>
              <a:gd name="connsiteX2" fmla="*/ 6004761 w 6004761"/>
              <a:gd name="connsiteY2" fmla="*/ 6864096 h 6864096"/>
              <a:gd name="connsiteX3" fmla="*/ 1554450 w 6004761"/>
              <a:gd name="connsiteY3" fmla="*/ 6864096 h 6864096"/>
              <a:gd name="connsiteX4" fmla="*/ 1379124 w 6004761"/>
              <a:gd name="connsiteY4" fmla="*/ 6702826 h 6864096"/>
              <a:gd name="connsiteX5" fmla="*/ 0 w 6004761"/>
              <a:gd name="connsiteY5" fmla="*/ 3429001 h 6864096"/>
              <a:gd name="connsiteX6" fmla="*/ 1379124 w 6004761"/>
              <a:gd name="connsiteY6" fmla="*/ 155178 h 686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4761" h="6864096">
                <a:moveTo>
                  <a:pt x="1547827" y="0"/>
                </a:moveTo>
                <a:lnTo>
                  <a:pt x="6004760" y="0"/>
                </a:lnTo>
                <a:lnTo>
                  <a:pt x="6004761" y="6864096"/>
                </a:lnTo>
                <a:lnTo>
                  <a:pt x="1554450" y="6864096"/>
                </a:lnTo>
                <a:lnTo>
                  <a:pt x="1379124" y="6702826"/>
                </a:lnTo>
                <a:cubicBezTo>
                  <a:pt x="528239" y="5871990"/>
                  <a:pt x="0" y="4712184"/>
                  <a:pt x="0" y="3429001"/>
                </a:cubicBezTo>
                <a:cubicBezTo>
                  <a:pt x="0" y="2145819"/>
                  <a:pt x="528239" y="986013"/>
                  <a:pt x="1379124" y="155178"/>
                </a:cubicBezTo>
                <a:close/>
              </a:path>
            </a:pathLst>
          </a:custGeom>
          <a:solidFill>
            <a:schemeClr val="accent1"/>
          </a:solidFill>
        </p:spPr>
        <p:txBody>
          <a:bodyPr wrap="square" tIns="432000" bIns="648000" anchor="ctr">
            <a:noAutofit/>
          </a:bodyPr>
          <a:lstStyle>
            <a:lvl1pPr marL="0" indent="0" algn="ctr">
              <a:lnSpc>
                <a:spcPct val="100000"/>
              </a:lnSpc>
              <a:buNone/>
              <a:defRPr sz="1600" b="1">
                <a:solidFill>
                  <a:schemeClr val="bg1"/>
                </a:solidFill>
              </a:defRPr>
            </a:lvl1pPr>
          </a:lstStyle>
          <a:p>
            <a:r>
              <a:rPr lang="en-US"/>
              <a:t>_______________________________</a:t>
            </a:r>
            <a:br>
              <a:rPr lang="en-US"/>
            </a:br>
            <a:br>
              <a:rPr lang="en-US"/>
            </a:br>
            <a:r>
              <a:rPr lang="en-US"/>
              <a:t>To add an image here: </a:t>
            </a:r>
            <a:br>
              <a:rPr lang="en-US"/>
            </a:br>
            <a:r>
              <a:rPr lang="en-US"/>
              <a:t>Click the icon and insert a file from your computer.</a:t>
            </a:r>
            <a:br>
              <a:rPr lang="en-US"/>
            </a:br>
            <a:br>
              <a:rPr lang="en-US"/>
            </a:br>
            <a:br>
              <a:rPr lang="en-US"/>
            </a:br>
            <a:br>
              <a:rPr lang="en-US"/>
            </a:br>
            <a:r>
              <a:rPr lang="en-US"/>
              <a:t> Your image can then be scaled within </a:t>
            </a:r>
            <a:br>
              <a:rPr lang="en-US"/>
            </a:br>
            <a:r>
              <a:rPr lang="en-US"/>
              <a:t>the frame by using the Crop feature in </a:t>
            </a:r>
            <a:br>
              <a:rPr lang="en-US"/>
            </a:br>
            <a:r>
              <a:rPr lang="en-US"/>
              <a:t>the Picture Format tab of the ribbon.</a:t>
            </a:r>
            <a:br>
              <a:rPr lang="en-US"/>
            </a:br>
            <a:r>
              <a:rPr lang="en-US"/>
              <a:t>_______________________________</a:t>
            </a:r>
          </a:p>
        </p:txBody>
      </p:sp>
      <p:pic>
        <p:nvPicPr>
          <p:cNvPr id="7" name="Picture 2" descr="Image result for ASTRAZENECA LOGO">
            <a:extLst>
              <a:ext uri="{FF2B5EF4-FFF2-40B4-BE49-F238E27FC236}">
                <a16:creationId xmlns:a16="http://schemas.microsoft.com/office/drawing/2014/main" id="{1ED72C3C-E918-420F-9374-6F1CBE3946F7}"/>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12276" y="576767"/>
            <a:ext cx="2405987" cy="65195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632E5583-912E-4EA8-8EDC-7B6B86E76274}"/>
              </a:ext>
            </a:extLst>
          </p:cNvPr>
          <p:cNvSpPr>
            <a:spLocks noGrp="1"/>
          </p:cNvSpPr>
          <p:nvPr>
            <p:ph type="body" sz="quarter" idx="21" hasCustomPrompt="1"/>
          </p:nvPr>
        </p:nvSpPr>
        <p:spPr>
          <a:xfrm>
            <a:off x="407988" y="4328932"/>
            <a:ext cx="5184775" cy="1203767"/>
          </a:xfrm>
          <a:prstGeom prst="rect">
            <a:avLst/>
          </a:prstGeom>
        </p:spPr>
        <p:txBody>
          <a:bodyPr lIns="0">
            <a:normAutofit/>
          </a:bodyPr>
          <a:lstStyle>
            <a:lvl1pPr marL="0" indent="0">
              <a:lnSpc>
                <a:spcPct val="100000"/>
              </a:lnSpc>
              <a:buNone/>
              <a:defRPr sz="2400">
                <a:solidFill>
                  <a:schemeClr val="tx1"/>
                </a:solidFill>
              </a:defRPr>
            </a:lvl1pPr>
          </a:lstStyle>
          <a:p>
            <a:pPr lvl="0"/>
            <a:r>
              <a:rPr lang="en-US"/>
              <a:t>Click to add subtitle / presenter name</a:t>
            </a:r>
          </a:p>
        </p:txBody>
      </p:sp>
      <p:sp>
        <p:nvSpPr>
          <p:cNvPr id="12" name="Rectangle 11">
            <a:extLst>
              <a:ext uri="{FF2B5EF4-FFF2-40B4-BE49-F238E27FC236}">
                <a16:creationId xmlns:a16="http://schemas.microsoft.com/office/drawing/2014/main" id="{06231862-37A9-4364-9D96-47810B11870D}"/>
              </a:ext>
            </a:extLst>
          </p:cNvPr>
          <p:cNvSpPr/>
          <p:nvPr userDrawn="1"/>
        </p:nvSpPr>
        <p:spPr>
          <a:xfrm>
            <a:off x="342900" y="404813"/>
            <a:ext cx="2794000" cy="92048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endParaRPr lang="en-US" sz="2400" err="1">
              <a:latin typeface="+mj-lt"/>
            </a:endParaRPr>
          </a:p>
        </p:txBody>
      </p:sp>
      <p:sp>
        <p:nvSpPr>
          <p:cNvPr id="3" name="Date Placeholder 2">
            <a:extLst>
              <a:ext uri="{FF2B5EF4-FFF2-40B4-BE49-F238E27FC236}">
                <a16:creationId xmlns:a16="http://schemas.microsoft.com/office/drawing/2014/main" id="{39E6A1CD-3FD6-4AD3-876A-75F060E88A2E}"/>
              </a:ext>
            </a:extLst>
          </p:cNvPr>
          <p:cNvSpPr>
            <a:spLocks noGrp="1"/>
          </p:cNvSpPr>
          <p:nvPr>
            <p:ph type="dt" sz="half" idx="26"/>
          </p:nvPr>
        </p:nvSpPr>
        <p:spPr>
          <a:xfrm>
            <a:off x="407987" y="5887668"/>
            <a:ext cx="1279358" cy="309145"/>
          </a:xfrm>
          <a:prstGeom prst="rect">
            <a:avLst/>
          </a:prstGeom>
        </p:spPr>
        <p:txBody>
          <a:bodyPr lIns="0"/>
          <a:lstStyle>
            <a:lvl1pPr algn="l">
              <a:lnSpc>
                <a:spcPct val="100000"/>
              </a:lnSpc>
              <a:defRPr/>
            </a:lvl1pPr>
          </a:lstStyle>
          <a:p>
            <a:endParaRPr lang="en-GB"/>
          </a:p>
        </p:txBody>
      </p:sp>
      <p:sp>
        <p:nvSpPr>
          <p:cNvPr id="15" name="Freeform: Shape 14">
            <a:extLst>
              <a:ext uri="{FF2B5EF4-FFF2-40B4-BE49-F238E27FC236}">
                <a16:creationId xmlns:a16="http://schemas.microsoft.com/office/drawing/2014/main" id="{72260595-7C87-4D29-977E-EE25A0D9291A}"/>
              </a:ext>
            </a:extLst>
          </p:cNvPr>
          <p:cNvSpPr/>
          <p:nvPr userDrawn="1"/>
        </p:nvSpPr>
        <p:spPr>
          <a:xfrm>
            <a:off x="-2087955" y="1"/>
            <a:ext cx="2064161" cy="6858000"/>
          </a:xfrm>
          <a:custGeom>
            <a:avLst/>
            <a:gdLst>
              <a:gd name="connsiteX0" fmla="*/ 0 w 2064161"/>
              <a:gd name="connsiteY0" fmla="*/ 0 h 6858000"/>
              <a:gd name="connsiteX1" fmla="*/ 2002971 w 2064161"/>
              <a:gd name="connsiteY1" fmla="*/ 0 h 6858000"/>
              <a:gd name="connsiteX2" fmla="*/ 2002971 w 2064161"/>
              <a:gd name="connsiteY2" fmla="*/ 6447122 h 6858000"/>
              <a:gd name="connsiteX3" fmla="*/ 2064161 w 2064161"/>
              <a:gd name="connsiteY3" fmla="*/ 6538118 h 6858000"/>
              <a:gd name="connsiteX4" fmla="*/ 2002971 w 2064161"/>
              <a:gd name="connsiteY4" fmla="*/ 6629114 h 6858000"/>
              <a:gd name="connsiteX5" fmla="*/ 2002971 w 2064161"/>
              <a:gd name="connsiteY5" fmla="*/ 6858000 h 6858000"/>
              <a:gd name="connsiteX6" fmla="*/ 0 w 206416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161" h="6858000">
                <a:moveTo>
                  <a:pt x="0" y="0"/>
                </a:moveTo>
                <a:lnTo>
                  <a:pt x="2002971" y="0"/>
                </a:lnTo>
                <a:lnTo>
                  <a:pt x="2002971" y="6447122"/>
                </a:lnTo>
                <a:lnTo>
                  <a:pt x="2064161" y="6538118"/>
                </a:lnTo>
                <a:lnTo>
                  <a:pt x="2002971" y="6629114"/>
                </a:lnTo>
                <a:lnTo>
                  <a:pt x="200297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rIns="144000" bIns="216000" rtlCol="0" anchor="b" anchorCtr="0">
            <a:noAutofit/>
          </a:bodyPr>
          <a:lstStyle/>
          <a:p>
            <a:pPr>
              <a:lnSpc>
                <a:spcPct val="100000"/>
              </a:lnSpc>
              <a:spcAft>
                <a:spcPts val="600"/>
              </a:spcAft>
            </a:pPr>
            <a:r>
              <a:rPr lang="en-GB" sz="1400">
                <a:solidFill>
                  <a:schemeClr val="tx1"/>
                </a:solidFill>
              </a:rPr>
              <a:t>Please ensure you have added the correct confidentiality statement. </a:t>
            </a:r>
          </a:p>
          <a:p>
            <a:pPr>
              <a:lnSpc>
                <a:spcPct val="100000"/>
              </a:lnSpc>
              <a:spcAft>
                <a:spcPts val="600"/>
              </a:spcAft>
            </a:pPr>
            <a:r>
              <a:rPr lang="en-GB" sz="1400">
                <a:solidFill>
                  <a:schemeClr val="tx1"/>
                </a:solidFill>
              </a:rPr>
              <a:t>Type the correct statement: </a:t>
            </a:r>
            <a:br>
              <a:rPr lang="en-GB" sz="1400">
                <a:solidFill>
                  <a:schemeClr val="accent1"/>
                </a:solidFill>
              </a:rPr>
            </a:br>
            <a:r>
              <a:rPr lang="en-GB" sz="1400">
                <a:solidFill>
                  <a:schemeClr val="accent1"/>
                </a:solidFill>
              </a:rPr>
              <a:t>‘</a:t>
            </a:r>
            <a:r>
              <a:rPr lang="en-GB" sz="1400" b="1" i="1">
                <a:solidFill>
                  <a:schemeClr val="accent1"/>
                </a:solidFill>
              </a:rPr>
              <a:t>Company Restricted’ </a:t>
            </a:r>
            <a:r>
              <a:rPr lang="en-GB" sz="1400" b="0">
                <a:solidFill>
                  <a:schemeClr val="tx1"/>
                </a:solidFill>
              </a:rPr>
              <a:t>or</a:t>
            </a:r>
            <a:r>
              <a:rPr lang="en-GB" sz="1400" b="1">
                <a:solidFill>
                  <a:schemeClr val="accent1"/>
                </a:solidFill>
              </a:rPr>
              <a:t> ‘</a:t>
            </a:r>
            <a:r>
              <a:rPr lang="en-GB" sz="1400" b="1" i="1">
                <a:solidFill>
                  <a:schemeClr val="accent1"/>
                </a:solidFill>
              </a:rPr>
              <a:t>Strictly Confidential’ </a:t>
            </a:r>
            <a:r>
              <a:rPr lang="en-GB" sz="1400" b="0" i="1">
                <a:solidFill>
                  <a:schemeClr val="tx1"/>
                </a:solidFill>
              </a:rPr>
              <a:t>.</a:t>
            </a:r>
            <a:r>
              <a:rPr lang="en-GB" sz="1400" b="1" i="1">
                <a:solidFill>
                  <a:schemeClr val="accent1"/>
                </a:solidFill>
              </a:rPr>
              <a:t> </a:t>
            </a:r>
            <a:r>
              <a:rPr lang="en-GB" sz="1400" b="0" i="0">
                <a:solidFill>
                  <a:schemeClr val="tx1"/>
                </a:solidFill>
              </a:rPr>
              <a:t>No statement is needed </a:t>
            </a:r>
            <a:br>
              <a:rPr lang="en-GB" sz="1400" b="0" i="0">
                <a:solidFill>
                  <a:schemeClr val="tx1"/>
                </a:solidFill>
              </a:rPr>
            </a:br>
            <a:r>
              <a:rPr lang="en-GB" sz="1400" b="0" i="0">
                <a:solidFill>
                  <a:schemeClr val="tx1"/>
                </a:solidFill>
              </a:rPr>
              <a:t>for public information. </a:t>
            </a:r>
            <a:endParaRPr lang="en-GB" sz="1400" b="0">
              <a:solidFill>
                <a:schemeClr val="tx1"/>
              </a:solidFill>
            </a:endParaRPr>
          </a:p>
        </p:txBody>
      </p:sp>
      <p:sp>
        <p:nvSpPr>
          <p:cNvPr id="14" name="Oval 13">
            <a:extLst>
              <a:ext uri="{FF2B5EF4-FFF2-40B4-BE49-F238E27FC236}">
                <a16:creationId xmlns:a16="http://schemas.microsoft.com/office/drawing/2014/main" id="{E4809C05-E460-4D1A-BC84-C63C988F5D2D}"/>
              </a:ext>
            </a:extLst>
          </p:cNvPr>
          <p:cNvSpPr/>
          <p:nvPr userDrawn="1"/>
        </p:nvSpPr>
        <p:spPr>
          <a:xfrm>
            <a:off x="-1944694" y="3878333"/>
            <a:ext cx="419968" cy="4199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r>
              <a:rPr lang="en-US" sz="2400" b="1">
                <a:solidFill>
                  <a:schemeClr val="bg1"/>
                </a:solidFill>
                <a:latin typeface="+mn-lt"/>
              </a:rPr>
              <a:t>!</a:t>
            </a:r>
          </a:p>
        </p:txBody>
      </p:sp>
      <p:sp>
        <p:nvSpPr>
          <p:cNvPr id="8" name="Text Placeholder 7">
            <a:extLst>
              <a:ext uri="{FF2B5EF4-FFF2-40B4-BE49-F238E27FC236}">
                <a16:creationId xmlns:a16="http://schemas.microsoft.com/office/drawing/2014/main" id="{7468ED59-10F2-418A-8E8D-5A205AB6BDFD}"/>
              </a:ext>
            </a:extLst>
          </p:cNvPr>
          <p:cNvSpPr>
            <a:spLocks noGrp="1"/>
          </p:cNvSpPr>
          <p:nvPr>
            <p:ph type="body" sz="quarter" idx="27" hasCustomPrompt="1"/>
          </p:nvPr>
        </p:nvSpPr>
        <p:spPr>
          <a:xfrm>
            <a:off x="407988" y="6420976"/>
            <a:ext cx="5184775" cy="234286"/>
          </a:xfrm>
        </p:spPr>
        <p:txBody>
          <a:bodyPr lIns="0" tIns="36000" rIns="0" bIns="36000" anchor="ctr" anchorCtr="0">
            <a:spAutoFit/>
          </a:bodyPr>
          <a:lstStyle>
            <a:lvl1pPr marL="0" indent="0">
              <a:lnSpc>
                <a:spcPct val="100000"/>
              </a:lnSpc>
              <a:buNone/>
              <a:defRPr sz="1050"/>
            </a:lvl1pPr>
            <a:lvl2pPr marL="432000" indent="0">
              <a:buNone/>
              <a:defRPr sz="1050"/>
            </a:lvl2pPr>
            <a:lvl3pPr marL="684000" indent="0">
              <a:buNone/>
              <a:defRPr sz="1050"/>
            </a:lvl3pPr>
            <a:lvl4pPr marL="828000" indent="0">
              <a:buNone/>
              <a:defRPr sz="1050"/>
            </a:lvl4pPr>
            <a:lvl5pPr marL="959400" indent="0">
              <a:buNone/>
              <a:defRPr sz="1050"/>
            </a:lvl5pPr>
          </a:lstStyle>
          <a:p>
            <a:pPr lvl="0"/>
            <a:r>
              <a:rPr lang="en-US"/>
              <a:t>Click to add confidentiality statement here</a:t>
            </a:r>
          </a:p>
        </p:txBody>
      </p:sp>
    </p:spTree>
    <p:custDataLst>
      <p:tags r:id="rId1"/>
    </p:custDataLst>
    <p:extLst>
      <p:ext uri="{BB962C8B-B14F-4D97-AF65-F5344CB8AC3E}">
        <p14:creationId xmlns:p14="http://schemas.microsoft.com/office/powerpoint/2010/main" val="924748184"/>
      </p:ext>
    </p:extLst>
  </p:cSld>
  <p:clrMapOvr>
    <a:masterClrMapping/>
  </p:clrMapOvr>
  <p:extLst>
    <p:ext uri="{DCECCB84-F9BA-43D5-87BE-67443E8EF086}">
      <p15:sldGuideLst xmlns:p15="http://schemas.microsoft.com/office/powerpoint/2012/main">
        <p15:guide id="1" pos="3522">
          <p15:clr>
            <a:srgbClr val="C35EA4"/>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defRPr/>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a:xfrm>
            <a:off x="10137663" y="6456258"/>
            <a:ext cx="1279358" cy="309145"/>
          </a:xfrm>
          <a:prstGeom prst="rect">
            <a:avLst/>
          </a:prstGeom>
        </p:spPr>
        <p:txBody>
          <a:bodyPr/>
          <a:lstStyle/>
          <a:p>
            <a:endParaRPr lang="en-GB"/>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a:lstStyle/>
          <a:p>
            <a:fld id="{F8E47D07-9D1E-4FE9-B31A-2F5863681021}" type="slidenum">
              <a:rPr lang="en-GB" smtClean="0"/>
              <a:pPr/>
              <a:t>‹#›</a:t>
            </a:fld>
            <a:endParaRPr lang="en-GB"/>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3502846839"/>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in Lens">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D0FA13F-5B1F-4795-B0E7-3E97B5D8E071}"/>
              </a:ext>
            </a:extLst>
          </p:cNvPr>
          <p:cNvSpPr>
            <a:spLocks noGrp="1"/>
          </p:cNvSpPr>
          <p:nvPr>
            <p:ph type="title" hasCustomPrompt="1"/>
          </p:nvPr>
        </p:nvSpPr>
        <p:spPr>
          <a:xfrm>
            <a:off x="1" y="-1"/>
            <a:ext cx="3875391" cy="4330700"/>
          </a:xfrm>
          <a:custGeom>
            <a:avLst/>
            <a:gdLst>
              <a:gd name="connsiteX0" fmla="*/ 417122 w 3875391"/>
              <a:gd name="connsiteY0" fmla="*/ 0 h 4330700"/>
              <a:gd name="connsiteX1" fmla="*/ 2700571 w 3875391"/>
              <a:gd name="connsiteY1" fmla="*/ 0 h 4330700"/>
              <a:gd name="connsiteX2" fmla="*/ 2854048 w 3875391"/>
              <a:gd name="connsiteY2" fmla="*/ 93240 h 4330700"/>
              <a:gd name="connsiteX3" fmla="*/ 3875391 w 3875391"/>
              <a:gd name="connsiteY3" fmla="*/ 2014156 h 4330700"/>
              <a:gd name="connsiteX4" fmla="*/ 3479762 w 3875391"/>
              <a:gd name="connsiteY4" fmla="*/ 3309358 h 4330700"/>
              <a:gd name="connsiteX5" fmla="*/ 3457575 w 3875391"/>
              <a:gd name="connsiteY5" fmla="*/ 3339027 h 4330700"/>
              <a:gd name="connsiteX6" fmla="*/ 3457575 w 3875391"/>
              <a:gd name="connsiteY6" fmla="*/ 3343274 h 4330700"/>
              <a:gd name="connsiteX7" fmla="*/ 3454399 w 3875391"/>
              <a:gd name="connsiteY7" fmla="*/ 3343274 h 4330700"/>
              <a:gd name="connsiteX8" fmla="*/ 3346405 w 3875391"/>
              <a:gd name="connsiteY8" fmla="*/ 3487693 h 4330700"/>
              <a:gd name="connsiteX9" fmla="*/ 1558846 w 3875391"/>
              <a:gd name="connsiteY9" fmla="*/ 4330700 h 4330700"/>
              <a:gd name="connsiteX10" fmla="*/ 85309 w 3875391"/>
              <a:gd name="connsiteY10" fmla="*/ 3801714 h 4330700"/>
              <a:gd name="connsiteX11" fmla="*/ 0 w 3875391"/>
              <a:gd name="connsiteY11" fmla="*/ 3724180 h 4330700"/>
              <a:gd name="connsiteX12" fmla="*/ 0 w 3875391"/>
              <a:gd name="connsiteY12" fmla="*/ 304131 h 4330700"/>
              <a:gd name="connsiteX13" fmla="*/ 85309 w 3875391"/>
              <a:gd name="connsiteY13" fmla="*/ 226597 h 4330700"/>
              <a:gd name="connsiteX14" fmla="*/ 263644 w 3875391"/>
              <a:gd name="connsiteY14" fmla="*/ 93240 h 433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5391" h="4330700">
                <a:moveTo>
                  <a:pt x="417122" y="0"/>
                </a:moveTo>
                <a:lnTo>
                  <a:pt x="2700571" y="0"/>
                </a:lnTo>
                <a:lnTo>
                  <a:pt x="2854048" y="93240"/>
                </a:lnTo>
                <a:cubicBezTo>
                  <a:pt x="3470253" y="509540"/>
                  <a:pt x="3875391" y="1214535"/>
                  <a:pt x="3875391" y="2014156"/>
                </a:cubicBezTo>
                <a:cubicBezTo>
                  <a:pt x="3875391" y="2493928"/>
                  <a:pt x="3729542" y="2939635"/>
                  <a:pt x="3479762" y="3309358"/>
                </a:cubicBezTo>
                <a:lnTo>
                  <a:pt x="3457575" y="3339027"/>
                </a:lnTo>
                <a:lnTo>
                  <a:pt x="3457575" y="3343274"/>
                </a:lnTo>
                <a:lnTo>
                  <a:pt x="3454399" y="3343274"/>
                </a:lnTo>
                <a:lnTo>
                  <a:pt x="3346405" y="3487693"/>
                </a:lnTo>
                <a:cubicBezTo>
                  <a:pt x="2921516" y="4002539"/>
                  <a:pt x="2278504" y="4330700"/>
                  <a:pt x="1558846" y="4330700"/>
                </a:cubicBezTo>
                <a:cubicBezTo>
                  <a:pt x="999112" y="4330700"/>
                  <a:pt x="485745" y="4132183"/>
                  <a:pt x="85309" y="3801714"/>
                </a:cubicBezTo>
                <a:lnTo>
                  <a:pt x="0" y="3724180"/>
                </a:lnTo>
                <a:lnTo>
                  <a:pt x="0" y="304131"/>
                </a:lnTo>
                <a:lnTo>
                  <a:pt x="85309" y="226597"/>
                </a:lnTo>
                <a:cubicBezTo>
                  <a:pt x="142514" y="179387"/>
                  <a:pt x="202023" y="134871"/>
                  <a:pt x="263644" y="93240"/>
                </a:cubicBezTo>
                <a:close/>
              </a:path>
            </a:pathLst>
          </a:custGeom>
          <a:solidFill>
            <a:schemeClr val="accent1"/>
          </a:solidFill>
        </p:spPr>
        <p:txBody>
          <a:bodyPr wrap="square" lIns="396000" tIns="360000" bIns="360000" anchor="ctr" anchorCtr="0">
            <a:normAutofit/>
          </a:bodyPr>
          <a:lstStyle>
            <a:lvl1pPr>
              <a:lnSpc>
                <a:spcPct val="100000"/>
              </a:lnSpc>
              <a:defRPr sz="4000">
                <a:solidFill>
                  <a:schemeClr val="bg1"/>
                </a:solidFill>
              </a:defRPr>
            </a:lvl1pPr>
          </a:lstStyle>
          <a:p>
            <a:r>
              <a:rPr lang="en-US"/>
              <a:t>Click to enter title here</a:t>
            </a:r>
          </a:p>
        </p:txBody>
      </p:sp>
      <p:cxnSp>
        <p:nvCxnSpPr>
          <p:cNvPr id="9" name="Straight Connector 8">
            <a:extLst>
              <a:ext uri="{FF2B5EF4-FFF2-40B4-BE49-F238E27FC236}">
                <a16:creationId xmlns:a16="http://schemas.microsoft.com/office/drawing/2014/main" id="{21040238-DCC8-4532-9AE6-EB7C834F336E}"/>
              </a:ext>
            </a:extLst>
          </p:cNvPr>
          <p:cNvCxnSpPr>
            <a:cxnSpLocks/>
          </p:cNvCxnSpPr>
          <p:nvPr userDrawn="1"/>
        </p:nvCxnSpPr>
        <p:spPr>
          <a:xfrm>
            <a:off x="3540125" y="3730171"/>
            <a:ext cx="0" cy="2479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75A4EBE2-41F7-48F4-B525-605699ECF92F}"/>
              </a:ext>
            </a:extLst>
          </p:cNvPr>
          <p:cNvSpPr>
            <a:spLocks noGrp="1"/>
          </p:cNvSpPr>
          <p:nvPr>
            <p:ph sz="quarter" idx="19" hasCustomPrompt="1"/>
          </p:nvPr>
        </p:nvSpPr>
        <p:spPr>
          <a:xfrm>
            <a:off x="4238625" y="404812"/>
            <a:ext cx="7545387" cy="5795961"/>
          </a:xfrm>
        </p:spPr>
        <p:txBody>
          <a:bodyPr>
            <a:noAutofit/>
          </a:bodyPr>
          <a:lstStyle>
            <a:lvl1pPr>
              <a:lnSpc>
                <a:spcPct val="100000"/>
              </a:lnSpc>
              <a:defRPr/>
            </a:lvl1pPr>
            <a:lvl2pPr marL="630900" indent="-342900">
              <a:lnSpc>
                <a:spcPct val="100000"/>
              </a:lnSpc>
              <a:defRPr lang="en-US" sz="2400" kern="1200" dirty="0">
                <a:solidFill>
                  <a:schemeClr val="tx1"/>
                </a:solidFill>
                <a:latin typeface="+mn-lt"/>
                <a:ea typeface="+mn-ea"/>
                <a:cs typeface="+mn-cs"/>
              </a:defRPr>
            </a:lvl2pPr>
            <a:lvl3pPr marL="792000" indent="-216000">
              <a:lnSpc>
                <a:spcPct val="100000"/>
              </a:lnSpc>
              <a:defRPr lang="en-US" sz="2000" kern="1200" dirty="0">
                <a:solidFill>
                  <a:schemeClr val="tx1"/>
                </a:solidFill>
                <a:latin typeface="+mn-lt"/>
                <a:ea typeface="+mn-ea"/>
                <a:cs typeface="+mn-cs"/>
              </a:defRPr>
            </a:lvl3pPr>
            <a:lvl4pPr marL="972000" indent="-2160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a:t>
            </a:r>
          </a:p>
          <a:p>
            <a:pPr marL="576000" marR="0" lvl="1" indent="-288000" algn="l" defTabSz="914400" rtl="0" eaLnBrk="1" fontAlgn="auto" latinLnBrk="0" hangingPunct="1">
              <a:lnSpc>
                <a:spcPct val="90000"/>
              </a:lnSpc>
              <a:spcBef>
                <a:spcPts val="0"/>
              </a:spcBef>
              <a:spcAft>
                <a:spcPts val="800"/>
              </a:spcAft>
              <a:buClrTx/>
              <a:buSzPct val="100000"/>
              <a:buFont typeface="Arial" panose="020B0604020202020204" pitchFamily="34" charset="0"/>
              <a:buChar char="•"/>
              <a:tabLst/>
            </a:pPr>
            <a:r>
              <a:rPr lang="en-US"/>
              <a:t>Second level</a:t>
            </a:r>
          </a:p>
          <a:p>
            <a:pPr marL="792000" lvl="2"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a:t>Third level</a:t>
            </a:r>
          </a:p>
          <a:p>
            <a:pPr marL="972000" lvl="3"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a:t>Fourth level</a:t>
            </a:r>
          </a:p>
          <a:p>
            <a:pPr lvl="4"/>
            <a:r>
              <a:rPr lang="en-US"/>
              <a:t>Fifth level</a:t>
            </a:r>
          </a:p>
        </p:txBody>
      </p:sp>
      <p:sp>
        <p:nvSpPr>
          <p:cNvPr id="10" name="Date Placeholder 9">
            <a:extLst>
              <a:ext uri="{FF2B5EF4-FFF2-40B4-BE49-F238E27FC236}">
                <a16:creationId xmlns:a16="http://schemas.microsoft.com/office/drawing/2014/main" id="{59C580CE-4074-4379-8D68-E5118B13A13A}"/>
              </a:ext>
            </a:extLst>
          </p:cNvPr>
          <p:cNvSpPr>
            <a:spLocks noGrp="1"/>
          </p:cNvSpPr>
          <p:nvPr>
            <p:ph type="dt" sz="half" idx="20"/>
          </p:nvPr>
        </p:nvSpPr>
        <p:spPr>
          <a:xfrm>
            <a:off x="10137663" y="6456258"/>
            <a:ext cx="1279358" cy="309145"/>
          </a:xfrm>
          <a:prstGeom prst="rect">
            <a:avLst/>
          </a:prstGeom>
        </p:spPr>
        <p:txBody>
          <a:bodyPr/>
          <a:lstStyle>
            <a:lvl1pPr>
              <a:lnSpc>
                <a:spcPct val="100000"/>
              </a:lnSpc>
              <a:defRPr/>
            </a:lvl1pPr>
          </a:lstStyle>
          <a:p>
            <a:endParaRPr lang="en-GB"/>
          </a:p>
        </p:txBody>
      </p:sp>
      <p:sp>
        <p:nvSpPr>
          <p:cNvPr id="13" name="Slide Number Placeholder 12">
            <a:extLst>
              <a:ext uri="{FF2B5EF4-FFF2-40B4-BE49-F238E27FC236}">
                <a16:creationId xmlns:a16="http://schemas.microsoft.com/office/drawing/2014/main" id="{D2C25B5D-B685-4B55-8498-3486110FDCFE}"/>
              </a:ext>
            </a:extLst>
          </p:cNvPr>
          <p:cNvSpPr>
            <a:spLocks noGrp="1"/>
          </p:cNvSpPr>
          <p:nvPr>
            <p:ph type="sldNum" sz="quarter" idx="22"/>
          </p:nvPr>
        </p:nvSpPr>
        <p:spPr/>
        <p:txBody>
          <a:bodyPr/>
          <a:lstStyle>
            <a:lvl1pPr>
              <a:lnSpc>
                <a:spcPct val="100000"/>
              </a:lnSpc>
              <a:defRPr/>
            </a:lvl1pPr>
          </a:lstStyle>
          <a:p>
            <a:fld id="{F8E47D07-9D1E-4FE9-B31A-2F5863681021}" type="slidenum">
              <a:rPr lang="en-GB" smtClean="0"/>
              <a:pPr/>
              <a:t>‹#›</a:t>
            </a:fld>
            <a:endParaRPr lang="en-GB"/>
          </a:p>
        </p:txBody>
      </p:sp>
      <p:sp>
        <p:nvSpPr>
          <p:cNvPr id="8" name="Text Placeholder 96">
            <a:extLst>
              <a:ext uri="{FF2B5EF4-FFF2-40B4-BE49-F238E27FC236}">
                <a16:creationId xmlns:a16="http://schemas.microsoft.com/office/drawing/2014/main" id="{DFE25DB2-F58D-4AD2-B640-7A1061569FFB}"/>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2945547746"/>
      </p:ext>
    </p:extLst>
  </p:cSld>
  <p:clrMapOvr>
    <a:masterClrMapping/>
  </p:clrMapOvr>
  <p:extLst>
    <p:ext uri="{DCECCB84-F9BA-43D5-87BE-67443E8EF086}">
      <p15:sldGuideLst xmlns:p15="http://schemas.microsoft.com/office/powerpoint/2012/main">
        <p15:guide id="1" pos="2230">
          <p15:clr>
            <a:srgbClr val="C35EA4"/>
          </p15:clr>
        </p15:guide>
        <p15:guide id="5" pos="2661">
          <p15:clr>
            <a:srgbClr val="C35EA4"/>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447ADDD-920E-4BEB-819B-9759B3CF06AB}"/>
              </a:ext>
            </a:extLst>
          </p:cNvPr>
          <p:cNvSpPr>
            <a:spLocks noGrp="1"/>
          </p:cNvSpPr>
          <p:nvPr>
            <p:ph type="title" hasCustomPrompt="1"/>
          </p:nvPr>
        </p:nvSpPr>
        <p:spPr>
          <a:xfrm>
            <a:off x="1" y="0"/>
            <a:ext cx="5562601" cy="6858000"/>
          </a:xfrm>
          <a:custGeom>
            <a:avLst/>
            <a:gdLst>
              <a:gd name="connsiteX0" fmla="*/ 0 w 5562601"/>
              <a:gd name="connsiteY0" fmla="*/ 0 h 6858000"/>
              <a:gd name="connsiteX1" fmla="*/ 3124199 w 5562601"/>
              <a:gd name="connsiteY1" fmla="*/ 0 h 6858000"/>
              <a:gd name="connsiteX2" fmla="*/ 3694793 w 5562601"/>
              <a:gd name="connsiteY2" fmla="*/ 0 h 6858000"/>
              <a:gd name="connsiteX3" fmla="*/ 3762493 w 5562601"/>
              <a:gd name="connsiteY3" fmla="*/ 43402 h 6858000"/>
              <a:gd name="connsiteX4" fmla="*/ 5562601 w 5562601"/>
              <a:gd name="connsiteY4" fmla="*/ 3429000 h 6858000"/>
              <a:gd name="connsiteX5" fmla="*/ 3762493 w 5562601"/>
              <a:gd name="connsiteY5" fmla="*/ 6814598 h 6858000"/>
              <a:gd name="connsiteX6" fmla="*/ 3694792 w 5562601"/>
              <a:gd name="connsiteY6" fmla="*/ 6858000 h 6858000"/>
              <a:gd name="connsiteX7" fmla="*/ 0 w 5562601"/>
              <a:gd name="connsiteY7" fmla="*/ 6858000 h 6858000"/>
              <a:gd name="connsiteX8" fmla="*/ 0 w 5562601"/>
              <a:gd name="connsiteY8" fmla="*/ 26016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2601" h="6858000">
                <a:moveTo>
                  <a:pt x="0" y="0"/>
                </a:moveTo>
                <a:lnTo>
                  <a:pt x="3124199" y="0"/>
                </a:lnTo>
                <a:lnTo>
                  <a:pt x="3694793" y="0"/>
                </a:lnTo>
                <a:lnTo>
                  <a:pt x="3762493" y="43402"/>
                </a:lnTo>
                <a:cubicBezTo>
                  <a:pt x="4848549" y="777127"/>
                  <a:pt x="5562601" y="2019676"/>
                  <a:pt x="5562601" y="3429000"/>
                </a:cubicBezTo>
                <a:cubicBezTo>
                  <a:pt x="5562601" y="4838325"/>
                  <a:pt x="4848549" y="6080873"/>
                  <a:pt x="3762493" y="6814598"/>
                </a:cubicBezTo>
                <a:lnTo>
                  <a:pt x="3694792" y="6858000"/>
                </a:lnTo>
                <a:lnTo>
                  <a:pt x="0" y="6858000"/>
                </a:lnTo>
                <a:lnTo>
                  <a:pt x="0" y="2601686"/>
                </a:lnTo>
                <a:close/>
              </a:path>
            </a:pathLst>
          </a:custGeom>
          <a:solidFill>
            <a:schemeClr val="accent1"/>
          </a:solidFill>
        </p:spPr>
        <p:txBody>
          <a:bodyPr wrap="square" lIns="396000" tIns="2160000" bIns="2880000" anchor="b" anchorCtr="0">
            <a:normAutofit/>
          </a:bodyPr>
          <a:lstStyle>
            <a:lvl1pPr>
              <a:lnSpc>
                <a:spcPct val="100000"/>
              </a:lnSpc>
              <a:defRPr sz="4000">
                <a:solidFill>
                  <a:schemeClr val="bg1"/>
                </a:solidFill>
              </a:defRPr>
            </a:lvl1pPr>
          </a:lstStyle>
          <a:p>
            <a:r>
              <a:rPr lang="en-US"/>
              <a:t>Click to enter</a:t>
            </a:r>
            <a:br>
              <a:rPr lang="en-US"/>
            </a:br>
            <a:r>
              <a:rPr lang="en-US"/>
              <a:t>section title here</a:t>
            </a:r>
            <a:endParaRPr lang="en-GB"/>
          </a:p>
        </p:txBody>
      </p:sp>
      <p:sp>
        <p:nvSpPr>
          <p:cNvPr id="20" name="Text Placeholder 30">
            <a:extLst>
              <a:ext uri="{FF2B5EF4-FFF2-40B4-BE49-F238E27FC236}">
                <a16:creationId xmlns:a16="http://schemas.microsoft.com/office/drawing/2014/main" id="{9A77974F-FF01-4E3F-957B-CC5A44F8CE16}"/>
              </a:ext>
            </a:extLst>
          </p:cNvPr>
          <p:cNvSpPr txBox="1">
            <a:spLocks/>
          </p:cNvSpPr>
          <p:nvPr userDrawn="1"/>
        </p:nvSpPr>
        <p:spPr>
          <a:xfrm>
            <a:off x="11597151" y="6303999"/>
            <a:ext cx="294812" cy="355098"/>
          </a:xfrm>
          <a:prstGeom prst="rect">
            <a:avLst/>
          </a:pr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a:t> </a:t>
            </a:r>
          </a:p>
        </p:txBody>
      </p:sp>
      <p:sp>
        <p:nvSpPr>
          <p:cNvPr id="5" name="Text Placeholder 4">
            <a:extLst>
              <a:ext uri="{FF2B5EF4-FFF2-40B4-BE49-F238E27FC236}">
                <a16:creationId xmlns:a16="http://schemas.microsoft.com/office/drawing/2014/main" id="{D60AE4F3-AAA3-4B8D-A01A-1FF9B8F9F42A}"/>
              </a:ext>
            </a:extLst>
          </p:cNvPr>
          <p:cNvSpPr>
            <a:spLocks noGrp="1"/>
          </p:cNvSpPr>
          <p:nvPr>
            <p:ph type="body" sz="quarter" idx="33" hasCustomPrompt="1"/>
          </p:nvPr>
        </p:nvSpPr>
        <p:spPr>
          <a:xfrm>
            <a:off x="428095" y="863767"/>
            <a:ext cx="1203158" cy="1203158"/>
          </a:xfrm>
          <a:prstGeom prst="ellipse">
            <a:avLst/>
          </a:prstGeom>
          <a:solidFill>
            <a:schemeClr val="bg1"/>
          </a:solidFill>
        </p:spPr>
        <p:txBody>
          <a:bodyPr wrap="none" bIns="0" anchor="ctr" anchorCtr="0">
            <a:normAutofit/>
          </a:bodyPr>
          <a:lstStyle>
            <a:lvl1pPr marL="0" indent="0" algn="ctr">
              <a:lnSpc>
                <a:spcPct val="100000"/>
              </a:lnSpc>
              <a:buNone/>
              <a:defRPr sz="6000" b="1">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a:t>
            </a:r>
          </a:p>
        </p:txBody>
      </p:sp>
      <p:sp>
        <p:nvSpPr>
          <p:cNvPr id="8" name="Text Placeholder 7">
            <a:extLst>
              <a:ext uri="{FF2B5EF4-FFF2-40B4-BE49-F238E27FC236}">
                <a16:creationId xmlns:a16="http://schemas.microsoft.com/office/drawing/2014/main" id="{45758FA1-2B23-4C7E-97FD-FBA94AB3853B}"/>
              </a:ext>
            </a:extLst>
          </p:cNvPr>
          <p:cNvSpPr>
            <a:spLocks noGrp="1"/>
          </p:cNvSpPr>
          <p:nvPr>
            <p:ph type="body" sz="quarter" idx="34" hasCustomPrompt="1"/>
          </p:nvPr>
        </p:nvSpPr>
        <p:spPr>
          <a:xfrm>
            <a:off x="428626" y="4267200"/>
            <a:ext cx="3678918" cy="1896645"/>
          </a:xfrm>
          <a:prstGeom prst="rect">
            <a:avLst/>
          </a:prstGeom>
        </p:spPr>
        <p:txBody>
          <a:bodyPr lIns="0"/>
          <a:lstStyle>
            <a:lvl1pPr marL="0" indent="0">
              <a:lnSpc>
                <a:spcPct val="100000"/>
              </a:lnSpc>
              <a:buNone/>
              <a:defRPr>
                <a:solidFill>
                  <a:schemeClr val="bg1"/>
                </a:solidFill>
              </a:defRPr>
            </a:lvl1pPr>
            <a:lvl5pPr>
              <a:defRPr/>
            </a:lvl5pPr>
          </a:lstStyle>
          <a:p>
            <a:pPr lvl="0"/>
            <a:r>
              <a:rPr lang="en-US"/>
              <a:t>Click to add subtitle / presenter name(s)</a:t>
            </a:r>
          </a:p>
        </p:txBody>
      </p:sp>
      <p:sp>
        <p:nvSpPr>
          <p:cNvPr id="22" name="Picture Placeholder 21">
            <a:extLst>
              <a:ext uri="{FF2B5EF4-FFF2-40B4-BE49-F238E27FC236}">
                <a16:creationId xmlns:a16="http://schemas.microsoft.com/office/drawing/2014/main" id="{0486192A-3DB1-49EB-9B2C-D5E68AF24B1A}"/>
              </a:ext>
            </a:extLst>
          </p:cNvPr>
          <p:cNvSpPr>
            <a:spLocks noGrp="1"/>
          </p:cNvSpPr>
          <p:nvPr>
            <p:ph type="pic" sz="quarter" idx="36" hasCustomPrompt="1"/>
          </p:nvPr>
        </p:nvSpPr>
        <p:spPr>
          <a:xfrm>
            <a:off x="3694792" y="-1"/>
            <a:ext cx="8497208" cy="6858001"/>
          </a:xfrm>
          <a:custGeom>
            <a:avLst/>
            <a:gdLst>
              <a:gd name="connsiteX0" fmla="*/ 8001617 w 8497208"/>
              <a:gd name="connsiteY0" fmla="*/ 6414717 h 6858001"/>
              <a:gd name="connsiteX1" fmla="*/ 7980570 w 8497208"/>
              <a:gd name="connsiteY1" fmla="*/ 6439539 h 6858001"/>
              <a:gd name="connsiteX2" fmla="*/ 8034470 w 8497208"/>
              <a:gd name="connsiteY2" fmla="*/ 6517076 h 6858001"/>
              <a:gd name="connsiteX3" fmla="*/ 8090937 w 8497208"/>
              <a:gd name="connsiteY3" fmla="*/ 6510166 h 6858001"/>
              <a:gd name="connsiteX4" fmla="*/ 8091707 w 8497208"/>
              <a:gd name="connsiteY4" fmla="*/ 6506072 h 6858001"/>
              <a:gd name="connsiteX5" fmla="*/ 8095814 w 8497208"/>
              <a:gd name="connsiteY5" fmla="*/ 6478435 h 6858001"/>
              <a:gd name="connsiteX6" fmla="*/ 8062447 w 8497208"/>
              <a:gd name="connsiteY6" fmla="*/ 6464105 h 6858001"/>
              <a:gd name="connsiteX7" fmla="*/ 8064757 w 8497208"/>
              <a:gd name="connsiteY7" fmla="*/ 6499675 h 6858001"/>
              <a:gd name="connsiteX8" fmla="*/ 8064757 w 8497208"/>
              <a:gd name="connsiteY8" fmla="*/ 6504025 h 6858001"/>
              <a:gd name="connsiteX9" fmla="*/ 8048330 w 8497208"/>
              <a:gd name="connsiteY9" fmla="*/ 6515029 h 6858001"/>
              <a:gd name="connsiteX10" fmla="*/ 7993147 w 8497208"/>
              <a:gd name="connsiteY10" fmla="*/ 6433142 h 6858001"/>
              <a:gd name="connsiteX11" fmla="*/ 7994430 w 8497208"/>
              <a:gd name="connsiteY11" fmla="*/ 6431862 h 6858001"/>
              <a:gd name="connsiteX12" fmla="*/ 7995200 w 8497208"/>
              <a:gd name="connsiteY12" fmla="*/ 6432374 h 6858001"/>
              <a:gd name="connsiteX13" fmla="*/ 7995457 w 8497208"/>
              <a:gd name="connsiteY13" fmla="*/ 6432374 h 6858001"/>
              <a:gd name="connsiteX14" fmla="*/ 8062190 w 8497208"/>
              <a:gd name="connsiteY14" fmla="*/ 6459499 h 6858001"/>
              <a:gd name="connsiteX15" fmla="*/ 8096071 w 8497208"/>
              <a:gd name="connsiteY15" fmla="*/ 6474085 h 6858001"/>
              <a:gd name="connsiteX16" fmla="*/ 8122764 w 8497208"/>
              <a:gd name="connsiteY16" fmla="*/ 6486880 h 6858001"/>
              <a:gd name="connsiteX17" fmla="*/ 8134828 w 8497208"/>
              <a:gd name="connsiteY17" fmla="*/ 6503513 h 6858001"/>
              <a:gd name="connsiteX18" fmla="*/ 7984933 w 8497208"/>
              <a:gd name="connsiteY18" fmla="*/ 6615084 h 6858001"/>
              <a:gd name="connsiteX19" fmla="*/ 7984420 w 8497208"/>
              <a:gd name="connsiteY19" fmla="*/ 6615596 h 6858001"/>
              <a:gd name="connsiteX20" fmla="*/ 7983393 w 8497208"/>
              <a:gd name="connsiteY20" fmla="*/ 6617131 h 6858001"/>
              <a:gd name="connsiteX21" fmla="*/ 7983137 w 8497208"/>
              <a:gd name="connsiteY21" fmla="*/ 6617643 h 6858001"/>
              <a:gd name="connsiteX22" fmla="*/ 7978517 w 8497208"/>
              <a:gd name="connsiteY22" fmla="*/ 6631717 h 6858001"/>
              <a:gd name="connsiteX23" fmla="*/ 7997253 w 8497208"/>
              <a:gd name="connsiteY23" fmla="*/ 6655260 h 6858001"/>
              <a:gd name="connsiteX24" fmla="*/ 8009830 w 8497208"/>
              <a:gd name="connsiteY24" fmla="*/ 6657563 h 6858001"/>
              <a:gd name="connsiteX25" fmla="*/ 8012397 w 8497208"/>
              <a:gd name="connsiteY25" fmla="*/ 6657819 h 6858001"/>
              <a:gd name="connsiteX26" fmla="*/ 8136881 w 8497208"/>
              <a:gd name="connsiteY26" fmla="*/ 6633253 h 6858001"/>
              <a:gd name="connsiteX27" fmla="*/ 8146378 w 8497208"/>
              <a:gd name="connsiteY27" fmla="*/ 6607407 h 6858001"/>
              <a:gd name="connsiteX28" fmla="*/ 8103001 w 8497208"/>
              <a:gd name="connsiteY28" fmla="*/ 6582073 h 6858001"/>
              <a:gd name="connsiteX29" fmla="*/ 8093761 w 8497208"/>
              <a:gd name="connsiteY29" fmla="*/ 6588215 h 6858001"/>
              <a:gd name="connsiteX30" fmla="*/ 8128411 w 8497208"/>
              <a:gd name="connsiteY30" fmla="*/ 6611246 h 6858001"/>
              <a:gd name="connsiteX31" fmla="*/ 8126614 w 8497208"/>
              <a:gd name="connsiteY31" fmla="*/ 6614828 h 6858001"/>
              <a:gd name="connsiteX32" fmla="*/ 8124304 w 8497208"/>
              <a:gd name="connsiteY32" fmla="*/ 6614828 h 6858001"/>
              <a:gd name="connsiteX33" fmla="*/ 8047817 w 8497208"/>
              <a:gd name="connsiteY33" fmla="*/ 6619946 h 6858001"/>
              <a:gd name="connsiteX34" fmla="*/ 8040630 w 8497208"/>
              <a:gd name="connsiteY34" fmla="*/ 6620202 h 6858001"/>
              <a:gd name="connsiteX35" fmla="*/ 8052437 w 8497208"/>
              <a:gd name="connsiteY35" fmla="*/ 6610734 h 6858001"/>
              <a:gd name="connsiteX36" fmla="*/ 8173841 w 8497208"/>
              <a:gd name="connsiteY36" fmla="*/ 6529615 h 6858001"/>
              <a:gd name="connsiteX37" fmla="*/ 8144068 w 8497208"/>
              <a:gd name="connsiteY37" fmla="*/ 6452334 h 6858001"/>
              <a:gd name="connsiteX38" fmla="*/ 8001617 w 8497208"/>
              <a:gd name="connsiteY38" fmla="*/ 6414717 h 6858001"/>
              <a:gd name="connsiteX39" fmla="*/ 8063182 w 8497208"/>
              <a:gd name="connsiteY39" fmla="*/ 6306559 h 6858001"/>
              <a:gd name="connsiteX40" fmla="*/ 7947246 w 8497208"/>
              <a:gd name="connsiteY40" fmla="*/ 6409920 h 6858001"/>
              <a:gd name="connsiteX41" fmla="*/ 7903898 w 8497208"/>
              <a:gd name="connsiteY41" fmla="*/ 6477718 h 6858001"/>
              <a:gd name="connsiteX42" fmla="*/ 7922109 w 8497208"/>
              <a:gd name="connsiteY42" fmla="*/ 6498186 h 6858001"/>
              <a:gd name="connsiteX43" fmla="*/ 8041380 w 8497208"/>
              <a:gd name="connsiteY43" fmla="*/ 6559844 h 6858001"/>
              <a:gd name="connsiteX44" fmla="*/ 8050870 w 8497208"/>
              <a:gd name="connsiteY44" fmla="*/ 6553960 h 6858001"/>
              <a:gd name="connsiteX45" fmla="*/ 7945194 w 8497208"/>
              <a:gd name="connsiteY45" fmla="*/ 6495627 h 6858001"/>
              <a:gd name="connsiteX46" fmla="*/ 7928778 w 8497208"/>
              <a:gd name="connsiteY46" fmla="*/ 6480277 h 6858001"/>
              <a:gd name="connsiteX47" fmla="*/ 7958019 w 8497208"/>
              <a:gd name="connsiteY47" fmla="*/ 6449575 h 6858001"/>
              <a:gd name="connsiteX48" fmla="*/ 7974178 w 8497208"/>
              <a:gd name="connsiteY48" fmla="*/ 6433457 h 6858001"/>
              <a:gd name="connsiteX49" fmla="*/ 7976230 w 8497208"/>
              <a:gd name="connsiteY49" fmla="*/ 6416827 h 6858001"/>
              <a:gd name="connsiteX50" fmla="*/ 7997263 w 8497208"/>
              <a:gd name="connsiteY50" fmla="*/ 6410176 h 6858001"/>
              <a:gd name="connsiteX51" fmla="*/ 8024964 w 8497208"/>
              <a:gd name="connsiteY51" fmla="*/ 6382289 h 6858001"/>
              <a:gd name="connsiteX52" fmla="*/ 8047536 w 8497208"/>
              <a:gd name="connsiteY52" fmla="*/ 6364635 h 6858001"/>
              <a:gd name="connsiteX53" fmla="*/ 8053948 w 8497208"/>
              <a:gd name="connsiteY53" fmla="*/ 6376916 h 6858001"/>
              <a:gd name="connsiteX54" fmla="*/ 8058822 w 8497208"/>
              <a:gd name="connsiteY54" fmla="*/ 6421688 h 6858001"/>
              <a:gd name="connsiteX55" fmla="*/ 8097296 w 8497208"/>
              <a:gd name="connsiteY55" fmla="*/ 6432434 h 6858001"/>
              <a:gd name="connsiteX56" fmla="*/ 8063182 w 8497208"/>
              <a:gd name="connsiteY56" fmla="*/ 6306559 h 6858001"/>
              <a:gd name="connsiteX57" fmla="*/ 4802415 w 8497208"/>
              <a:gd name="connsiteY57" fmla="*/ 0 h 6858001"/>
              <a:gd name="connsiteX58" fmla="*/ 5373009 w 8497208"/>
              <a:gd name="connsiteY58" fmla="*/ 0 h 6858001"/>
              <a:gd name="connsiteX59" fmla="*/ 8497208 w 8497208"/>
              <a:gd name="connsiteY59" fmla="*/ 0 h 6858001"/>
              <a:gd name="connsiteX60" fmla="*/ 8497208 w 8497208"/>
              <a:gd name="connsiteY60" fmla="*/ 1 h 6858001"/>
              <a:gd name="connsiteX61" fmla="*/ 8497208 w 8497208"/>
              <a:gd name="connsiteY61" fmla="*/ 2601686 h 6858001"/>
              <a:gd name="connsiteX62" fmla="*/ 8497208 w 8497208"/>
              <a:gd name="connsiteY62" fmla="*/ 6858000 h 6858001"/>
              <a:gd name="connsiteX63" fmla="*/ 8497208 w 8497208"/>
              <a:gd name="connsiteY63" fmla="*/ 6858001 h 6858001"/>
              <a:gd name="connsiteX64" fmla="*/ 0 w 8497208"/>
              <a:gd name="connsiteY64" fmla="*/ 6858001 h 6858001"/>
              <a:gd name="connsiteX65" fmla="*/ 67701 w 8497208"/>
              <a:gd name="connsiteY65" fmla="*/ 6814599 h 6858001"/>
              <a:gd name="connsiteX66" fmla="*/ 1867809 w 8497208"/>
              <a:gd name="connsiteY66" fmla="*/ 3429001 h 6858001"/>
              <a:gd name="connsiteX67" fmla="*/ 67701 w 8497208"/>
              <a:gd name="connsiteY67" fmla="*/ 43403 h 6858001"/>
              <a:gd name="connsiteX68" fmla="*/ 1 w 8497208"/>
              <a:gd name="connsiteY68" fmla="*/ 1 h 6858001"/>
              <a:gd name="connsiteX69" fmla="*/ 4802413 w 8497208"/>
              <a:gd name="connsiteY69"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8497208" h="6858001">
                <a:moveTo>
                  <a:pt x="8001617" y="6414717"/>
                </a:moveTo>
                <a:cubicBezTo>
                  <a:pt x="7980570" y="6411902"/>
                  <a:pt x="7972100" y="6419579"/>
                  <a:pt x="7980570" y="6439539"/>
                </a:cubicBezTo>
                <a:cubicBezTo>
                  <a:pt x="7989297" y="6459243"/>
                  <a:pt x="8011370" y="6492254"/>
                  <a:pt x="8034470" y="6517076"/>
                </a:cubicBezTo>
                <a:cubicBezTo>
                  <a:pt x="8057827" y="6541642"/>
                  <a:pt x="8082981" y="6548551"/>
                  <a:pt x="8090937" y="6510166"/>
                </a:cubicBezTo>
                <a:cubicBezTo>
                  <a:pt x="8091194" y="6508887"/>
                  <a:pt x="8091451" y="6507608"/>
                  <a:pt x="8091707" y="6506072"/>
                </a:cubicBezTo>
                <a:cubicBezTo>
                  <a:pt x="8093504" y="6496348"/>
                  <a:pt x="8095044" y="6486880"/>
                  <a:pt x="8095814" y="6478435"/>
                </a:cubicBezTo>
                <a:cubicBezTo>
                  <a:pt x="8085547" y="6473829"/>
                  <a:pt x="8073997" y="6468967"/>
                  <a:pt x="8062447" y="6464105"/>
                </a:cubicBezTo>
                <a:cubicBezTo>
                  <a:pt x="8063217" y="6472806"/>
                  <a:pt x="8064244" y="6487904"/>
                  <a:pt x="8064757" y="6499675"/>
                </a:cubicBezTo>
                <a:cubicBezTo>
                  <a:pt x="8064757" y="6500954"/>
                  <a:pt x="8064757" y="6502490"/>
                  <a:pt x="8064757" y="6504025"/>
                </a:cubicBezTo>
                <a:cubicBezTo>
                  <a:pt x="8065527" y="6522705"/>
                  <a:pt x="8059110" y="6522705"/>
                  <a:pt x="8048330" y="6515029"/>
                </a:cubicBezTo>
                <a:cubicBezTo>
                  <a:pt x="8035754" y="6506072"/>
                  <a:pt x="7997510" y="6455661"/>
                  <a:pt x="7993147" y="6433142"/>
                </a:cubicBezTo>
                <a:cubicBezTo>
                  <a:pt x="7992890" y="6431862"/>
                  <a:pt x="7993660" y="6431606"/>
                  <a:pt x="7994430" y="6431862"/>
                </a:cubicBezTo>
                <a:cubicBezTo>
                  <a:pt x="7994687" y="6432118"/>
                  <a:pt x="7994943" y="6432118"/>
                  <a:pt x="7995200" y="6432374"/>
                </a:cubicBezTo>
                <a:cubicBezTo>
                  <a:pt x="7995200" y="6432374"/>
                  <a:pt x="7995200" y="6432374"/>
                  <a:pt x="7995457" y="6432374"/>
                </a:cubicBezTo>
                <a:cubicBezTo>
                  <a:pt x="8003927" y="6435701"/>
                  <a:pt x="8032930" y="6447216"/>
                  <a:pt x="8062190" y="6459499"/>
                </a:cubicBezTo>
                <a:cubicBezTo>
                  <a:pt x="8073741" y="6464361"/>
                  <a:pt x="8085547" y="6469479"/>
                  <a:pt x="8096071" y="6474085"/>
                </a:cubicBezTo>
                <a:cubicBezTo>
                  <a:pt x="8106594" y="6478691"/>
                  <a:pt x="8115834" y="6483297"/>
                  <a:pt x="8122764" y="6486880"/>
                </a:cubicBezTo>
                <a:cubicBezTo>
                  <a:pt x="8135341" y="6493533"/>
                  <a:pt x="8140218" y="6498139"/>
                  <a:pt x="8134828" y="6503513"/>
                </a:cubicBezTo>
                <a:cubicBezTo>
                  <a:pt x="8108647" y="6530382"/>
                  <a:pt x="8016504" y="6568255"/>
                  <a:pt x="7984933" y="6615084"/>
                </a:cubicBezTo>
                <a:cubicBezTo>
                  <a:pt x="7984933" y="6615084"/>
                  <a:pt x="7984677" y="6615340"/>
                  <a:pt x="7984420" y="6615596"/>
                </a:cubicBezTo>
                <a:cubicBezTo>
                  <a:pt x="7984163" y="6616108"/>
                  <a:pt x="7983650" y="6616619"/>
                  <a:pt x="7983393" y="6617131"/>
                </a:cubicBezTo>
                <a:cubicBezTo>
                  <a:pt x="7983393" y="6617387"/>
                  <a:pt x="7983393" y="6617643"/>
                  <a:pt x="7983137" y="6617643"/>
                </a:cubicBezTo>
                <a:cubicBezTo>
                  <a:pt x="7981597" y="6620714"/>
                  <a:pt x="7979287" y="6625576"/>
                  <a:pt x="7978517" y="6631717"/>
                </a:cubicBezTo>
                <a:cubicBezTo>
                  <a:pt x="7977233" y="6641953"/>
                  <a:pt x="7982623" y="6651421"/>
                  <a:pt x="7997253" y="6655260"/>
                </a:cubicBezTo>
                <a:cubicBezTo>
                  <a:pt x="8001103" y="6656283"/>
                  <a:pt x="8005210" y="6657051"/>
                  <a:pt x="8009830" y="6657563"/>
                </a:cubicBezTo>
                <a:cubicBezTo>
                  <a:pt x="8010600" y="6657819"/>
                  <a:pt x="8011627" y="6657819"/>
                  <a:pt x="8012397" y="6657819"/>
                </a:cubicBezTo>
                <a:cubicBezTo>
                  <a:pt x="8040887" y="6659098"/>
                  <a:pt x="8114551" y="6642977"/>
                  <a:pt x="8136881" y="6633253"/>
                </a:cubicBezTo>
                <a:cubicBezTo>
                  <a:pt x="8159981" y="6623017"/>
                  <a:pt x="8153051" y="6612781"/>
                  <a:pt x="8146378" y="6607407"/>
                </a:cubicBezTo>
                <a:cubicBezTo>
                  <a:pt x="8141244" y="6603313"/>
                  <a:pt x="8115577" y="6588983"/>
                  <a:pt x="8103001" y="6582073"/>
                </a:cubicBezTo>
                <a:cubicBezTo>
                  <a:pt x="8099664" y="6584376"/>
                  <a:pt x="8097097" y="6585912"/>
                  <a:pt x="8093761" y="6588215"/>
                </a:cubicBezTo>
                <a:cubicBezTo>
                  <a:pt x="8115064" y="6601010"/>
                  <a:pt x="8123534" y="6607407"/>
                  <a:pt x="8128411" y="6611246"/>
                </a:cubicBezTo>
                <a:cubicBezTo>
                  <a:pt x="8130464" y="6612781"/>
                  <a:pt x="8129438" y="6614572"/>
                  <a:pt x="8126614" y="6614828"/>
                </a:cubicBezTo>
                <a:cubicBezTo>
                  <a:pt x="8125844" y="6614828"/>
                  <a:pt x="8125074" y="6614828"/>
                  <a:pt x="8124304" y="6614828"/>
                </a:cubicBezTo>
                <a:cubicBezTo>
                  <a:pt x="8104027" y="6616364"/>
                  <a:pt x="8065784" y="6618922"/>
                  <a:pt x="8047817" y="6619946"/>
                </a:cubicBezTo>
                <a:cubicBezTo>
                  <a:pt x="8045250" y="6620202"/>
                  <a:pt x="8042170" y="6620202"/>
                  <a:pt x="8040630" y="6620202"/>
                </a:cubicBezTo>
                <a:cubicBezTo>
                  <a:pt x="8044994" y="6616108"/>
                  <a:pt x="8049870" y="6612525"/>
                  <a:pt x="8052437" y="6610734"/>
                </a:cubicBezTo>
                <a:cubicBezTo>
                  <a:pt x="8090937" y="6583609"/>
                  <a:pt x="8154848" y="6545736"/>
                  <a:pt x="8173841" y="6529615"/>
                </a:cubicBezTo>
                <a:cubicBezTo>
                  <a:pt x="8187701" y="6517587"/>
                  <a:pt x="8225688" y="6480994"/>
                  <a:pt x="8144068" y="6452334"/>
                </a:cubicBezTo>
                <a:cubicBezTo>
                  <a:pt x="8120711" y="6444401"/>
                  <a:pt x="8062704" y="6422906"/>
                  <a:pt x="8001617" y="6414717"/>
                </a:cubicBezTo>
                <a:close/>
                <a:moveTo>
                  <a:pt x="8063182" y="6306559"/>
                </a:moveTo>
                <a:cubicBezTo>
                  <a:pt x="8043432" y="6304000"/>
                  <a:pt x="8013678" y="6328817"/>
                  <a:pt x="7947246" y="6409920"/>
                </a:cubicBezTo>
                <a:cubicBezTo>
                  <a:pt x="7934934" y="6424759"/>
                  <a:pt x="7906206" y="6461088"/>
                  <a:pt x="7903898" y="6477718"/>
                </a:cubicBezTo>
                <a:cubicBezTo>
                  <a:pt x="7902359" y="6489487"/>
                  <a:pt x="7914927" y="6494604"/>
                  <a:pt x="7922109" y="6498186"/>
                </a:cubicBezTo>
                <a:cubicBezTo>
                  <a:pt x="7928778" y="6501768"/>
                  <a:pt x="8005727" y="6539888"/>
                  <a:pt x="8041380" y="6559844"/>
                </a:cubicBezTo>
                <a:cubicBezTo>
                  <a:pt x="8044458" y="6557797"/>
                  <a:pt x="8047536" y="6555751"/>
                  <a:pt x="8050870" y="6553960"/>
                </a:cubicBezTo>
                <a:cubicBezTo>
                  <a:pt x="8029581" y="6542447"/>
                  <a:pt x="7969561" y="6510211"/>
                  <a:pt x="7945194" y="6495627"/>
                </a:cubicBezTo>
                <a:cubicBezTo>
                  <a:pt x="7935190" y="6489743"/>
                  <a:pt x="7928265" y="6484882"/>
                  <a:pt x="7928778" y="6480277"/>
                </a:cubicBezTo>
                <a:cubicBezTo>
                  <a:pt x="7929548" y="6474648"/>
                  <a:pt x="7944168" y="6463391"/>
                  <a:pt x="7958019" y="6449575"/>
                </a:cubicBezTo>
                <a:cubicBezTo>
                  <a:pt x="7961610" y="6445994"/>
                  <a:pt x="7967509" y="6440109"/>
                  <a:pt x="7974178" y="6433457"/>
                </a:cubicBezTo>
                <a:cubicBezTo>
                  <a:pt x="7972382" y="6426550"/>
                  <a:pt x="7973152" y="6420921"/>
                  <a:pt x="7976230" y="6416827"/>
                </a:cubicBezTo>
                <a:cubicBezTo>
                  <a:pt x="7980077" y="6411711"/>
                  <a:pt x="7987003" y="6409664"/>
                  <a:pt x="7997263" y="6410176"/>
                </a:cubicBezTo>
                <a:cubicBezTo>
                  <a:pt x="8009831" y="6397639"/>
                  <a:pt x="8021117" y="6386382"/>
                  <a:pt x="8024964" y="6382289"/>
                </a:cubicBezTo>
                <a:cubicBezTo>
                  <a:pt x="8033941" y="6373334"/>
                  <a:pt x="8043432" y="6364124"/>
                  <a:pt x="8047536" y="6364635"/>
                </a:cubicBezTo>
                <a:cubicBezTo>
                  <a:pt x="8050870" y="6365147"/>
                  <a:pt x="8052666" y="6368217"/>
                  <a:pt x="8053948" y="6376916"/>
                </a:cubicBezTo>
                <a:cubicBezTo>
                  <a:pt x="8054974" y="6384591"/>
                  <a:pt x="8057539" y="6406850"/>
                  <a:pt x="8058822" y="6421688"/>
                </a:cubicBezTo>
                <a:cubicBezTo>
                  <a:pt x="8072672" y="6425014"/>
                  <a:pt x="8085497" y="6428852"/>
                  <a:pt x="8097296" y="6432434"/>
                </a:cubicBezTo>
                <a:cubicBezTo>
                  <a:pt x="8095757" y="6330864"/>
                  <a:pt x="8084215" y="6309373"/>
                  <a:pt x="8063182" y="6306559"/>
                </a:cubicBezTo>
                <a:close/>
                <a:moveTo>
                  <a:pt x="4802415" y="0"/>
                </a:moveTo>
                <a:lnTo>
                  <a:pt x="5373009" y="0"/>
                </a:lnTo>
                <a:lnTo>
                  <a:pt x="8497208" y="0"/>
                </a:lnTo>
                <a:lnTo>
                  <a:pt x="8497208" y="1"/>
                </a:lnTo>
                <a:lnTo>
                  <a:pt x="8497208" y="2601686"/>
                </a:lnTo>
                <a:lnTo>
                  <a:pt x="8497208" y="6858000"/>
                </a:lnTo>
                <a:lnTo>
                  <a:pt x="8497208" y="6858001"/>
                </a:lnTo>
                <a:lnTo>
                  <a:pt x="0" y="6858001"/>
                </a:lnTo>
                <a:lnTo>
                  <a:pt x="67701" y="6814599"/>
                </a:lnTo>
                <a:cubicBezTo>
                  <a:pt x="1153758" y="6080874"/>
                  <a:pt x="1867809" y="4838326"/>
                  <a:pt x="1867809" y="3429001"/>
                </a:cubicBezTo>
                <a:cubicBezTo>
                  <a:pt x="1867809" y="2019677"/>
                  <a:pt x="1153758" y="777128"/>
                  <a:pt x="67701" y="43403"/>
                </a:cubicBezTo>
                <a:lnTo>
                  <a:pt x="1" y="1"/>
                </a:lnTo>
                <a:lnTo>
                  <a:pt x="4802413" y="1"/>
                </a:lnTo>
                <a:close/>
              </a:path>
            </a:pathLst>
          </a:custGeom>
        </p:spPr>
        <p:txBody>
          <a:bodyPr wrap="square" tIns="360000" bIns="900000" anchor="ctr" anchorCtr="0">
            <a:noAutofit/>
          </a:bodyPr>
          <a:lstStyle>
            <a:lvl1pPr marL="0" marR="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sz="1600" b="1"/>
            </a:lvl1pPr>
          </a:lstStyle>
          <a:p>
            <a:r>
              <a:rPr lang="en-US"/>
              <a:t>_______________________________</a:t>
            </a:r>
            <a:br>
              <a:rPr lang="en-US"/>
            </a:br>
            <a:br>
              <a:rPr lang="en-US"/>
            </a:br>
            <a:r>
              <a:rPr lang="en-US"/>
              <a:t>To add an image here: </a:t>
            </a:r>
            <a:br>
              <a:rPr lang="en-US"/>
            </a:br>
            <a:r>
              <a:rPr lang="en-US"/>
              <a:t>Click the icon and insert a file from your computer.</a:t>
            </a:r>
            <a:br>
              <a:rPr lang="en-US"/>
            </a:br>
            <a:r>
              <a:rPr lang="en-US"/>
              <a:t>Alternatively, you can fill this shape </a:t>
            </a:r>
            <a:br>
              <a:rPr lang="en-US"/>
            </a:br>
            <a:r>
              <a:rPr lang="en-US"/>
              <a:t>with a solid </a:t>
            </a:r>
            <a:r>
              <a:rPr lang="en-US" err="1"/>
              <a:t>colour</a:t>
            </a:r>
            <a:r>
              <a:rPr lang="en-US"/>
              <a:t>.</a:t>
            </a:r>
            <a:br>
              <a:rPr lang="en-US"/>
            </a:br>
            <a:br>
              <a:rPr lang="en-US"/>
            </a:br>
            <a:br>
              <a:rPr lang="en-US"/>
            </a:br>
            <a:br>
              <a:rPr lang="en-US"/>
            </a:br>
            <a:br>
              <a:rPr lang="en-US"/>
            </a:br>
            <a:r>
              <a:rPr lang="en-US"/>
              <a:t> Images can be scaled within this frame </a:t>
            </a:r>
            <a:br>
              <a:rPr lang="en-US"/>
            </a:br>
            <a:r>
              <a:rPr lang="en-US"/>
              <a:t>by using the Crop feature in </a:t>
            </a:r>
            <a:br>
              <a:rPr lang="en-US"/>
            </a:br>
            <a:r>
              <a:rPr lang="en-US"/>
              <a:t>the Picture Format tab of the ribbon.</a:t>
            </a:r>
            <a:br>
              <a:rPr lang="en-US"/>
            </a:br>
            <a:r>
              <a:rPr lang="en-US"/>
              <a:t>_______________________________</a:t>
            </a:r>
          </a:p>
        </p:txBody>
      </p:sp>
      <p:sp>
        <p:nvSpPr>
          <p:cNvPr id="10" name="Date Placeholder 9">
            <a:extLst>
              <a:ext uri="{FF2B5EF4-FFF2-40B4-BE49-F238E27FC236}">
                <a16:creationId xmlns:a16="http://schemas.microsoft.com/office/drawing/2014/main" id="{41CC83E6-E70E-43EE-817C-4F68FB75EFD9}"/>
              </a:ext>
            </a:extLst>
          </p:cNvPr>
          <p:cNvSpPr>
            <a:spLocks noGrp="1"/>
          </p:cNvSpPr>
          <p:nvPr>
            <p:ph type="dt" sz="half" idx="35"/>
          </p:nvPr>
        </p:nvSpPr>
        <p:spPr>
          <a:xfrm>
            <a:off x="10137663" y="6456258"/>
            <a:ext cx="1279358" cy="309145"/>
          </a:xfrm>
          <a:prstGeom prst="rect">
            <a:avLst/>
          </a:prstGeom>
        </p:spPr>
        <p:txBody>
          <a:bodyPr/>
          <a:lstStyle>
            <a:lvl1pPr>
              <a:lnSpc>
                <a:spcPct val="100000"/>
              </a:lnSpc>
              <a:defRPr/>
            </a:lvl1pPr>
          </a:lstStyle>
          <a:p>
            <a:endParaRPr lang="en-GB"/>
          </a:p>
        </p:txBody>
      </p:sp>
    </p:spTree>
    <p:custDataLst>
      <p:tags r:id="rId1"/>
    </p:custDataLst>
    <p:extLst>
      <p:ext uri="{BB962C8B-B14F-4D97-AF65-F5344CB8AC3E}">
        <p14:creationId xmlns:p14="http://schemas.microsoft.com/office/powerpoint/2010/main" val="594699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ey Statem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CFFF0-7218-4B33-8DFC-E37157D920C0}"/>
              </a:ext>
            </a:extLst>
          </p:cNvPr>
          <p:cNvSpPr>
            <a:spLocks noGrp="1"/>
          </p:cNvSpPr>
          <p:nvPr>
            <p:ph type="title" hasCustomPrompt="1"/>
          </p:nvPr>
        </p:nvSpPr>
        <p:spPr>
          <a:xfrm>
            <a:off x="3288323" y="555585"/>
            <a:ext cx="5615354" cy="5614274"/>
          </a:xfrm>
          <a:prstGeom prst="ellipse">
            <a:avLst/>
          </a:prstGeom>
          <a:solidFill>
            <a:schemeClr val="bg1"/>
          </a:solidFill>
        </p:spPr>
        <p:txBody>
          <a:bodyPr anchor="ctr" anchorCtr="0">
            <a:normAutofit/>
          </a:bodyPr>
          <a:lstStyle>
            <a:lvl1pPr algn="ctr">
              <a:lnSpc>
                <a:spcPct val="100000"/>
              </a:lnSpc>
              <a:defRPr sz="4000">
                <a:solidFill>
                  <a:schemeClr val="accent1"/>
                </a:solidFill>
              </a:defRPr>
            </a:lvl1pPr>
          </a:lstStyle>
          <a:p>
            <a:r>
              <a:rPr lang="en-US"/>
              <a:t>Click to add key statement</a:t>
            </a:r>
          </a:p>
        </p:txBody>
      </p:sp>
      <p:sp>
        <p:nvSpPr>
          <p:cNvPr id="5" name="Slide Number Placeholder 4">
            <a:extLst>
              <a:ext uri="{FF2B5EF4-FFF2-40B4-BE49-F238E27FC236}">
                <a16:creationId xmlns:a16="http://schemas.microsoft.com/office/drawing/2014/main" id="{5C0FD97D-3F39-4649-B10A-ECD97F370F22}"/>
              </a:ext>
              <a:ext uri="{C183D7F6-B498-43B3-948B-1728B52AA6E4}">
                <adec:decorative xmlns:adec="http://schemas.microsoft.com/office/drawing/2017/decorative" val="1"/>
              </a:ext>
            </a:extLst>
          </p:cNvPr>
          <p:cNvSpPr>
            <a:spLocks noGrp="1"/>
          </p:cNvSpPr>
          <p:nvPr>
            <p:ph type="sldNum" sz="quarter" idx="12"/>
          </p:nvPr>
        </p:nvSpPr>
        <p:spPr/>
        <p:txBody>
          <a:bodyPr/>
          <a:lstStyle>
            <a:lvl1pPr>
              <a:lnSpc>
                <a:spcPct val="100000"/>
              </a:lnSpc>
              <a:defRPr>
                <a:solidFill>
                  <a:schemeClr val="bg1"/>
                </a:solidFill>
              </a:defRPr>
            </a:lvl1pPr>
          </a:lstStyle>
          <a:p>
            <a:fld id="{F8E47D07-9D1E-4FE9-B31A-2F5863681021}" type="slidenum">
              <a:rPr lang="en-GB" smtClean="0"/>
              <a:pPr/>
              <a:t>‹#›</a:t>
            </a:fld>
            <a:endParaRPr lang="en-GB"/>
          </a:p>
        </p:txBody>
      </p:sp>
      <p:sp>
        <p:nvSpPr>
          <p:cNvPr id="3" name="Date Placeholder 2">
            <a:extLst>
              <a:ext uri="{FF2B5EF4-FFF2-40B4-BE49-F238E27FC236}">
                <a16:creationId xmlns:a16="http://schemas.microsoft.com/office/drawing/2014/main" id="{BA8931D2-AD7B-454A-86A6-EA48B20C0CCA}"/>
              </a:ext>
              <a:ext uri="{C183D7F6-B498-43B3-948B-1728B52AA6E4}">
                <adec:decorative xmlns:adec="http://schemas.microsoft.com/office/drawing/2017/decorative" val="1"/>
              </a:ext>
            </a:extLst>
          </p:cNvPr>
          <p:cNvSpPr>
            <a:spLocks noGrp="1"/>
          </p:cNvSpPr>
          <p:nvPr>
            <p:ph type="dt" sz="half" idx="10"/>
          </p:nvPr>
        </p:nvSpPr>
        <p:spPr>
          <a:xfrm>
            <a:off x="10137663" y="6456258"/>
            <a:ext cx="1279358" cy="309145"/>
          </a:xfrm>
          <a:prstGeom prst="rect">
            <a:avLst/>
          </a:prstGeom>
        </p:spPr>
        <p:txBody>
          <a:bodyPr/>
          <a:lstStyle>
            <a:lvl1pPr>
              <a:lnSpc>
                <a:spcPct val="100000"/>
              </a:lnSpc>
              <a:defRPr>
                <a:solidFill>
                  <a:schemeClr val="bg1"/>
                </a:solidFill>
              </a:defRPr>
            </a:lvl1pPr>
          </a:lstStyle>
          <a:p>
            <a:endParaRPr lang="en-GB"/>
          </a:p>
        </p:txBody>
      </p:sp>
    </p:spTree>
    <p:custDataLst>
      <p:tags r:id="rId1"/>
    </p:custDataLst>
    <p:extLst>
      <p:ext uri="{BB962C8B-B14F-4D97-AF65-F5344CB8AC3E}">
        <p14:creationId xmlns:p14="http://schemas.microsoft.com/office/powerpoint/2010/main" val="12151040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Key Statem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CFFF0-7218-4B33-8DFC-E37157D920C0}"/>
              </a:ext>
            </a:extLst>
          </p:cNvPr>
          <p:cNvSpPr>
            <a:spLocks noGrp="1"/>
          </p:cNvSpPr>
          <p:nvPr>
            <p:ph type="title" hasCustomPrompt="1"/>
          </p:nvPr>
        </p:nvSpPr>
        <p:spPr>
          <a:xfrm>
            <a:off x="3288323" y="555585"/>
            <a:ext cx="5615354" cy="5614274"/>
          </a:xfrm>
          <a:prstGeom prst="ellipse">
            <a:avLst/>
          </a:prstGeom>
          <a:solidFill>
            <a:schemeClr val="bg1"/>
          </a:solidFill>
        </p:spPr>
        <p:txBody>
          <a:bodyPr anchor="ctr" anchorCtr="0">
            <a:normAutofit/>
          </a:bodyPr>
          <a:lstStyle>
            <a:lvl1pPr algn="ctr">
              <a:defRPr sz="4000">
                <a:solidFill>
                  <a:schemeClr val="accent1"/>
                </a:solidFill>
              </a:defRPr>
            </a:lvl1pPr>
          </a:lstStyle>
          <a:p>
            <a:r>
              <a:rPr lang="en-US"/>
              <a:t>Click to add key statement</a:t>
            </a:r>
          </a:p>
        </p:txBody>
      </p:sp>
      <p:sp>
        <p:nvSpPr>
          <p:cNvPr id="3" name="Date Placeholder 2">
            <a:extLst>
              <a:ext uri="{FF2B5EF4-FFF2-40B4-BE49-F238E27FC236}">
                <a16:creationId xmlns:a16="http://schemas.microsoft.com/office/drawing/2014/main" id="{BA8931D2-AD7B-454A-86A6-EA48B20C0CCA}"/>
              </a:ext>
            </a:extLst>
          </p:cNvPr>
          <p:cNvSpPr>
            <a:spLocks noGrp="1"/>
          </p:cNvSpPr>
          <p:nvPr>
            <p:ph type="dt" sz="half" idx="10"/>
          </p:nvPr>
        </p:nvSpPr>
        <p:spPr>
          <a:xfrm>
            <a:off x="10137663" y="6456258"/>
            <a:ext cx="1279358" cy="309145"/>
          </a:xfrm>
          <a:prstGeom prst="rect">
            <a:avLst/>
          </a:prstGeom>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5C0FD97D-3F39-4649-B10A-ECD97F370F22}"/>
              </a:ext>
            </a:extLst>
          </p:cNvPr>
          <p:cNvSpPr>
            <a:spLocks noGrp="1"/>
          </p:cNvSpPr>
          <p:nvPr>
            <p:ph type="sldNum" sz="quarter" idx="12"/>
          </p:nvPr>
        </p:nvSpPr>
        <p:spPr/>
        <p:txBody>
          <a:bodyPr/>
          <a:lstStyle>
            <a:lvl1pPr>
              <a:defRPr>
                <a:solidFill>
                  <a:schemeClr val="bg1"/>
                </a:solidFill>
              </a:defRPr>
            </a:lvl1pPr>
          </a:lstStyle>
          <a:p>
            <a:fld id="{F8E47D07-9D1E-4FE9-B31A-2F5863681021}" type="slidenum">
              <a:rPr lang="en-GB" smtClean="0"/>
              <a:pPr/>
              <a:t>‹#›</a:t>
            </a:fld>
            <a:endParaRPr lang="en-GB"/>
          </a:p>
        </p:txBody>
      </p:sp>
    </p:spTree>
    <p:custDataLst>
      <p:tags r:id="rId1"/>
    </p:custDataLst>
    <p:extLst>
      <p:ext uri="{BB962C8B-B14F-4D97-AF65-F5344CB8AC3E}">
        <p14:creationId xmlns:p14="http://schemas.microsoft.com/office/powerpoint/2010/main" val="40371101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defRPr/>
            </a:lvl1pPr>
          </a:lstStyle>
          <a:p>
            <a:r>
              <a:rPr lang="en-US"/>
              <a:t>Click to enter title here</a:t>
            </a:r>
          </a:p>
        </p:txBody>
      </p:sp>
      <p:sp>
        <p:nvSpPr>
          <p:cNvPr id="8" name="Date Placeholder 7">
            <a:extLst>
              <a:ext uri="{FF2B5EF4-FFF2-40B4-BE49-F238E27FC236}">
                <a16:creationId xmlns:a16="http://schemas.microsoft.com/office/drawing/2014/main" id="{11075AA4-1FA9-4704-A587-D8E88C1D1EF9}"/>
              </a:ext>
            </a:extLst>
          </p:cNvPr>
          <p:cNvSpPr>
            <a:spLocks noGrp="1"/>
          </p:cNvSpPr>
          <p:nvPr>
            <p:ph type="dt" sz="half" idx="10"/>
          </p:nvPr>
        </p:nvSpPr>
        <p:spPr>
          <a:xfrm>
            <a:off x="10137663" y="6456258"/>
            <a:ext cx="1279358" cy="309145"/>
          </a:xfrm>
          <a:prstGeom prst="rect">
            <a:avLst/>
          </a:prstGeom>
        </p:spPr>
        <p:txBody>
          <a:bodyPr/>
          <a:lstStyle/>
          <a:p>
            <a:endParaRPr lang="en-GB"/>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p:txBody>
          <a:bodyPr/>
          <a:lstStyle/>
          <a:p>
            <a:fld id="{F8E47D07-9D1E-4FE9-B31A-2F5863681021}" type="slidenum">
              <a:rPr lang="en-GB" smtClean="0"/>
              <a:pPr/>
              <a:t>‹#›</a:t>
            </a:fld>
            <a:endParaRPr lang="en-GB"/>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1873899500"/>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9B03F247-4297-4973-90A3-0193475AC741}"/>
              </a:ext>
            </a:extLst>
          </p:cNvPr>
          <p:cNvSpPr>
            <a:spLocks noGrp="1"/>
          </p:cNvSpPr>
          <p:nvPr>
            <p:ph type="dt" sz="half" idx="10"/>
          </p:nvPr>
        </p:nvSpPr>
        <p:spPr>
          <a:xfrm>
            <a:off x="10137663" y="6456258"/>
            <a:ext cx="1279358" cy="309145"/>
          </a:xfrm>
          <a:prstGeom prst="rect">
            <a:avLst/>
          </a:prstGeom>
        </p:spPr>
        <p:txBody>
          <a:bodyPr/>
          <a:lstStyle/>
          <a:p>
            <a:endParaRPr lang="en-GB"/>
          </a:p>
        </p:txBody>
      </p:sp>
      <p:sp>
        <p:nvSpPr>
          <p:cNvPr id="11" name="Slide Number Placeholder 10">
            <a:extLst>
              <a:ext uri="{FF2B5EF4-FFF2-40B4-BE49-F238E27FC236}">
                <a16:creationId xmlns:a16="http://schemas.microsoft.com/office/drawing/2014/main" id="{E358DA9E-BDF5-4DC7-B478-434301DA6253}"/>
              </a:ext>
            </a:extLst>
          </p:cNvPr>
          <p:cNvSpPr>
            <a:spLocks noGrp="1"/>
          </p:cNvSpPr>
          <p:nvPr>
            <p:ph type="sldNum" sz="quarter" idx="12"/>
          </p:nvPr>
        </p:nvSpPr>
        <p:spPr/>
        <p:txBody>
          <a:bodyPr/>
          <a:lstStyle/>
          <a:p>
            <a:fld id="{F8E47D07-9D1E-4FE9-B31A-2F5863681021}" type="slidenum">
              <a:rPr lang="en-GB" smtClean="0"/>
              <a:pPr/>
              <a:t>‹#›</a:t>
            </a:fld>
            <a:endParaRPr lang="en-GB"/>
          </a:p>
        </p:txBody>
      </p:sp>
      <p:sp>
        <p:nvSpPr>
          <p:cNvPr id="5" name="Text Placeholder 96">
            <a:extLst>
              <a:ext uri="{FF2B5EF4-FFF2-40B4-BE49-F238E27FC236}">
                <a16:creationId xmlns:a16="http://schemas.microsoft.com/office/drawing/2014/main" id="{5D317BC2-3CD5-4931-93AD-CC95F2C50D24}"/>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8481988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fidentiality Notic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848B27A-10B7-4200-88E7-16263562F97B}"/>
              </a:ext>
            </a:extLst>
          </p:cNvPr>
          <p:cNvSpPr txBox="1"/>
          <p:nvPr userDrawn="1"/>
        </p:nvSpPr>
        <p:spPr>
          <a:xfrm>
            <a:off x="419100" y="4864100"/>
            <a:ext cx="9156700" cy="1028700"/>
          </a:xfrm>
          <a:prstGeom prst="rect">
            <a:avLst/>
          </a:prstGeom>
          <a:noFill/>
        </p:spPr>
        <p:txBody>
          <a:bodyPr wrap="square" rtlCol="0">
            <a:noAutofit/>
          </a:bodyPr>
          <a:lstStyle/>
          <a:p>
            <a:pPr marL="12700">
              <a:lnSpc>
                <a:spcPct val="100000"/>
              </a:lnSpc>
              <a:spcBef>
                <a:spcPts val="100"/>
              </a:spcBef>
            </a:pPr>
            <a:r>
              <a:rPr lang="en-US" sz="1200" b="1" spc="-5">
                <a:solidFill>
                  <a:schemeClr val="tx1"/>
                </a:solidFill>
                <a:latin typeface="+mn-lt"/>
                <a:cs typeface="Arial"/>
              </a:rPr>
              <a:t>Confidentiality</a:t>
            </a:r>
            <a:r>
              <a:rPr lang="en-US" sz="1200" b="1" spc="-10">
                <a:solidFill>
                  <a:schemeClr val="tx1"/>
                </a:solidFill>
                <a:latin typeface="+mn-lt"/>
                <a:cs typeface="Arial"/>
              </a:rPr>
              <a:t> </a:t>
            </a:r>
            <a:r>
              <a:rPr lang="en-US" sz="1200" b="1" spc="-5">
                <a:solidFill>
                  <a:schemeClr val="tx1"/>
                </a:solidFill>
                <a:latin typeface="+mn-lt"/>
                <a:cs typeface="Arial"/>
              </a:rPr>
              <a:t>Notice</a:t>
            </a:r>
            <a:endParaRPr lang="en-US" sz="1200">
              <a:solidFill>
                <a:schemeClr val="tx1"/>
              </a:solidFill>
              <a:latin typeface="+mn-lt"/>
              <a:cs typeface="Arial"/>
            </a:endParaRPr>
          </a:p>
          <a:p>
            <a:pPr marL="26670" marR="5080">
              <a:lnSpc>
                <a:spcPct val="102699"/>
              </a:lnSpc>
              <a:spcBef>
                <a:spcPts val="780"/>
              </a:spcBef>
            </a:pPr>
            <a:r>
              <a:rPr lang="en-US" sz="1200" spc="5">
                <a:solidFill>
                  <a:schemeClr val="tx1"/>
                </a:solidFill>
                <a:latin typeface="+mn-lt"/>
                <a:cs typeface="Arial"/>
              </a:rPr>
              <a:t>This </a:t>
            </a:r>
            <a:r>
              <a:rPr lang="en-US" sz="1200">
                <a:solidFill>
                  <a:schemeClr val="tx1"/>
                </a:solidFill>
                <a:latin typeface="+mn-lt"/>
                <a:cs typeface="Arial"/>
              </a:rPr>
              <a:t>file is </a:t>
            </a:r>
            <a:r>
              <a:rPr lang="en-US" sz="1200" spc="5">
                <a:solidFill>
                  <a:schemeClr val="tx1"/>
                </a:solidFill>
                <a:latin typeface="+mn-lt"/>
                <a:cs typeface="Arial"/>
              </a:rPr>
              <a:t>private </a:t>
            </a:r>
            <a:r>
              <a:rPr lang="en-US" sz="1200" spc="10">
                <a:solidFill>
                  <a:schemeClr val="tx1"/>
                </a:solidFill>
                <a:latin typeface="+mn-lt"/>
                <a:cs typeface="Arial"/>
              </a:rPr>
              <a:t>and may contain confidential and proprietary information. </a:t>
            </a:r>
            <a:r>
              <a:rPr lang="en-US" sz="1200">
                <a:solidFill>
                  <a:schemeClr val="tx1"/>
                </a:solidFill>
                <a:latin typeface="+mn-lt"/>
                <a:cs typeface="Arial"/>
              </a:rPr>
              <a:t>If </a:t>
            </a:r>
            <a:r>
              <a:rPr lang="en-US" sz="1200" spc="10">
                <a:solidFill>
                  <a:schemeClr val="tx1"/>
                </a:solidFill>
                <a:latin typeface="+mn-lt"/>
                <a:cs typeface="Arial"/>
              </a:rPr>
              <a:t>you have received </a:t>
            </a:r>
            <a:r>
              <a:rPr lang="en-US" sz="1200" spc="5">
                <a:solidFill>
                  <a:schemeClr val="tx1"/>
                </a:solidFill>
                <a:latin typeface="+mn-lt"/>
                <a:cs typeface="Arial"/>
              </a:rPr>
              <a:t>this </a:t>
            </a:r>
            <a:r>
              <a:rPr lang="en-US" sz="1200">
                <a:solidFill>
                  <a:schemeClr val="tx1"/>
                </a:solidFill>
                <a:latin typeface="+mn-lt"/>
                <a:cs typeface="Arial"/>
              </a:rPr>
              <a:t>file in </a:t>
            </a:r>
            <a:r>
              <a:rPr lang="en-US" sz="1200" spc="10">
                <a:solidFill>
                  <a:schemeClr val="tx1"/>
                </a:solidFill>
                <a:latin typeface="+mn-lt"/>
                <a:cs typeface="Arial"/>
              </a:rPr>
              <a:t>error, please </a:t>
            </a:r>
            <a:r>
              <a:rPr lang="en-US" sz="1200" spc="5">
                <a:solidFill>
                  <a:schemeClr val="tx1"/>
                </a:solidFill>
                <a:latin typeface="+mn-lt"/>
                <a:cs typeface="Arial"/>
              </a:rPr>
              <a:t>notify us </a:t>
            </a:r>
            <a:r>
              <a:rPr lang="en-US" sz="1200" spc="10">
                <a:solidFill>
                  <a:schemeClr val="tx1"/>
                </a:solidFill>
                <a:latin typeface="+mn-lt"/>
                <a:cs typeface="Arial"/>
              </a:rPr>
              <a:t>and remove  </a:t>
            </a:r>
            <a:r>
              <a:rPr lang="en-US" sz="1200">
                <a:solidFill>
                  <a:schemeClr val="tx1"/>
                </a:solidFill>
                <a:latin typeface="+mn-lt"/>
                <a:cs typeface="Arial"/>
              </a:rPr>
              <a:t>it </a:t>
            </a:r>
            <a:r>
              <a:rPr lang="en-US" sz="1200" spc="5">
                <a:solidFill>
                  <a:schemeClr val="tx1"/>
                </a:solidFill>
                <a:latin typeface="+mn-lt"/>
                <a:cs typeface="Arial"/>
              </a:rPr>
              <a:t>from </a:t>
            </a:r>
            <a:r>
              <a:rPr lang="en-US" sz="1200" spc="10">
                <a:solidFill>
                  <a:schemeClr val="tx1"/>
                </a:solidFill>
                <a:latin typeface="+mn-lt"/>
                <a:cs typeface="Arial"/>
              </a:rPr>
              <a:t>your system and </a:t>
            </a:r>
            <a:r>
              <a:rPr lang="en-US" sz="1200" spc="5">
                <a:solidFill>
                  <a:schemeClr val="tx1"/>
                </a:solidFill>
                <a:latin typeface="+mn-lt"/>
                <a:cs typeface="Arial"/>
              </a:rPr>
              <a:t>note that </a:t>
            </a:r>
            <a:r>
              <a:rPr lang="en-US" sz="1200" spc="10">
                <a:solidFill>
                  <a:schemeClr val="tx1"/>
                </a:solidFill>
                <a:latin typeface="+mn-lt"/>
                <a:cs typeface="Arial"/>
              </a:rPr>
              <a:t>you must not copy, </a:t>
            </a:r>
            <a:r>
              <a:rPr lang="en-US" sz="1200" spc="5">
                <a:solidFill>
                  <a:schemeClr val="tx1"/>
                </a:solidFill>
                <a:latin typeface="+mn-lt"/>
                <a:cs typeface="Arial"/>
              </a:rPr>
              <a:t>distribute or take </a:t>
            </a:r>
            <a:r>
              <a:rPr lang="en-US" sz="1200" spc="10">
                <a:solidFill>
                  <a:schemeClr val="tx1"/>
                </a:solidFill>
                <a:latin typeface="+mn-lt"/>
                <a:cs typeface="Arial"/>
              </a:rPr>
              <a:t>any </a:t>
            </a:r>
            <a:r>
              <a:rPr lang="en-US" sz="1200" spc="5">
                <a:solidFill>
                  <a:schemeClr val="tx1"/>
                </a:solidFill>
                <a:latin typeface="+mn-lt"/>
                <a:cs typeface="Arial"/>
              </a:rPr>
              <a:t>action </a:t>
            </a:r>
            <a:r>
              <a:rPr lang="en-US" sz="1200">
                <a:solidFill>
                  <a:schemeClr val="tx1"/>
                </a:solidFill>
                <a:latin typeface="+mn-lt"/>
                <a:cs typeface="Arial"/>
              </a:rPr>
              <a:t>in </a:t>
            </a:r>
            <a:r>
              <a:rPr lang="en-US" sz="1200" spc="10">
                <a:solidFill>
                  <a:schemeClr val="tx1"/>
                </a:solidFill>
                <a:latin typeface="+mn-lt"/>
                <a:cs typeface="Arial"/>
              </a:rPr>
              <a:t>reliance </a:t>
            </a:r>
            <a:r>
              <a:rPr lang="en-US" sz="1200" spc="5">
                <a:solidFill>
                  <a:schemeClr val="tx1"/>
                </a:solidFill>
                <a:latin typeface="+mn-lt"/>
                <a:cs typeface="Arial"/>
              </a:rPr>
              <a:t>on </a:t>
            </a:r>
            <a:r>
              <a:rPr lang="en-US" sz="1200">
                <a:solidFill>
                  <a:schemeClr val="tx1"/>
                </a:solidFill>
                <a:latin typeface="+mn-lt"/>
                <a:cs typeface="Arial"/>
              </a:rPr>
              <a:t>it. </a:t>
            </a:r>
            <a:r>
              <a:rPr lang="en-US" sz="1200" spc="10">
                <a:solidFill>
                  <a:schemeClr val="tx1"/>
                </a:solidFill>
                <a:latin typeface="+mn-lt"/>
                <a:cs typeface="Arial"/>
              </a:rPr>
              <a:t>Any unauthorized use </a:t>
            </a:r>
            <a:r>
              <a:rPr lang="en-US" sz="1200" spc="5">
                <a:solidFill>
                  <a:schemeClr val="tx1"/>
                </a:solidFill>
                <a:latin typeface="+mn-lt"/>
                <a:cs typeface="Arial"/>
              </a:rPr>
              <a:t>or </a:t>
            </a:r>
            <a:r>
              <a:rPr lang="en-US" sz="1200" spc="10">
                <a:solidFill>
                  <a:schemeClr val="tx1"/>
                </a:solidFill>
                <a:latin typeface="+mn-lt"/>
                <a:cs typeface="Arial"/>
              </a:rPr>
              <a:t>disclosure </a:t>
            </a:r>
            <a:r>
              <a:rPr lang="en-US" sz="1200" spc="5">
                <a:solidFill>
                  <a:schemeClr val="tx1"/>
                </a:solidFill>
                <a:latin typeface="+mn-lt"/>
                <a:cs typeface="Arial"/>
              </a:rPr>
              <a:t>of the  </a:t>
            </a:r>
            <a:r>
              <a:rPr lang="en-US" sz="1200" spc="10">
                <a:solidFill>
                  <a:schemeClr val="tx1"/>
                </a:solidFill>
                <a:latin typeface="+mn-lt"/>
                <a:cs typeface="Arial"/>
              </a:rPr>
              <a:t>contents </a:t>
            </a:r>
            <a:r>
              <a:rPr lang="en-US" sz="1200" spc="5">
                <a:solidFill>
                  <a:schemeClr val="tx1"/>
                </a:solidFill>
                <a:latin typeface="+mn-lt"/>
                <a:cs typeface="Arial"/>
              </a:rPr>
              <a:t>of this </a:t>
            </a:r>
            <a:r>
              <a:rPr lang="en-US" sz="1200">
                <a:solidFill>
                  <a:schemeClr val="tx1"/>
                </a:solidFill>
                <a:latin typeface="+mn-lt"/>
                <a:cs typeface="Arial"/>
              </a:rPr>
              <a:t>file is </a:t>
            </a:r>
            <a:r>
              <a:rPr lang="en-US" sz="1200" spc="10">
                <a:solidFill>
                  <a:schemeClr val="tx1"/>
                </a:solidFill>
                <a:latin typeface="+mn-lt"/>
                <a:cs typeface="Arial"/>
              </a:rPr>
              <a:t>not permitted and may </a:t>
            </a:r>
            <a:r>
              <a:rPr lang="en-US" sz="1200" spc="5">
                <a:solidFill>
                  <a:schemeClr val="tx1"/>
                </a:solidFill>
                <a:latin typeface="+mn-lt"/>
                <a:cs typeface="Arial"/>
              </a:rPr>
              <a:t>be </a:t>
            </a:r>
            <a:r>
              <a:rPr lang="en-US" sz="1200" spc="10">
                <a:solidFill>
                  <a:schemeClr val="tx1"/>
                </a:solidFill>
                <a:latin typeface="+mn-lt"/>
                <a:cs typeface="Arial"/>
              </a:rPr>
              <a:t>unlawful. AstraZeneca PLC, </a:t>
            </a:r>
            <a:r>
              <a:rPr lang="en-US" sz="1200">
                <a:solidFill>
                  <a:schemeClr val="tx1"/>
                </a:solidFill>
                <a:latin typeface="+mn-lt"/>
                <a:cs typeface="Arial"/>
              </a:rPr>
              <a:t>1 </a:t>
            </a:r>
            <a:r>
              <a:rPr lang="en-US" sz="1200" spc="10">
                <a:solidFill>
                  <a:schemeClr val="tx1"/>
                </a:solidFill>
                <a:latin typeface="+mn-lt"/>
                <a:cs typeface="Arial"/>
              </a:rPr>
              <a:t>Francis Crick Avenue, Cambridge Biomedical </a:t>
            </a:r>
            <a:r>
              <a:rPr lang="en-US" sz="1200" spc="15">
                <a:solidFill>
                  <a:schemeClr val="tx1"/>
                </a:solidFill>
                <a:latin typeface="+mn-lt"/>
                <a:cs typeface="Arial"/>
              </a:rPr>
              <a:t>Campus,  </a:t>
            </a:r>
            <a:r>
              <a:rPr lang="en-US" sz="1200" spc="10">
                <a:solidFill>
                  <a:schemeClr val="tx1"/>
                </a:solidFill>
                <a:latin typeface="+mn-lt"/>
                <a:cs typeface="Arial"/>
              </a:rPr>
              <a:t>Cambridge, CB2 0AA, UK, </a:t>
            </a:r>
            <a:r>
              <a:rPr lang="en-US" sz="1200" spc="5">
                <a:solidFill>
                  <a:schemeClr val="tx1"/>
                </a:solidFill>
                <a:latin typeface="+mn-lt"/>
                <a:cs typeface="Arial"/>
              </a:rPr>
              <a:t>T: </a:t>
            </a:r>
            <a:r>
              <a:rPr lang="en-US" sz="1200" spc="10">
                <a:solidFill>
                  <a:schemeClr val="tx1"/>
                </a:solidFill>
                <a:latin typeface="+mn-lt"/>
                <a:cs typeface="Arial"/>
              </a:rPr>
              <a:t>+44(0)203 749 5000,</a:t>
            </a:r>
            <a:r>
              <a:rPr lang="en-US" sz="1200" spc="85">
                <a:solidFill>
                  <a:schemeClr val="tx1"/>
                </a:solidFill>
                <a:latin typeface="+mn-lt"/>
                <a:cs typeface="Arial"/>
              </a:rPr>
              <a:t> </a:t>
            </a:r>
            <a:r>
              <a:rPr lang="en-US" sz="1200" u="none" spc="10">
                <a:solidFill>
                  <a:schemeClr val="tx1"/>
                </a:solidFill>
                <a:latin typeface="+mn-lt"/>
                <a:cs typeface="Arial"/>
              </a:rPr>
              <a:t>www.astrazeneca.com</a:t>
            </a:r>
            <a:endParaRPr lang="en-US" sz="1200">
              <a:solidFill>
                <a:schemeClr val="tx1"/>
              </a:solidFill>
            </a:endParaRPr>
          </a:p>
        </p:txBody>
      </p:sp>
      <p:sp>
        <p:nvSpPr>
          <p:cNvPr id="4" name="Date Placeholder 3">
            <a:extLst>
              <a:ext uri="{FF2B5EF4-FFF2-40B4-BE49-F238E27FC236}">
                <a16:creationId xmlns:a16="http://schemas.microsoft.com/office/drawing/2014/main" id="{2AB750B5-01B2-430D-BF92-6E5CD93388D3}"/>
              </a:ext>
            </a:extLst>
          </p:cNvPr>
          <p:cNvSpPr>
            <a:spLocks noGrp="1"/>
          </p:cNvSpPr>
          <p:nvPr>
            <p:ph type="dt" sz="half" idx="10"/>
          </p:nvPr>
        </p:nvSpPr>
        <p:spPr>
          <a:xfrm>
            <a:off x="10137663" y="6456258"/>
            <a:ext cx="1279358" cy="309145"/>
          </a:xfrm>
          <a:prstGeom prst="rect">
            <a:avLst/>
          </a:prstGeom>
        </p:spPr>
        <p:txBody>
          <a:bodyPr/>
          <a:lstStyle/>
          <a:p>
            <a:endParaRPr lang="en-GB"/>
          </a:p>
        </p:txBody>
      </p:sp>
      <p:sp>
        <p:nvSpPr>
          <p:cNvPr id="8" name="Slide Number Placeholder 7">
            <a:extLst>
              <a:ext uri="{FF2B5EF4-FFF2-40B4-BE49-F238E27FC236}">
                <a16:creationId xmlns:a16="http://schemas.microsoft.com/office/drawing/2014/main" id="{25C10CA0-7F28-40CE-9633-59C6800E7665}"/>
              </a:ext>
            </a:extLst>
          </p:cNvPr>
          <p:cNvSpPr>
            <a:spLocks noGrp="1"/>
          </p:cNvSpPr>
          <p:nvPr>
            <p:ph type="sldNum" sz="quarter" idx="12"/>
          </p:nvPr>
        </p:nvSpPr>
        <p:spPr/>
        <p:txBody>
          <a:bodyPr/>
          <a:lstStyle/>
          <a:p>
            <a:fld id="{F8E47D07-9D1E-4FE9-B31A-2F5863681021}" type="slidenum">
              <a:rPr lang="en-GB" smtClean="0"/>
              <a:pPr/>
              <a:t>‹#›</a:t>
            </a:fld>
            <a:endParaRPr lang="en-GB"/>
          </a:p>
        </p:txBody>
      </p:sp>
    </p:spTree>
    <p:custDataLst>
      <p:tags r:id="rId1"/>
    </p:custDataLst>
    <p:extLst>
      <p:ext uri="{BB962C8B-B14F-4D97-AF65-F5344CB8AC3E}">
        <p14:creationId xmlns:p14="http://schemas.microsoft.com/office/powerpoint/2010/main" val="28911884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C22DA5D-EC7E-40C3-8862-3E3748AD6C3A}"/>
              </a:ext>
            </a:extLst>
          </p:cNvPr>
          <p:cNvSpPr txBox="1">
            <a:spLocks/>
          </p:cNvSpPr>
          <p:nvPr userDrawn="1"/>
        </p:nvSpPr>
        <p:spPr>
          <a:xfrm>
            <a:off x="1257304" y="769811"/>
            <a:ext cx="9677394" cy="5318379"/>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US" sz="9600"/>
              <a:t>Do not use layouts</a:t>
            </a:r>
            <a:br>
              <a:rPr lang="en-US" sz="9600"/>
            </a:br>
            <a:r>
              <a:rPr lang="en-US" sz="9600"/>
              <a:t>in this section appearing after this point. </a:t>
            </a:r>
          </a:p>
        </p:txBody>
      </p:sp>
      <p:sp>
        <p:nvSpPr>
          <p:cNvPr id="4" name="DO NOT DELETE (BRANDIN)">
            <a:extLst>
              <a:ext uri="{FF2B5EF4-FFF2-40B4-BE49-F238E27FC236}">
                <a16:creationId xmlns:a16="http://schemas.microsoft.com/office/drawing/2014/main" id="{F1299135-0714-4CF7-A974-069E1C738F33}"/>
              </a:ext>
            </a:extLst>
          </p:cNvPr>
          <p:cNvSpPr/>
          <p:nvPr userDrawn="1"/>
        </p:nvSpPr>
        <p:spPr>
          <a:xfrm>
            <a:off x="0" y="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90000"/>
              </a:lnSpc>
              <a:spcAft>
                <a:spcPts val="600"/>
              </a:spcAft>
            </a:pPr>
            <a:endParaRPr lang="en-US" err="1"/>
          </a:p>
        </p:txBody>
      </p:sp>
    </p:spTree>
    <p:custDataLst>
      <p:custData r:id="rId1"/>
      <p:tags r:id="rId2"/>
    </p:custDataLst>
    <p:extLst>
      <p:ext uri="{BB962C8B-B14F-4D97-AF65-F5344CB8AC3E}">
        <p14:creationId xmlns:p14="http://schemas.microsoft.com/office/powerpoint/2010/main" val="6966633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3_Divider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7" name="Chevron 10">
            <a:extLst>
              <a:ext uri="{FF2B5EF4-FFF2-40B4-BE49-F238E27FC236}">
                <a16:creationId xmlns:a16="http://schemas.microsoft.com/office/drawing/2014/main" id="{1C3608EF-A061-45FD-8665-A05AAB0A0DEA}"/>
              </a:ext>
            </a:extLst>
          </p:cNvPr>
          <p:cNvSpPr/>
          <p:nvPr userDrawn="1"/>
        </p:nvSpPr>
        <p:spPr>
          <a:xfrm rot="5400000">
            <a:off x="11147890" y="728039"/>
            <a:ext cx="958495" cy="723845"/>
          </a:xfrm>
          <a:prstGeom prst="chevron">
            <a:avLst>
              <a:gd name="adj" fmla="val 25580"/>
            </a:avLst>
          </a:prstGeom>
          <a:solidFill>
            <a:srgbClr val="004F8E">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2">
                  <a:lumMod val="20000"/>
                  <a:lumOff val="80000"/>
                </a:schemeClr>
              </a:solidFill>
              <a:effectLst/>
              <a:uLnTx/>
              <a:uFillTx/>
              <a:latin typeface="Arial"/>
              <a:ea typeface="+mn-ea"/>
              <a:cs typeface="+mn-cs"/>
            </a:endParaRPr>
          </a:p>
        </p:txBody>
      </p:sp>
      <p:sp>
        <p:nvSpPr>
          <p:cNvPr id="18" name="Chevron 11">
            <a:extLst>
              <a:ext uri="{FF2B5EF4-FFF2-40B4-BE49-F238E27FC236}">
                <a16:creationId xmlns:a16="http://schemas.microsoft.com/office/drawing/2014/main" id="{4650CBA1-90BB-4ACB-BAC9-740B4D352410}"/>
              </a:ext>
            </a:extLst>
          </p:cNvPr>
          <p:cNvSpPr/>
          <p:nvPr userDrawn="1"/>
        </p:nvSpPr>
        <p:spPr>
          <a:xfrm rot="5400000">
            <a:off x="11147890" y="1622879"/>
            <a:ext cx="958495" cy="723845"/>
          </a:xfrm>
          <a:prstGeom prst="chevron">
            <a:avLst>
              <a:gd name="adj" fmla="val 25580"/>
            </a:avLst>
          </a:prstGeom>
          <a:solidFill>
            <a:srgbClr val="004F8E">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09"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19" name="Chevron 12">
            <a:extLst>
              <a:ext uri="{FF2B5EF4-FFF2-40B4-BE49-F238E27FC236}">
                <a16:creationId xmlns:a16="http://schemas.microsoft.com/office/drawing/2014/main" id="{278FA49B-8010-416D-ACD4-7A508AF300D4}"/>
              </a:ext>
            </a:extLst>
          </p:cNvPr>
          <p:cNvSpPr/>
          <p:nvPr userDrawn="1"/>
        </p:nvSpPr>
        <p:spPr>
          <a:xfrm rot="5400000">
            <a:off x="11147890" y="2517719"/>
            <a:ext cx="958495" cy="723845"/>
          </a:xfrm>
          <a:prstGeom prst="chevron">
            <a:avLst>
              <a:gd name="adj" fmla="val 25580"/>
            </a:avLst>
          </a:prstGeom>
          <a:solidFill>
            <a:schemeClr val="accent2">
              <a:lumMod val="10000"/>
              <a:lumOff val="90000"/>
              <a:alpha val="95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09"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20" name="Chevron 13">
            <a:extLst>
              <a:ext uri="{FF2B5EF4-FFF2-40B4-BE49-F238E27FC236}">
                <a16:creationId xmlns:a16="http://schemas.microsoft.com/office/drawing/2014/main" id="{2C0A2D5C-FD1E-4F74-825F-A6AD3B692C89}"/>
              </a:ext>
            </a:extLst>
          </p:cNvPr>
          <p:cNvSpPr/>
          <p:nvPr userDrawn="1"/>
        </p:nvSpPr>
        <p:spPr>
          <a:xfrm rot="5400000">
            <a:off x="11147890" y="3412559"/>
            <a:ext cx="958495" cy="723845"/>
          </a:xfrm>
          <a:prstGeom prst="chevron">
            <a:avLst>
              <a:gd name="adj" fmla="val 25580"/>
            </a:avLst>
          </a:prstGeom>
          <a:solidFill>
            <a:srgbClr val="004F8E">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09"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22" name="Chevron 14">
            <a:extLst>
              <a:ext uri="{FF2B5EF4-FFF2-40B4-BE49-F238E27FC236}">
                <a16:creationId xmlns:a16="http://schemas.microsoft.com/office/drawing/2014/main" id="{D3B9467D-CFC8-44DF-8D4B-60FBF7133DED}"/>
              </a:ext>
            </a:extLst>
          </p:cNvPr>
          <p:cNvSpPr/>
          <p:nvPr userDrawn="1"/>
        </p:nvSpPr>
        <p:spPr>
          <a:xfrm rot="5400000">
            <a:off x="11147890" y="4307398"/>
            <a:ext cx="958495" cy="723845"/>
          </a:xfrm>
          <a:prstGeom prst="chevron">
            <a:avLst>
              <a:gd name="adj" fmla="val 25580"/>
            </a:avLst>
          </a:prstGeom>
          <a:solidFill>
            <a:srgbClr val="004F8E">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09"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23" name="Chevron 18">
            <a:extLst>
              <a:ext uri="{FF2B5EF4-FFF2-40B4-BE49-F238E27FC236}">
                <a16:creationId xmlns:a16="http://schemas.microsoft.com/office/drawing/2014/main" id="{36C92F18-E3AC-45F9-A0BC-2AEF98A5AB89}"/>
              </a:ext>
            </a:extLst>
          </p:cNvPr>
          <p:cNvSpPr/>
          <p:nvPr userDrawn="1"/>
        </p:nvSpPr>
        <p:spPr>
          <a:xfrm rot="5400000">
            <a:off x="11147887" y="-206327"/>
            <a:ext cx="958493" cy="723845"/>
          </a:xfrm>
          <a:prstGeom prst="chevron">
            <a:avLst>
              <a:gd name="adj" fmla="val 25580"/>
            </a:avLst>
          </a:prstGeom>
          <a:solidFill>
            <a:schemeClr val="accent2">
              <a:lumMod val="90000"/>
              <a:lumOff val="1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E5F976C1-7C2B-4ACA-BE71-8B3520497747}"/>
              </a:ext>
            </a:extLst>
          </p:cNvPr>
          <p:cNvSpPr/>
          <p:nvPr userDrawn="1"/>
        </p:nvSpPr>
        <p:spPr>
          <a:xfrm>
            <a:off x="10778521" y="-687897"/>
            <a:ext cx="1670156" cy="681925"/>
          </a:xfrm>
          <a:prstGeom prst="rect">
            <a:avLst/>
          </a:prstGeom>
          <a:solidFill>
            <a:srgbClr val="E6E6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578832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DCC3B-CA12-4A4B-B5F5-D2062F3C58EC}"/>
              </a:ext>
            </a:extLst>
          </p:cNvPr>
          <p:cNvSpPr>
            <a:spLocks noGrp="1"/>
          </p:cNvSpPr>
          <p:nvPr>
            <p:ph type="title" hasCustomPrompt="1"/>
          </p:nvPr>
        </p:nvSpPr>
        <p:spPr>
          <a:xfrm>
            <a:off x="407987" y="1486304"/>
            <a:ext cx="5185093" cy="2649135"/>
          </a:xfrm>
        </p:spPr>
        <p:txBody>
          <a:bodyPr anchor="b" anchorCtr="0">
            <a:normAutofit/>
          </a:bodyPr>
          <a:lstStyle>
            <a:lvl1pPr>
              <a:lnSpc>
                <a:spcPct val="100000"/>
              </a:lnSpc>
              <a:defRPr sz="4000">
                <a:solidFill>
                  <a:schemeClr val="accent1"/>
                </a:solidFill>
              </a:defRPr>
            </a:lvl1pPr>
          </a:lstStyle>
          <a:p>
            <a:r>
              <a:rPr lang="en-US"/>
              <a:t>Click to enter title here</a:t>
            </a:r>
          </a:p>
        </p:txBody>
      </p:sp>
      <p:sp>
        <p:nvSpPr>
          <p:cNvPr id="6" name="Picture Placeholder 12">
            <a:extLst>
              <a:ext uri="{FF2B5EF4-FFF2-40B4-BE49-F238E27FC236}">
                <a16:creationId xmlns:a16="http://schemas.microsoft.com/office/drawing/2014/main" id="{3506CBD9-0F78-454A-9842-87C2546180B8}"/>
              </a:ext>
            </a:extLst>
          </p:cNvPr>
          <p:cNvSpPr>
            <a:spLocks noGrp="1"/>
          </p:cNvSpPr>
          <p:nvPr>
            <p:ph type="pic" sz="quarter" idx="20" hasCustomPrompt="1"/>
          </p:nvPr>
        </p:nvSpPr>
        <p:spPr>
          <a:xfrm>
            <a:off x="6188475" y="0"/>
            <a:ext cx="6004761" cy="6865200"/>
          </a:xfrm>
          <a:custGeom>
            <a:avLst/>
            <a:gdLst>
              <a:gd name="connsiteX0" fmla="*/ 1547827 w 6004761"/>
              <a:gd name="connsiteY0" fmla="*/ 0 h 6864096"/>
              <a:gd name="connsiteX1" fmla="*/ 6004760 w 6004761"/>
              <a:gd name="connsiteY1" fmla="*/ 0 h 6864096"/>
              <a:gd name="connsiteX2" fmla="*/ 6004761 w 6004761"/>
              <a:gd name="connsiteY2" fmla="*/ 6864096 h 6864096"/>
              <a:gd name="connsiteX3" fmla="*/ 1554450 w 6004761"/>
              <a:gd name="connsiteY3" fmla="*/ 6864096 h 6864096"/>
              <a:gd name="connsiteX4" fmla="*/ 1379124 w 6004761"/>
              <a:gd name="connsiteY4" fmla="*/ 6702826 h 6864096"/>
              <a:gd name="connsiteX5" fmla="*/ 0 w 6004761"/>
              <a:gd name="connsiteY5" fmla="*/ 3429001 h 6864096"/>
              <a:gd name="connsiteX6" fmla="*/ 1379124 w 6004761"/>
              <a:gd name="connsiteY6" fmla="*/ 155178 h 686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4761" h="6864096">
                <a:moveTo>
                  <a:pt x="1547827" y="0"/>
                </a:moveTo>
                <a:lnTo>
                  <a:pt x="6004760" y="0"/>
                </a:lnTo>
                <a:lnTo>
                  <a:pt x="6004761" y="6864096"/>
                </a:lnTo>
                <a:lnTo>
                  <a:pt x="1554450" y="6864096"/>
                </a:lnTo>
                <a:lnTo>
                  <a:pt x="1379124" y="6702826"/>
                </a:lnTo>
                <a:cubicBezTo>
                  <a:pt x="528239" y="5871990"/>
                  <a:pt x="0" y="4712184"/>
                  <a:pt x="0" y="3429001"/>
                </a:cubicBezTo>
                <a:cubicBezTo>
                  <a:pt x="0" y="2145819"/>
                  <a:pt x="528239" y="986013"/>
                  <a:pt x="1379124" y="155178"/>
                </a:cubicBezTo>
                <a:close/>
              </a:path>
            </a:pathLst>
          </a:custGeom>
          <a:solidFill>
            <a:schemeClr val="accent1"/>
          </a:solidFill>
        </p:spPr>
        <p:txBody>
          <a:bodyPr wrap="square" tIns="432000" bIns="648000" anchor="ctr">
            <a:noAutofit/>
          </a:bodyPr>
          <a:lstStyle>
            <a:lvl1pPr marL="0" indent="0" algn="ctr">
              <a:lnSpc>
                <a:spcPct val="100000"/>
              </a:lnSpc>
              <a:buNone/>
              <a:defRPr sz="1600" b="1">
                <a:solidFill>
                  <a:schemeClr val="bg1"/>
                </a:solidFill>
              </a:defRPr>
            </a:lvl1pPr>
          </a:lstStyle>
          <a:p>
            <a:r>
              <a:rPr lang="en-US"/>
              <a:t>_______________________________</a:t>
            </a:r>
            <a:br>
              <a:rPr lang="en-US"/>
            </a:br>
            <a:br>
              <a:rPr lang="en-US"/>
            </a:br>
            <a:r>
              <a:rPr lang="en-US"/>
              <a:t>To add an image here: </a:t>
            </a:r>
            <a:br>
              <a:rPr lang="en-US"/>
            </a:br>
            <a:r>
              <a:rPr lang="en-US"/>
              <a:t>Click the icon and insert a file from your computer.</a:t>
            </a:r>
            <a:br>
              <a:rPr lang="en-US"/>
            </a:br>
            <a:br>
              <a:rPr lang="en-US"/>
            </a:br>
            <a:br>
              <a:rPr lang="en-US"/>
            </a:br>
            <a:br>
              <a:rPr lang="en-US"/>
            </a:br>
            <a:r>
              <a:rPr lang="en-US"/>
              <a:t> Your image can then be scaled within </a:t>
            </a:r>
            <a:br>
              <a:rPr lang="en-US"/>
            </a:br>
            <a:r>
              <a:rPr lang="en-US"/>
              <a:t>the frame by using the Crop feature in </a:t>
            </a:r>
            <a:br>
              <a:rPr lang="en-US"/>
            </a:br>
            <a:r>
              <a:rPr lang="en-US"/>
              <a:t>the Picture Format tab of the ribbon.</a:t>
            </a:r>
            <a:br>
              <a:rPr lang="en-US"/>
            </a:br>
            <a:r>
              <a:rPr lang="en-US"/>
              <a:t>_______________________________</a:t>
            </a:r>
          </a:p>
        </p:txBody>
      </p:sp>
      <p:pic>
        <p:nvPicPr>
          <p:cNvPr id="7" name="Picture 2" descr="Image result for ASTRAZENECA LOGO">
            <a:extLst>
              <a:ext uri="{FF2B5EF4-FFF2-40B4-BE49-F238E27FC236}">
                <a16:creationId xmlns:a16="http://schemas.microsoft.com/office/drawing/2014/main" id="{1ED72C3C-E918-420F-9374-6F1CBE3946F7}"/>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12276" y="576767"/>
            <a:ext cx="2405987" cy="65195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632E5583-912E-4EA8-8EDC-7B6B86E76274}"/>
              </a:ext>
            </a:extLst>
          </p:cNvPr>
          <p:cNvSpPr>
            <a:spLocks noGrp="1"/>
          </p:cNvSpPr>
          <p:nvPr>
            <p:ph type="body" sz="quarter" idx="21" hasCustomPrompt="1"/>
          </p:nvPr>
        </p:nvSpPr>
        <p:spPr>
          <a:xfrm>
            <a:off x="407988" y="4328932"/>
            <a:ext cx="5184775" cy="1203767"/>
          </a:xfrm>
          <a:prstGeom prst="rect">
            <a:avLst/>
          </a:prstGeom>
        </p:spPr>
        <p:txBody>
          <a:bodyPr lIns="0">
            <a:normAutofit/>
          </a:bodyPr>
          <a:lstStyle>
            <a:lvl1pPr marL="0" indent="0">
              <a:lnSpc>
                <a:spcPct val="100000"/>
              </a:lnSpc>
              <a:buNone/>
              <a:defRPr sz="2400">
                <a:solidFill>
                  <a:schemeClr val="tx1"/>
                </a:solidFill>
              </a:defRPr>
            </a:lvl1pPr>
          </a:lstStyle>
          <a:p>
            <a:pPr lvl="0"/>
            <a:r>
              <a:rPr lang="en-US"/>
              <a:t>Click to add subtitle / presenter name</a:t>
            </a:r>
          </a:p>
        </p:txBody>
      </p:sp>
      <p:sp>
        <p:nvSpPr>
          <p:cNvPr id="12" name="Rectangle 11">
            <a:extLst>
              <a:ext uri="{FF2B5EF4-FFF2-40B4-BE49-F238E27FC236}">
                <a16:creationId xmlns:a16="http://schemas.microsoft.com/office/drawing/2014/main" id="{06231862-37A9-4364-9D96-47810B11870D}"/>
              </a:ext>
            </a:extLst>
          </p:cNvPr>
          <p:cNvSpPr/>
          <p:nvPr userDrawn="1"/>
        </p:nvSpPr>
        <p:spPr>
          <a:xfrm>
            <a:off x="342900" y="404813"/>
            <a:ext cx="2794000" cy="92048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endParaRPr lang="en-US" sz="2400" err="1">
              <a:latin typeface="+mj-lt"/>
            </a:endParaRPr>
          </a:p>
        </p:txBody>
      </p:sp>
      <p:sp>
        <p:nvSpPr>
          <p:cNvPr id="3" name="Date Placeholder 2">
            <a:extLst>
              <a:ext uri="{FF2B5EF4-FFF2-40B4-BE49-F238E27FC236}">
                <a16:creationId xmlns:a16="http://schemas.microsoft.com/office/drawing/2014/main" id="{39E6A1CD-3FD6-4AD3-876A-75F060E88A2E}"/>
              </a:ext>
            </a:extLst>
          </p:cNvPr>
          <p:cNvSpPr>
            <a:spLocks noGrp="1"/>
          </p:cNvSpPr>
          <p:nvPr>
            <p:ph type="dt" sz="half" idx="26"/>
          </p:nvPr>
        </p:nvSpPr>
        <p:spPr>
          <a:xfrm>
            <a:off x="407987" y="5887668"/>
            <a:ext cx="1279358" cy="309145"/>
          </a:xfrm>
        </p:spPr>
        <p:txBody>
          <a:bodyPr lIns="0"/>
          <a:lstStyle>
            <a:lvl1pPr algn="l">
              <a:lnSpc>
                <a:spcPct val="100000"/>
              </a:lnSpc>
              <a:defRPr/>
            </a:lvl1pPr>
          </a:lstStyle>
          <a:p>
            <a:endParaRPr lang="en-GB"/>
          </a:p>
        </p:txBody>
      </p:sp>
      <p:sp>
        <p:nvSpPr>
          <p:cNvPr id="15" name="Freeform: Shape 14">
            <a:extLst>
              <a:ext uri="{FF2B5EF4-FFF2-40B4-BE49-F238E27FC236}">
                <a16:creationId xmlns:a16="http://schemas.microsoft.com/office/drawing/2014/main" id="{72260595-7C87-4D29-977E-EE25A0D9291A}"/>
              </a:ext>
            </a:extLst>
          </p:cNvPr>
          <p:cNvSpPr/>
          <p:nvPr userDrawn="1"/>
        </p:nvSpPr>
        <p:spPr>
          <a:xfrm>
            <a:off x="-2087955" y="1"/>
            <a:ext cx="2064161" cy="6858000"/>
          </a:xfrm>
          <a:custGeom>
            <a:avLst/>
            <a:gdLst>
              <a:gd name="connsiteX0" fmla="*/ 0 w 2064161"/>
              <a:gd name="connsiteY0" fmla="*/ 0 h 6858000"/>
              <a:gd name="connsiteX1" fmla="*/ 2002971 w 2064161"/>
              <a:gd name="connsiteY1" fmla="*/ 0 h 6858000"/>
              <a:gd name="connsiteX2" fmla="*/ 2002971 w 2064161"/>
              <a:gd name="connsiteY2" fmla="*/ 6447122 h 6858000"/>
              <a:gd name="connsiteX3" fmla="*/ 2064161 w 2064161"/>
              <a:gd name="connsiteY3" fmla="*/ 6538118 h 6858000"/>
              <a:gd name="connsiteX4" fmla="*/ 2002971 w 2064161"/>
              <a:gd name="connsiteY4" fmla="*/ 6629114 h 6858000"/>
              <a:gd name="connsiteX5" fmla="*/ 2002971 w 2064161"/>
              <a:gd name="connsiteY5" fmla="*/ 6858000 h 6858000"/>
              <a:gd name="connsiteX6" fmla="*/ 0 w 206416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161" h="6858000">
                <a:moveTo>
                  <a:pt x="0" y="0"/>
                </a:moveTo>
                <a:lnTo>
                  <a:pt x="2002971" y="0"/>
                </a:lnTo>
                <a:lnTo>
                  <a:pt x="2002971" y="6447122"/>
                </a:lnTo>
                <a:lnTo>
                  <a:pt x="2064161" y="6538118"/>
                </a:lnTo>
                <a:lnTo>
                  <a:pt x="2002971" y="6629114"/>
                </a:lnTo>
                <a:lnTo>
                  <a:pt x="200297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rIns="144000" bIns="216000" rtlCol="0" anchor="b" anchorCtr="0">
            <a:noAutofit/>
          </a:bodyPr>
          <a:lstStyle/>
          <a:p>
            <a:pPr>
              <a:lnSpc>
                <a:spcPct val="100000"/>
              </a:lnSpc>
              <a:spcAft>
                <a:spcPts val="600"/>
              </a:spcAft>
            </a:pPr>
            <a:r>
              <a:rPr lang="en-GB" sz="1400">
                <a:solidFill>
                  <a:schemeClr val="tx1"/>
                </a:solidFill>
              </a:rPr>
              <a:t>Please ensure you have added the correct confidentiality statement. </a:t>
            </a:r>
          </a:p>
          <a:p>
            <a:pPr>
              <a:lnSpc>
                <a:spcPct val="100000"/>
              </a:lnSpc>
              <a:spcAft>
                <a:spcPts val="600"/>
              </a:spcAft>
            </a:pPr>
            <a:r>
              <a:rPr lang="en-GB" sz="1400">
                <a:solidFill>
                  <a:schemeClr val="tx1"/>
                </a:solidFill>
              </a:rPr>
              <a:t>Type the correct statement: </a:t>
            </a:r>
            <a:br>
              <a:rPr lang="en-GB" sz="1400">
                <a:solidFill>
                  <a:schemeClr val="accent1"/>
                </a:solidFill>
              </a:rPr>
            </a:br>
            <a:r>
              <a:rPr lang="en-GB" sz="1400">
                <a:solidFill>
                  <a:schemeClr val="accent1"/>
                </a:solidFill>
              </a:rPr>
              <a:t>‘</a:t>
            </a:r>
            <a:r>
              <a:rPr lang="en-GB" sz="1400" b="1" i="1">
                <a:solidFill>
                  <a:schemeClr val="accent1"/>
                </a:solidFill>
              </a:rPr>
              <a:t>Company Restricted’ </a:t>
            </a:r>
            <a:r>
              <a:rPr lang="en-GB" sz="1400" b="0">
                <a:solidFill>
                  <a:schemeClr val="tx1"/>
                </a:solidFill>
              </a:rPr>
              <a:t>or</a:t>
            </a:r>
            <a:r>
              <a:rPr lang="en-GB" sz="1400" b="1">
                <a:solidFill>
                  <a:schemeClr val="accent1"/>
                </a:solidFill>
              </a:rPr>
              <a:t> ‘</a:t>
            </a:r>
            <a:r>
              <a:rPr lang="en-GB" sz="1400" b="1" i="1">
                <a:solidFill>
                  <a:schemeClr val="accent1"/>
                </a:solidFill>
              </a:rPr>
              <a:t>Strictly Confidential’ </a:t>
            </a:r>
            <a:r>
              <a:rPr lang="en-GB" sz="1400" b="0" i="1">
                <a:solidFill>
                  <a:schemeClr val="tx1"/>
                </a:solidFill>
              </a:rPr>
              <a:t>.</a:t>
            </a:r>
            <a:r>
              <a:rPr lang="en-GB" sz="1400" b="1" i="1">
                <a:solidFill>
                  <a:schemeClr val="accent1"/>
                </a:solidFill>
              </a:rPr>
              <a:t> </a:t>
            </a:r>
            <a:r>
              <a:rPr lang="en-GB" sz="1400" b="0" i="0">
                <a:solidFill>
                  <a:schemeClr val="tx1"/>
                </a:solidFill>
              </a:rPr>
              <a:t>No statement is needed </a:t>
            </a:r>
            <a:br>
              <a:rPr lang="en-GB" sz="1400" b="0" i="0">
                <a:solidFill>
                  <a:schemeClr val="tx1"/>
                </a:solidFill>
              </a:rPr>
            </a:br>
            <a:r>
              <a:rPr lang="en-GB" sz="1400" b="0" i="0">
                <a:solidFill>
                  <a:schemeClr val="tx1"/>
                </a:solidFill>
              </a:rPr>
              <a:t>for public information. </a:t>
            </a:r>
            <a:endParaRPr lang="en-GB" sz="1400" b="0">
              <a:solidFill>
                <a:schemeClr val="tx1"/>
              </a:solidFill>
            </a:endParaRPr>
          </a:p>
        </p:txBody>
      </p:sp>
      <p:sp>
        <p:nvSpPr>
          <p:cNvPr id="14" name="Oval 13">
            <a:extLst>
              <a:ext uri="{FF2B5EF4-FFF2-40B4-BE49-F238E27FC236}">
                <a16:creationId xmlns:a16="http://schemas.microsoft.com/office/drawing/2014/main" id="{E4809C05-E460-4D1A-BC84-C63C988F5D2D}"/>
              </a:ext>
            </a:extLst>
          </p:cNvPr>
          <p:cNvSpPr/>
          <p:nvPr userDrawn="1"/>
        </p:nvSpPr>
        <p:spPr>
          <a:xfrm>
            <a:off x="-1944694" y="3878333"/>
            <a:ext cx="419968" cy="4199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r>
              <a:rPr lang="en-US" sz="2400" b="1">
                <a:solidFill>
                  <a:schemeClr val="bg1"/>
                </a:solidFill>
                <a:latin typeface="+mn-lt"/>
              </a:rPr>
              <a:t>!</a:t>
            </a:r>
          </a:p>
        </p:txBody>
      </p:sp>
      <p:sp>
        <p:nvSpPr>
          <p:cNvPr id="8" name="Text Placeholder 7">
            <a:extLst>
              <a:ext uri="{FF2B5EF4-FFF2-40B4-BE49-F238E27FC236}">
                <a16:creationId xmlns:a16="http://schemas.microsoft.com/office/drawing/2014/main" id="{7468ED59-10F2-418A-8E8D-5A205AB6BDFD}"/>
              </a:ext>
            </a:extLst>
          </p:cNvPr>
          <p:cNvSpPr>
            <a:spLocks noGrp="1"/>
          </p:cNvSpPr>
          <p:nvPr>
            <p:ph type="body" sz="quarter" idx="27" hasCustomPrompt="1"/>
          </p:nvPr>
        </p:nvSpPr>
        <p:spPr>
          <a:xfrm>
            <a:off x="407988" y="6420976"/>
            <a:ext cx="5184775" cy="234286"/>
          </a:xfrm>
        </p:spPr>
        <p:txBody>
          <a:bodyPr lIns="0" tIns="36000" rIns="0" bIns="36000" anchor="ctr" anchorCtr="0">
            <a:spAutoFit/>
          </a:bodyPr>
          <a:lstStyle>
            <a:lvl1pPr marL="0" indent="0">
              <a:lnSpc>
                <a:spcPct val="100000"/>
              </a:lnSpc>
              <a:buNone/>
              <a:defRPr sz="1050"/>
            </a:lvl1pPr>
            <a:lvl2pPr marL="432000" indent="0">
              <a:buNone/>
              <a:defRPr sz="1050"/>
            </a:lvl2pPr>
            <a:lvl3pPr marL="684000" indent="0">
              <a:buNone/>
              <a:defRPr sz="1050"/>
            </a:lvl3pPr>
            <a:lvl4pPr marL="828000" indent="0">
              <a:buNone/>
              <a:defRPr sz="1050"/>
            </a:lvl4pPr>
            <a:lvl5pPr marL="959400" indent="0">
              <a:buNone/>
              <a:defRPr sz="1050"/>
            </a:lvl5pPr>
          </a:lstStyle>
          <a:p>
            <a:pPr lvl="0"/>
            <a:r>
              <a:rPr lang="en-US"/>
              <a:t>Click to add confidentiality statement here</a:t>
            </a:r>
          </a:p>
        </p:txBody>
      </p:sp>
    </p:spTree>
    <p:custDataLst>
      <p:tags r:id="rId1"/>
    </p:custDataLst>
    <p:extLst>
      <p:ext uri="{BB962C8B-B14F-4D97-AF65-F5344CB8AC3E}">
        <p14:creationId xmlns:p14="http://schemas.microsoft.com/office/powerpoint/2010/main" val="2744436626"/>
      </p:ext>
    </p:extLst>
  </p:cSld>
  <p:clrMapOvr>
    <a:masterClrMapping/>
  </p:clrMapOvr>
  <p:extLst>
    <p:ext uri="{DCECCB84-F9BA-43D5-87BE-67443E8EF086}">
      <p15:sldGuideLst xmlns:p15="http://schemas.microsoft.com/office/powerpoint/2012/main">
        <p15:guide id="1" pos="3522">
          <p15:clr>
            <a:srgbClr val="C35EA4"/>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defRPr/>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p:txBody>
          <a:bodyPr/>
          <a:lstStyle/>
          <a:p>
            <a:endParaRPr lang="en-GB"/>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a:lstStyle/>
          <a:p>
            <a:fld id="{F8E47D07-9D1E-4FE9-B31A-2F5863681021}" type="slidenum">
              <a:rPr lang="en-GB" smtClean="0"/>
              <a:pPr/>
              <a:t>‹#›</a:t>
            </a:fld>
            <a:endParaRPr lang="en-GB"/>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150028432"/>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in Lens">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D0FA13F-5B1F-4795-B0E7-3E97B5D8E071}"/>
              </a:ext>
            </a:extLst>
          </p:cNvPr>
          <p:cNvSpPr>
            <a:spLocks noGrp="1"/>
          </p:cNvSpPr>
          <p:nvPr>
            <p:ph type="title" hasCustomPrompt="1"/>
          </p:nvPr>
        </p:nvSpPr>
        <p:spPr>
          <a:xfrm>
            <a:off x="1" y="-1"/>
            <a:ext cx="3875391" cy="4330700"/>
          </a:xfrm>
          <a:custGeom>
            <a:avLst/>
            <a:gdLst>
              <a:gd name="connsiteX0" fmla="*/ 417122 w 3875391"/>
              <a:gd name="connsiteY0" fmla="*/ 0 h 4330700"/>
              <a:gd name="connsiteX1" fmla="*/ 2700571 w 3875391"/>
              <a:gd name="connsiteY1" fmla="*/ 0 h 4330700"/>
              <a:gd name="connsiteX2" fmla="*/ 2854048 w 3875391"/>
              <a:gd name="connsiteY2" fmla="*/ 93240 h 4330700"/>
              <a:gd name="connsiteX3" fmla="*/ 3875391 w 3875391"/>
              <a:gd name="connsiteY3" fmla="*/ 2014156 h 4330700"/>
              <a:gd name="connsiteX4" fmla="*/ 3479762 w 3875391"/>
              <a:gd name="connsiteY4" fmla="*/ 3309358 h 4330700"/>
              <a:gd name="connsiteX5" fmla="*/ 3457575 w 3875391"/>
              <a:gd name="connsiteY5" fmla="*/ 3339027 h 4330700"/>
              <a:gd name="connsiteX6" fmla="*/ 3457575 w 3875391"/>
              <a:gd name="connsiteY6" fmla="*/ 3343274 h 4330700"/>
              <a:gd name="connsiteX7" fmla="*/ 3454399 w 3875391"/>
              <a:gd name="connsiteY7" fmla="*/ 3343274 h 4330700"/>
              <a:gd name="connsiteX8" fmla="*/ 3346405 w 3875391"/>
              <a:gd name="connsiteY8" fmla="*/ 3487693 h 4330700"/>
              <a:gd name="connsiteX9" fmla="*/ 1558846 w 3875391"/>
              <a:gd name="connsiteY9" fmla="*/ 4330700 h 4330700"/>
              <a:gd name="connsiteX10" fmla="*/ 85309 w 3875391"/>
              <a:gd name="connsiteY10" fmla="*/ 3801714 h 4330700"/>
              <a:gd name="connsiteX11" fmla="*/ 0 w 3875391"/>
              <a:gd name="connsiteY11" fmla="*/ 3724180 h 4330700"/>
              <a:gd name="connsiteX12" fmla="*/ 0 w 3875391"/>
              <a:gd name="connsiteY12" fmla="*/ 304131 h 4330700"/>
              <a:gd name="connsiteX13" fmla="*/ 85309 w 3875391"/>
              <a:gd name="connsiteY13" fmla="*/ 226597 h 4330700"/>
              <a:gd name="connsiteX14" fmla="*/ 263644 w 3875391"/>
              <a:gd name="connsiteY14" fmla="*/ 93240 h 433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5391" h="4330700">
                <a:moveTo>
                  <a:pt x="417122" y="0"/>
                </a:moveTo>
                <a:lnTo>
                  <a:pt x="2700571" y="0"/>
                </a:lnTo>
                <a:lnTo>
                  <a:pt x="2854048" y="93240"/>
                </a:lnTo>
                <a:cubicBezTo>
                  <a:pt x="3470253" y="509540"/>
                  <a:pt x="3875391" y="1214535"/>
                  <a:pt x="3875391" y="2014156"/>
                </a:cubicBezTo>
                <a:cubicBezTo>
                  <a:pt x="3875391" y="2493928"/>
                  <a:pt x="3729542" y="2939635"/>
                  <a:pt x="3479762" y="3309358"/>
                </a:cubicBezTo>
                <a:lnTo>
                  <a:pt x="3457575" y="3339027"/>
                </a:lnTo>
                <a:lnTo>
                  <a:pt x="3457575" y="3343274"/>
                </a:lnTo>
                <a:lnTo>
                  <a:pt x="3454399" y="3343274"/>
                </a:lnTo>
                <a:lnTo>
                  <a:pt x="3346405" y="3487693"/>
                </a:lnTo>
                <a:cubicBezTo>
                  <a:pt x="2921516" y="4002539"/>
                  <a:pt x="2278504" y="4330700"/>
                  <a:pt x="1558846" y="4330700"/>
                </a:cubicBezTo>
                <a:cubicBezTo>
                  <a:pt x="999112" y="4330700"/>
                  <a:pt x="485745" y="4132183"/>
                  <a:pt x="85309" y="3801714"/>
                </a:cubicBezTo>
                <a:lnTo>
                  <a:pt x="0" y="3724180"/>
                </a:lnTo>
                <a:lnTo>
                  <a:pt x="0" y="304131"/>
                </a:lnTo>
                <a:lnTo>
                  <a:pt x="85309" y="226597"/>
                </a:lnTo>
                <a:cubicBezTo>
                  <a:pt x="142514" y="179387"/>
                  <a:pt x="202023" y="134871"/>
                  <a:pt x="263644" y="93240"/>
                </a:cubicBezTo>
                <a:close/>
              </a:path>
            </a:pathLst>
          </a:custGeom>
          <a:solidFill>
            <a:schemeClr val="accent1"/>
          </a:solidFill>
        </p:spPr>
        <p:txBody>
          <a:bodyPr wrap="square" lIns="396000" tIns="360000" bIns="360000" anchor="ctr" anchorCtr="0">
            <a:normAutofit/>
          </a:bodyPr>
          <a:lstStyle>
            <a:lvl1pPr>
              <a:lnSpc>
                <a:spcPct val="100000"/>
              </a:lnSpc>
              <a:defRPr sz="4000">
                <a:solidFill>
                  <a:schemeClr val="bg1"/>
                </a:solidFill>
              </a:defRPr>
            </a:lvl1pPr>
          </a:lstStyle>
          <a:p>
            <a:r>
              <a:rPr lang="en-US"/>
              <a:t>Click to enter title here</a:t>
            </a:r>
          </a:p>
        </p:txBody>
      </p:sp>
      <p:cxnSp>
        <p:nvCxnSpPr>
          <p:cNvPr id="9" name="Straight Connector 8">
            <a:extLst>
              <a:ext uri="{FF2B5EF4-FFF2-40B4-BE49-F238E27FC236}">
                <a16:creationId xmlns:a16="http://schemas.microsoft.com/office/drawing/2014/main" id="{21040238-DCC8-4532-9AE6-EB7C834F336E}"/>
              </a:ext>
            </a:extLst>
          </p:cNvPr>
          <p:cNvCxnSpPr>
            <a:cxnSpLocks/>
          </p:cNvCxnSpPr>
          <p:nvPr userDrawn="1"/>
        </p:nvCxnSpPr>
        <p:spPr>
          <a:xfrm>
            <a:off x="3540125" y="3730171"/>
            <a:ext cx="0" cy="2479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75A4EBE2-41F7-48F4-B525-605699ECF92F}"/>
              </a:ext>
            </a:extLst>
          </p:cNvPr>
          <p:cNvSpPr>
            <a:spLocks noGrp="1"/>
          </p:cNvSpPr>
          <p:nvPr>
            <p:ph sz="quarter" idx="19" hasCustomPrompt="1"/>
          </p:nvPr>
        </p:nvSpPr>
        <p:spPr>
          <a:xfrm>
            <a:off x="4238625" y="404812"/>
            <a:ext cx="7545387" cy="5795961"/>
          </a:xfrm>
        </p:spPr>
        <p:txBody>
          <a:bodyPr>
            <a:noAutofit/>
          </a:bodyPr>
          <a:lstStyle>
            <a:lvl1pPr>
              <a:lnSpc>
                <a:spcPct val="100000"/>
              </a:lnSpc>
              <a:defRPr/>
            </a:lvl1pPr>
            <a:lvl2pPr marL="630900" indent="-342900">
              <a:lnSpc>
                <a:spcPct val="100000"/>
              </a:lnSpc>
              <a:defRPr lang="en-US" sz="2400" kern="1200" dirty="0">
                <a:solidFill>
                  <a:schemeClr val="tx1"/>
                </a:solidFill>
                <a:latin typeface="+mn-lt"/>
                <a:ea typeface="+mn-ea"/>
                <a:cs typeface="+mn-cs"/>
              </a:defRPr>
            </a:lvl2pPr>
            <a:lvl3pPr marL="792000" indent="-216000">
              <a:lnSpc>
                <a:spcPct val="100000"/>
              </a:lnSpc>
              <a:defRPr lang="en-US" sz="2000" kern="1200" dirty="0">
                <a:solidFill>
                  <a:schemeClr val="tx1"/>
                </a:solidFill>
                <a:latin typeface="+mn-lt"/>
                <a:ea typeface="+mn-ea"/>
                <a:cs typeface="+mn-cs"/>
              </a:defRPr>
            </a:lvl3pPr>
            <a:lvl4pPr marL="972000" indent="-2160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a:t>
            </a:r>
          </a:p>
          <a:p>
            <a:pPr marL="576000" marR="0" lvl="1" indent="-288000" algn="l" defTabSz="914400" rtl="0" eaLnBrk="1" fontAlgn="auto" latinLnBrk="0" hangingPunct="1">
              <a:lnSpc>
                <a:spcPct val="90000"/>
              </a:lnSpc>
              <a:spcBef>
                <a:spcPts val="0"/>
              </a:spcBef>
              <a:spcAft>
                <a:spcPts val="800"/>
              </a:spcAft>
              <a:buClrTx/>
              <a:buSzPct val="100000"/>
              <a:buFont typeface="Arial" panose="020B0604020202020204" pitchFamily="34" charset="0"/>
              <a:buChar char="•"/>
              <a:tabLst/>
            </a:pPr>
            <a:r>
              <a:rPr lang="en-US"/>
              <a:t>Second level</a:t>
            </a:r>
          </a:p>
          <a:p>
            <a:pPr marL="792000" lvl="2"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a:t>Third level</a:t>
            </a:r>
          </a:p>
          <a:p>
            <a:pPr marL="972000" lvl="3"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a:t>Fourth level</a:t>
            </a:r>
          </a:p>
          <a:p>
            <a:pPr lvl="4"/>
            <a:r>
              <a:rPr lang="en-US"/>
              <a:t>Fifth level</a:t>
            </a:r>
          </a:p>
        </p:txBody>
      </p:sp>
      <p:sp>
        <p:nvSpPr>
          <p:cNvPr id="10" name="Date Placeholder 9">
            <a:extLst>
              <a:ext uri="{FF2B5EF4-FFF2-40B4-BE49-F238E27FC236}">
                <a16:creationId xmlns:a16="http://schemas.microsoft.com/office/drawing/2014/main" id="{59C580CE-4074-4379-8D68-E5118B13A13A}"/>
              </a:ext>
            </a:extLst>
          </p:cNvPr>
          <p:cNvSpPr>
            <a:spLocks noGrp="1"/>
          </p:cNvSpPr>
          <p:nvPr>
            <p:ph type="dt" sz="half" idx="20"/>
          </p:nvPr>
        </p:nvSpPr>
        <p:spPr/>
        <p:txBody>
          <a:bodyPr/>
          <a:lstStyle>
            <a:lvl1pPr>
              <a:lnSpc>
                <a:spcPct val="100000"/>
              </a:lnSpc>
              <a:defRPr/>
            </a:lvl1pPr>
          </a:lstStyle>
          <a:p>
            <a:endParaRPr lang="en-GB"/>
          </a:p>
        </p:txBody>
      </p:sp>
      <p:sp>
        <p:nvSpPr>
          <p:cNvPr id="13" name="Slide Number Placeholder 12">
            <a:extLst>
              <a:ext uri="{FF2B5EF4-FFF2-40B4-BE49-F238E27FC236}">
                <a16:creationId xmlns:a16="http://schemas.microsoft.com/office/drawing/2014/main" id="{D2C25B5D-B685-4B55-8498-3486110FDCFE}"/>
              </a:ext>
            </a:extLst>
          </p:cNvPr>
          <p:cNvSpPr>
            <a:spLocks noGrp="1"/>
          </p:cNvSpPr>
          <p:nvPr>
            <p:ph type="sldNum" sz="quarter" idx="22"/>
          </p:nvPr>
        </p:nvSpPr>
        <p:spPr/>
        <p:txBody>
          <a:bodyPr/>
          <a:lstStyle>
            <a:lvl1pPr>
              <a:lnSpc>
                <a:spcPct val="100000"/>
              </a:lnSpc>
              <a:defRPr/>
            </a:lvl1pPr>
          </a:lstStyle>
          <a:p>
            <a:fld id="{F8E47D07-9D1E-4FE9-B31A-2F5863681021}" type="slidenum">
              <a:rPr lang="en-GB" smtClean="0"/>
              <a:pPr/>
              <a:t>‹#›</a:t>
            </a:fld>
            <a:endParaRPr lang="en-GB"/>
          </a:p>
        </p:txBody>
      </p:sp>
      <p:sp>
        <p:nvSpPr>
          <p:cNvPr id="8" name="Text Placeholder 96">
            <a:extLst>
              <a:ext uri="{FF2B5EF4-FFF2-40B4-BE49-F238E27FC236}">
                <a16:creationId xmlns:a16="http://schemas.microsoft.com/office/drawing/2014/main" id="{DFE25DB2-F58D-4AD2-B640-7A1061569FFB}"/>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3200020805"/>
      </p:ext>
    </p:extLst>
  </p:cSld>
  <p:clrMapOvr>
    <a:masterClrMapping/>
  </p:clrMapOvr>
  <p:extLst>
    <p:ext uri="{DCECCB84-F9BA-43D5-87BE-67443E8EF086}">
      <p15:sldGuideLst xmlns:p15="http://schemas.microsoft.com/office/powerpoint/2012/main">
        <p15:guide id="1" pos="2230">
          <p15:clr>
            <a:srgbClr val="C35EA4"/>
          </p15:clr>
        </p15:guide>
        <p15:guide id="5" pos="2661">
          <p15:clr>
            <a:srgbClr val="C35EA4"/>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447ADDD-920E-4BEB-819B-9759B3CF06AB}"/>
              </a:ext>
            </a:extLst>
          </p:cNvPr>
          <p:cNvSpPr>
            <a:spLocks noGrp="1"/>
          </p:cNvSpPr>
          <p:nvPr>
            <p:ph type="title" hasCustomPrompt="1"/>
          </p:nvPr>
        </p:nvSpPr>
        <p:spPr>
          <a:xfrm>
            <a:off x="1" y="0"/>
            <a:ext cx="5562601" cy="6858000"/>
          </a:xfrm>
          <a:custGeom>
            <a:avLst/>
            <a:gdLst>
              <a:gd name="connsiteX0" fmla="*/ 0 w 5562601"/>
              <a:gd name="connsiteY0" fmla="*/ 0 h 6858000"/>
              <a:gd name="connsiteX1" fmla="*/ 3124199 w 5562601"/>
              <a:gd name="connsiteY1" fmla="*/ 0 h 6858000"/>
              <a:gd name="connsiteX2" fmla="*/ 3694793 w 5562601"/>
              <a:gd name="connsiteY2" fmla="*/ 0 h 6858000"/>
              <a:gd name="connsiteX3" fmla="*/ 3762493 w 5562601"/>
              <a:gd name="connsiteY3" fmla="*/ 43402 h 6858000"/>
              <a:gd name="connsiteX4" fmla="*/ 5562601 w 5562601"/>
              <a:gd name="connsiteY4" fmla="*/ 3429000 h 6858000"/>
              <a:gd name="connsiteX5" fmla="*/ 3762493 w 5562601"/>
              <a:gd name="connsiteY5" fmla="*/ 6814598 h 6858000"/>
              <a:gd name="connsiteX6" fmla="*/ 3694792 w 5562601"/>
              <a:gd name="connsiteY6" fmla="*/ 6858000 h 6858000"/>
              <a:gd name="connsiteX7" fmla="*/ 0 w 5562601"/>
              <a:gd name="connsiteY7" fmla="*/ 6858000 h 6858000"/>
              <a:gd name="connsiteX8" fmla="*/ 0 w 5562601"/>
              <a:gd name="connsiteY8" fmla="*/ 26016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2601" h="6858000">
                <a:moveTo>
                  <a:pt x="0" y="0"/>
                </a:moveTo>
                <a:lnTo>
                  <a:pt x="3124199" y="0"/>
                </a:lnTo>
                <a:lnTo>
                  <a:pt x="3694793" y="0"/>
                </a:lnTo>
                <a:lnTo>
                  <a:pt x="3762493" y="43402"/>
                </a:lnTo>
                <a:cubicBezTo>
                  <a:pt x="4848549" y="777127"/>
                  <a:pt x="5562601" y="2019676"/>
                  <a:pt x="5562601" y="3429000"/>
                </a:cubicBezTo>
                <a:cubicBezTo>
                  <a:pt x="5562601" y="4838325"/>
                  <a:pt x="4848549" y="6080873"/>
                  <a:pt x="3762493" y="6814598"/>
                </a:cubicBezTo>
                <a:lnTo>
                  <a:pt x="3694792" y="6858000"/>
                </a:lnTo>
                <a:lnTo>
                  <a:pt x="0" y="6858000"/>
                </a:lnTo>
                <a:lnTo>
                  <a:pt x="0" y="2601686"/>
                </a:lnTo>
                <a:close/>
              </a:path>
            </a:pathLst>
          </a:custGeom>
          <a:solidFill>
            <a:schemeClr val="accent1"/>
          </a:solidFill>
        </p:spPr>
        <p:txBody>
          <a:bodyPr wrap="square" lIns="396000" tIns="2160000" bIns="2880000" anchor="b" anchorCtr="0">
            <a:normAutofit/>
          </a:bodyPr>
          <a:lstStyle>
            <a:lvl1pPr>
              <a:lnSpc>
                <a:spcPct val="100000"/>
              </a:lnSpc>
              <a:defRPr sz="4000">
                <a:solidFill>
                  <a:schemeClr val="bg1"/>
                </a:solidFill>
              </a:defRPr>
            </a:lvl1pPr>
          </a:lstStyle>
          <a:p>
            <a:r>
              <a:rPr lang="en-US"/>
              <a:t>Click to enter</a:t>
            </a:r>
            <a:br>
              <a:rPr lang="en-US"/>
            </a:br>
            <a:r>
              <a:rPr lang="en-US"/>
              <a:t>section title here</a:t>
            </a:r>
            <a:endParaRPr lang="en-GB"/>
          </a:p>
        </p:txBody>
      </p:sp>
      <p:sp>
        <p:nvSpPr>
          <p:cNvPr id="20" name="Text Placeholder 30">
            <a:extLst>
              <a:ext uri="{FF2B5EF4-FFF2-40B4-BE49-F238E27FC236}">
                <a16:creationId xmlns:a16="http://schemas.microsoft.com/office/drawing/2014/main" id="{9A77974F-FF01-4E3F-957B-CC5A44F8CE16}"/>
              </a:ext>
            </a:extLst>
          </p:cNvPr>
          <p:cNvSpPr txBox="1">
            <a:spLocks/>
          </p:cNvSpPr>
          <p:nvPr userDrawn="1"/>
        </p:nvSpPr>
        <p:spPr>
          <a:xfrm>
            <a:off x="11597151" y="6303999"/>
            <a:ext cx="294812" cy="355098"/>
          </a:xfrm>
          <a:prstGeom prst="rect">
            <a:avLst/>
          </a:pr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a:t> </a:t>
            </a:r>
          </a:p>
        </p:txBody>
      </p:sp>
      <p:sp>
        <p:nvSpPr>
          <p:cNvPr id="5" name="Text Placeholder 4">
            <a:extLst>
              <a:ext uri="{FF2B5EF4-FFF2-40B4-BE49-F238E27FC236}">
                <a16:creationId xmlns:a16="http://schemas.microsoft.com/office/drawing/2014/main" id="{D60AE4F3-AAA3-4B8D-A01A-1FF9B8F9F42A}"/>
              </a:ext>
            </a:extLst>
          </p:cNvPr>
          <p:cNvSpPr>
            <a:spLocks noGrp="1"/>
          </p:cNvSpPr>
          <p:nvPr>
            <p:ph type="body" sz="quarter" idx="33" hasCustomPrompt="1"/>
          </p:nvPr>
        </p:nvSpPr>
        <p:spPr>
          <a:xfrm>
            <a:off x="428095" y="863767"/>
            <a:ext cx="1203158" cy="1203158"/>
          </a:xfrm>
          <a:prstGeom prst="ellipse">
            <a:avLst/>
          </a:prstGeom>
          <a:solidFill>
            <a:schemeClr val="bg1"/>
          </a:solidFill>
        </p:spPr>
        <p:txBody>
          <a:bodyPr wrap="none" bIns="0" anchor="ctr" anchorCtr="0">
            <a:normAutofit/>
          </a:bodyPr>
          <a:lstStyle>
            <a:lvl1pPr marL="0" indent="0" algn="ctr">
              <a:lnSpc>
                <a:spcPct val="100000"/>
              </a:lnSpc>
              <a:buNone/>
              <a:defRPr sz="6000" b="1">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a:t>
            </a:r>
          </a:p>
        </p:txBody>
      </p:sp>
      <p:sp>
        <p:nvSpPr>
          <p:cNvPr id="8" name="Text Placeholder 7">
            <a:extLst>
              <a:ext uri="{FF2B5EF4-FFF2-40B4-BE49-F238E27FC236}">
                <a16:creationId xmlns:a16="http://schemas.microsoft.com/office/drawing/2014/main" id="{45758FA1-2B23-4C7E-97FD-FBA94AB3853B}"/>
              </a:ext>
            </a:extLst>
          </p:cNvPr>
          <p:cNvSpPr>
            <a:spLocks noGrp="1"/>
          </p:cNvSpPr>
          <p:nvPr>
            <p:ph type="body" sz="quarter" idx="34" hasCustomPrompt="1"/>
          </p:nvPr>
        </p:nvSpPr>
        <p:spPr>
          <a:xfrm>
            <a:off x="428626" y="4267200"/>
            <a:ext cx="3678918" cy="1896645"/>
          </a:xfrm>
          <a:prstGeom prst="rect">
            <a:avLst/>
          </a:prstGeom>
        </p:spPr>
        <p:txBody>
          <a:bodyPr lIns="0"/>
          <a:lstStyle>
            <a:lvl1pPr marL="0" indent="0">
              <a:lnSpc>
                <a:spcPct val="100000"/>
              </a:lnSpc>
              <a:buNone/>
              <a:defRPr>
                <a:solidFill>
                  <a:schemeClr val="bg1"/>
                </a:solidFill>
              </a:defRPr>
            </a:lvl1pPr>
            <a:lvl5pPr>
              <a:defRPr/>
            </a:lvl5pPr>
          </a:lstStyle>
          <a:p>
            <a:pPr lvl="0"/>
            <a:r>
              <a:rPr lang="en-US"/>
              <a:t>Click to add subtitle / presenter name(s)</a:t>
            </a:r>
          </a:p>
        </p:txBody>
      </p:sp>
      <p:sp>
        <p:nvSpPr>
          <p:cNvPr id="22" name="Picture Placeholder 21">
            <a:extLst>
              <a:ext uri="{FF2B5EF4-FFF2-40B4-BE49-F238E27FC236}">
                <a16:creationId xmlns:a16="http://schemas.microsoft.com/office/drawing/2014/main" id="{0486192A-3DB1-49EB-9B2C-D5E68AF24B1A}"/>
              </a:ext>
            </a:extLst>
          </p:cNvPr>
          <p:cNvSpPr>
            <a:spLocks noGrp="1"/>
          </p:cNvSpPr>
          <p:nvPr>
            <p:ph type="pic" sz="quarter" idx="36" hasCustomPrompt="1"/>
          </p:nvPr>
        </p:nvSpPr>
        <p:spPr>
          <a:xfrm>
            <a:off x="3694792" y="-1"/>
            <a:ext cx="8497208" cy="6858001"/>
          </a:xfrm>
          <a:custGeom>
            <a:avLst/>
            <a:gdLst>
              <a:gd name="connsiteX0" fmla="*/ 8001617 w 8497208"/>
              <a:gd name="connsiteY0" fmla="*/ 6414717 h 6858001"/>
              <a:gd name="connsiteX1" fmla="*/ 7980570 w 8497208"/>
              <a:gd name="connsiteY1" fmla="*/ 6439539 h 6858001"/>
              <a:gd name="connsiteX2" fmla="*/ 8034470 w 8497208"/>
              <a:gd name="connsiteY2" fmla="*/ 6517076 h 6858001"/>
              <a:gd name="connsiteX3" fmla="*/ 8090937 w 8497208"/>
              <a:gd name="connsiteY3" fmla="*/ 6510166 h 6858001"/>
              <a:gd name="connsiteX4" fmla="*/ 8091707 w 8497208"/>
              <a:gd name="connsiteY4" fmla="*/ 6506072 h 6858001"/>
              <a:gd name="connsiteX5" fmla="*/ 8095814 w 8497208"/>
              <a:gd name="connsiteY5" fmla="*/ 6478435 h 6858001"/>
              <a:gd name="connsiteX6" fmla="*/ 8062447 w 8497208"/>
              <a:gd name="connsiteY6" fmla="*/ 6464105 h 6858001"/>
              <a:gd name="connsiteX7" fmla="*/ 8064757 w 8497208"/>
              <a:gd name="connsiteY7" fmla="*/ 6499675 h 6858001"/>
              <a:gd name="connsiteX8" fmla="*/ 8064757 w 8497208"/>
              <a:gd name="connsiteY8" fmla="*/ 6504025 h 6858001"/>
              <a:gd name="connsiteX9" fmla="*/ 8048330 w 8497208"/>
              <a:gd name="connsiteY9" fmla="*/ 6515029 h 6858001"/>
              <a:gd name="connsiteX10" fmla="*/ 7993147 w 8497208"/>
              <a:gd name="connsiteY10" fmla="*/ 6433142 h 6858001"/>
              <a:gd name="connsiteX11" fmla="*/ 7994430 w 8497208"/>
              <a:gd name="connsiteY11" fmla="*/ 6431862 h 6858001"/>
              <a:gd name="connsiteX12" fmla="*/ 7995200 w 8497208"/>
              <a:gd name="connsiteY12" fmla="*/ 6432374 h 6858001"/>
              <a:gd name="connsiteX13" fmla="*/ 7995457 w 8497208"/>
              <a:gd name="connsiteY13" fmla="*/ 6432374 h 6858001"/>
              <a:gd name="connsiteX14" fmla="*/ 8062190 w 8497208"/>
              <a:gd name="connsiteY14" fmla="*/ 6459499 h 6858001"/>
              <a:gd name="connsiteX15" fmla="*/ 8096071 w 8497208"/>
              <a:gd name="connsiteY15" fmla="*/ 6474085 h 6858001"/>
              <a:gd name="connsiteX16" fmla="*/ 8122764 w 8497208"/>
              <a:gd name="connsiteY16" fmla="*/ 6486880 h 6858001"/>
              <a:gd name="connsiteX17" fmla="*/ 8134828 w 8497208"/>
              <a:gd name="connsiteY17" fmla="*/ 6503513 h 6858001"/>
              <a:gd name="connsiteX18" fmla="*/ 7984933 w 8497208"/>
              <a:gd name="connsiteY18" fmla="*/ 6615084 h 6858001"/>
              <a:gd name="connsiteX19" fmla="*/ 7984420 w 8497208"/>
              <a:gd name="connsiteY19" fmla="*/ 6615596 h 6858001"/>
              <a:gd name="connsiteX20" fmla="*/ 7983393 w 8497208"/>
              <a:gd name="connsiteY20" fmla="*/ 6617131 h 6858001"/>
              <a:gd name="connsiteX21" fmla="*/ 7983137 w 8497208"/>
              <a:gd name="connsiteY21" fmla="*/ 6617643 h 6858001"/>
              <a:gd name="connsiteX22" fmla="*/ 7978517 w 8497208"/>
              <a:gd name="connsiteY22" fmla="*/ 6631717 h 6858001"/>
              <a:gd name="connsiteX23" fmla="*/ 7997253 w 8497208"/>
              <a:gd name="connsiteY23" fmla="*/ 6655260 h 6858001"/>
              <a:gd name="connsiteX24" fmla="*/ 8009830 w 8497208"/>
              <a:gd name="connsiteY24" fmla="*/ 6657563 h 6858001"/>
              <a:gd name="connsiteX25" fmla="*/ 8012397 w 8497208"/>
              <a:gd name="connsiteY25" fmla="*/ 6657819 h 6858001"/>
              <a:gd name="connsiteX26" fmla="*/ 8136881 w 8497208"/>
              <a:gd name="connsiteY26" fmla="*/ 6633253 h 6858001"/>
              <a:gd name="connsiteX27" fmla="*/ 8146378 w 8497208"/>
              <a:gd name="connsiteY27" fmla="*/ 6607407 h 6858001"/>
              <a:gd name="connsiteX28" fmla="*/ 8103001 w 8497208"/>
              <a:gd name="connsiteY28" fmla="*/ 6582073 h 6858001"/>
              <a:gd name="connsiteX29" fmla="*/ 8093761 w 8497208"/>
              <a:gd name="connsiteY29" fmla="*/ 6588215 h 6858001"/>
              <a:gd name="connsiteX30" fmla="*/ 8128411 w 8497208"/>
              <a:gd name="connsiteY30" fmla="*/ 6611246 h 6858001"/>
              <a:gd name="connsiteX31" fmla="*/ 8126614 w 8497208"/>
              <a:gd name="connsiteY31" fmla="*/ 6614828 h 6858001"/>
              <a:gd name="connsiteX32" fmla="*/ 8124304 w 8497208"/>
              <a:gd name="connsiteY32" fmla="*/ 6614828 h 6858001"/>
              <a:gd name="connsiteX33" fmla="*/ 8047817 w 8497208"/>
              <a:gd name="connsiteY33" fmla="*/ 6619946 h 6858001"/>
              <a:gd name="connsiteX34" fmla="*/ 8040630 w 8497208"/>
              <a:gd name="connsiteY34" fmla="*/ 6620202 h 6858001"/>
              <a:gd name="connsiteX35" fmla="*/ 8052437 w 8497208"/>
              <a:gd name="connsiteY35" fmla="*/ 6610734 h 6858001"/>
              <a:gd name="connsiteX36" fmla="*/ 8173841 w 8497208"/>
              <a:gd name="connsiteY36" fmla="*/ 6529615 h 6858001"/>
              <a:gd name="connsiteX37" fmla="*/ 8144068 w 8497208"/>
              <a:gd name="connsiteY37" fmla="*/ 6452334 h 6858001"/>
              <a:gd name="connsiteX38" fmla="*/ 8001617 w 8497208"/>
              <a:gd name="connsiteY38" fmla="*/ 6414717 h 6858001"/>
              <a:gd name="connsiteX39" fmla="*/ 8063182 w 8497208"/>
              <a:gd name="connsiteY39" fmla="*/ 6306559 h 6858001"/>
              <a:gd name="connsiteX40" fmla="*/ 7947246 w 8497208"/>
              <a:gd name="connsiteY40" fmla="*/ 6409920 h 6858001"/>
              <a:gd name="connsiteX41" fmla="*/ 7903898 w 8497208"/>
              <a:gd name="connsiteY41" fmla="*/ 6477718 h 6858001"/>
              <a:gd name="connsiteX42" fmla="*/ 7922109 w 8497208"/>
              <a:gd name="connsiteY42" fmla="*/ 6498186 h 6858001"/>
              <a:gd name="connsiteX43" fmla="*/ 8041380 w 8497208"/>
              <a:gd name="connsiteY43" fmla="*/ 6559844 h 6858001"/>
              <a:gd name="connsiteX44" fmla="*/ 8050870 w 8497208"/>
              <a:gd name="connsiteY44" fmla="*/ 6553960 h 6858001"/>
              <a:gd name="connsiteX45" fmla="*/ 7945194 w 8497208"/>
              <a:gd name="connsiteY45" fmla="*/ 6495627 h 6858001"/>
              <a:gd name="connsiteX46" fmla="*/ 7928778 w 8497208"/>
              <a:gd name="connsiteY46" fmla="*/ 6480277 h 6858001"/>
              <a:gd name="connsiteX47" fmla="*/ 7958019 w 8497208"/>
              <a:gd name="connsiteY47" fmla="*/ 6449575 h 6858001"/>
              <a:gd name="connsiteX48" fmla="*/ 7974178 w 8497208"/>
              <a:gd name="connsiteY48" fmla="*/ 6433457 h 6858001"/>
              <a:gd name="connsiteX49" fmla="*/ 7976230 w 8497208"/>
              <a:gd name="connsiteY49" fmla="*/ 6416827 h 6858001"/>
              <a:gd name="connsiteX50" fmla="*/ 7997263 w 8497208"/>
              <a:gd name="connsiteY50" fmla="*/ 6410176 h 6858001"/>
              <a:gd name="connsiteX51" fmla="*/ 8024964 w 8497208"/>
              <a:gd name="connsiteY51" fmla="*/ 6382289 h 6858001"/>
              <a:gd name="connsiteX52" fmla="*/ 8047536 w 8497208"/>
              <a:gd name="connsiteY52" fmla="*/ 6364635 h 6858001"/>
              <a:gd name="connsiteX53" fmla="*/ 8053948 w 8497208"/>
              <a:gd name="connsiteY53" fmla="*/ 6376916 h 6858001"/>
              <a:gd name="connsiteX54" fmla="*/ 8058822 w 8497208"/>
              <a:gd name="connsiteY54" fmla="*/ 6421688 h 6858001"/>
              <a:gd name="connsiteX55" fmla="*/ 8097296 w 8497208"/>
              <a:gd name="connsiteY55" fmla="*/ 6432434 h 6858001"/>
              <a:gd name="connsiteX56" fmla="*/ 8063182 w 8497208"/>
              <a:gd name="connsiteY56" fmla="*/ 6306559 h 6858001"/>
              <a:gd name="connsiteX57" fmla="*/ 4802415 w 8497208"/>
              <a:gd name="connsiteY57" fmla="*/ 0 h 6858001"/>
              <a:gd name="connsiteX58" fmla="*/ 5373009 w 8497208"/>
              <a:gd name="connsiteY58" fmla="*/ 0 h 6858001"/>
              <a:gd name="connsiteX59" fmla="*/ 8497208 w 8497208"/>
              <a:gd name="connsiteY59" fmla="*/ 0 h 6858001"/>
              <a:gd name="connsiteX60" fmla="*/ 8497208 w 8497208"/>
              <a:gd name="connsiteY60" fmla="*/ 1 h 6858001"/>
              <a:gd name="connsiteX61" fmla="*/ 8497208 w 8497208"/>
              <a:gd name="connsiteY61" fmla="*/ 2601686 h 6858001"/>
              <a:gd name="connsiteX62" fmla="*/ 8497208 w 8497208"/>
              <a:gd name="connsiteY62" fmla="*/ 6858000 h 6858001"/>
              <a:gd name="connsiteX63" fmla="*/ 8497208 w 8497208"/>
              <a:gd name="connsiteY63" fmla="*/ 6858001 h 6858001"/>
              <a:gd name="connsiteX64" fmla="*/ 0 w 8497208"/>
              <a:gd name="connsiteY64" fmla="*/ 6858001 h 6858001"/>
              <a:gd name="connsiteX65" fmla="*/ 67701 w 8497208"/>
              <a:gd name="connsiteY65" fmla="*/ 6814599 h 6858001"/>
              <a:gd name="connsiteX66" fmla="*/ 1867809 w 8497208"/>
              <a:gd name="connsiteY66" fmla="*/ 3429001 h 6858001"/>
              <a:gd name="connsiteX67" fmla="*/ 67701 w 8497208"/>
              <a:gd name="connsiteY67" fmla="*/ 43403 h 6858001"/>
              <a:gd name="connsiteX68" fmla="*/ 1 w 8497208"/>
              <a:gd name="connsiteY68" fmla="*/ 1 h 6858001"/>
              <a:gd name="connsiteX69" fmla="*/ 4802413 w 8497208"/>
              <a:gd name="connsiteY69"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8497208" h="6858001">
                <a:moveTo>
                  <a:pt x="8001617" y="6414717"/>
                </a:moveTo>
                <a:cubicBezTo>
                  <a:pt x="7980570" y="6411902"/>
                  <a:pt x="7972100" y="6419579"/>
                  <a:pt x="7980570" y="6439539"/>
                </a:cubicBezTo>
                <a:cubicBezTo>
                  <a:pt x="7989297" y="6459243"/>
                  <a:pt x="8011370" y="6492254"/>
                  <a:pt x="8034470" y="6517076"/>
                </a:cubicBezTo>
                <a:cubicBezTo>
                  <a:pt x="8057827" y="6541642"/>
                  <a:pt x="8082981" y="6548551"/>
                  <a:pt x="8090937" y="6510166"/>
                </a:cubicBezTo>
                <a:cubicBezTo>
                  <a:pt x="8091194" y="6508887"/>
                  <a:pt x="8091451" y="6507608"/>
                  <a:pt x="8091707" y="6506072"/>
                </a:cubicBezTo>
                <a:cubicBezTo>
                  <a:pt x="8093504" y="6496348"/>
                  <a:pt x="8095044" y="6486880"/>
                  <a:pt x="8095814" y="6478435"/>
                </a:cubicBezTo>
                <a:cubicBezTo>
                  <a:pt x="8085547" y="6473829"/>
                  <a:pt x="8073997" y="6468967"/>
                  <a:pt x="8062447" y="6464105"/>
                </a:cubicBezTo>
                <a:cubicBezTo>
                  <a:pt x="8063217" y="6472806"/>
                  <a:pt x="8064244" y="6487904"/>
                  <a:pt x="8064757" y="6499675"/>
                </a:cubicBezTo>
                <a:cubicBezTo>
                  <a:pt x="8064757" y="6500954"/>
                  <a:pt x="8064757" y="6502490"/>
                  <a:pt x="8064757" y="6504025"/>
                </a:cubicBezTo>
                <a:cubicBezTo>
                  <a:pt x="8065527" y="6522705"/>
                  <a:pt x="8059110" y="6522705"/>
                  <a:pt x="8048330" y="6515029"/>
                </a:cubicBezTo>
                <a:cubicBezTo>
                  <a:pt x="8035754" y="6506072"/>
                  <a:pt x="7997510" y="6455661"/>
                  <a:pt x="7993147" y="6433142"/>
                </a:cubicBezTo>
                <a:cubicBezTo>
                  <a:pt x="7992890" y="6431862"/>
                  <a:pt x="7993660" y="6431606"/>
                  <a:pt x="7994430" y="6431862"/>
                </a:cubicBezTo>
                <a:cubicBezTo>
                  <a:pt x="7994687" y="6432118"/>
                  <a:pt x="7994943" y="6432118"/>
                  <a:pt x="7995200" y="6432374"/>
                </a:cubicBezTo>
                <a:cubicBezTo>
                  <a:pt x="7995200" y="6432374"/>
                  <a:pt x="7995200" y="6432374"/>
                  <a:pt x="7995457" y="6432374"/>
                </a:cubicBezTo>
                <a:cubicBezTo>
                  <a:pt x="8003927" y="6435701"/>
                  <a:pt x="8032930" y="6447216"/>
                  <a:pt x="8062190" y="6459499"/>
                </a:cubicBezTo>
                <a:cubicBezTo>
                  <a:pt x="8073741" y="6464361"/>
                  <a:pt x="8085547" y="6469479"/>
                  <a:pt x="8096071" y="6474085"/>
                </a:cubicBezTo>
                <a:cubicBezTo>
                  <a:pt x="8106594" y="6478691"/>
                  <a:pt x="8115834" y="6483297"/>
                  <a:pt x="8122764" y="6486880"/>
                </a:cubicBezTo>
                <a:cubicBezTo>
                  <a:pt x="8135341" y="6493533"/>
                  <a:pt x="8140218" y="6498139"/>
                  <a:pt x="8134828" y="6503513"/>
                </a:cubicBezTo>
                <a:cubicBezTo>
                  <a:pt x="8108647" y="6530382"/>
                  <a:pt x="8016504" y="6568255"/>
                  <a:pt x="7984933" y="6615084"/>
                </a:cubicBezTo>
                <a:cubicBezTo>
                  <a:pt x="7984933" y="6615084"/>
                  <a:pt x="7984677" y="6615340"/>
                  <a:pt x="7984420" y="6615596"/>
                </a:cubicBezTo>
                <a:cubicBezTo>
                  <a:pt x="7984163" y="6616108"/>
                  <a:pt x="7983650" y="6616619"/>
                  <a:pt x="7983393" y="6617131"/>
                </a:cubicBezTo>
                <a:cubicBezTo>
                  <a:pt x="7983393" y="6617387"/>
                  <a:pt x="7983393" y="6617643"/>
                  <a:pt x="7983137" y="6617643"/>
                </a:cubicBezTo>
                <a:cubicBezTo>
                  <a:pt x="7981597" y="6620714"/>
                  <a:pt x="7979287" y="6625576"/>
                  <a:pt x="7978517" y="6631717"/>
                </a:cubicBezTo>
                <a:cubicBezTo>
                  <a:pt x="7977233" y="6641953"/>
                  <a:pt x="7982623" y="6651421"/>
                  <a:pt x="7997253" y="6655260"/>
                </a:cubicBezTo>
                <a:cubicBezTo>
                  <a:pt x="8001103" y="6656283"/>
                  <a:pt x="8005210" y="6657051"/>
                  <a:pt x="8009830" y="6657563"/>
                </a:cubicBezTo>
                <a:cubicBezTo>
                  <a:pt x="8010600" y="6657819"/>
                  <a:pt x="8011627" y="6657819"/>
                  <a:pt x="8012397" y="6657819"/>
                </a:cubicBezTo>
                <a:cubicBezTo>
                  <a:pt x="8040887" y="6659098"/>
                  <a:pt x="8114551" y="6642977"/>
                  <a:pt x="8136881" y="6633253"/>
                </a:cubicBezTo>
                <a:cubicBezTo>
                  <a:pt x="8159981" y="6623017"/>
                  <a:pt x="8153051" y="6612781"/>
                  <a:pt x="8146378" y="6607407"/>
                </a:cubicBezTo>
                <a:cubicBezTo>
                  <a:pt x="8141244" y="6603313"/>
                  <a:pt x="8115577" y="6588983"/>
                  <a:pt x="8103001" y="6582073"/>
                </a:cubicBezTo>
                <a:cubicBezTo>
                  <a:pt x="8099664" y="6584376"/>
                  <a:pt x="8097097" y="6585912"/>
                  <a:pt x="8093761" y="6588215"/>
                </a:cubicBezTo>
                <a:cubicBezTo>
                  <a:pt x="8115064" y="6601010"/>
                  <a:pt x="8123534" y="6607407"/>
                  <a:pt x="8128411" y="6611246"/>
                </a:cubicBezTo>
                <a:cubicBezTo>
                  <a:pt x="8130464" y="6612781"/>
                  <a:pt x="8129438" y="6614572"/>
                  <a:pt x="8126614" y="6614828"/>
                </a:cubicBezTo>
                <a:cubicBezTo>
                  <a:pt x="8125844" y="6614828"/>
                  <a:pt x="8125074" y="6614828"/>
                  <a:pt x="8124304" y="6614828"/>
                </a:cubicBezTo>
                <a:cubicBezTo>
                  <a:pt x="8104027" y="6616364"/>
                  <a:pt x="8065784" y="6618922"/>
                  <a:pt x="8047817" y="6619946"/>
                </a:cubicBezTo>
                <a:cubicBezTo>
                  <a:pt x="8045250" y="6620202"/>
                  <a:pt x="8042170" y="6620202"/>
                  <a:pt x="8040630" y="6620202"/>
                </a:cubicBezTo>
                <a:cubicBezTo>
                  <a:pt x="8044994" y="6616108"/>
                  <a:pt x="8049870" y="6612525"/>
                  <a:pt x="8052437" y="6610734"/>
                </a:cubicBezTo>
                <a:cubicBezTo>
                  <a:pt x="8090937" y="6583609"/>
                  <a:pt x="8154848" y="6545736"/>
                  <a:pt x="8173841" y="6529615"/>
                </a:cubicBezTo>
                <a:cubicBezTo>
                  <a:pt x="8187701" y="6517587"/>
                  <a:pt x="8225688" y="6480994"/>
                  <a:pt x="8144068" y="6452334"/>
                </a:cubicBezTo>
                <a:cubicBezTo>
                  <a:pt x="8120711" y="6444401"/>
                  <a:pt x="8062704" y="6422906"/>
                  <a:pt x="8001617" y="6414717"/>
                </a:cubicBezTo>
                <a:close/>
                <a:moveTo>
                  <a:pt x="8063182" y="6306559"/>
                </a:moveTo>
                <a:cubicBezTo>
                  <a:pt x="8043432" y="6304000"/>
                  <a:pt x="8013678" y="6328817"/>
                  <a:pt x="7947246" y="6409920"/>
                </a:cubicBezTo>
                <a:cubicBezTo>
                  <a:pt x="7934934" y="6424759"/>
                  <a:pt x="7906206" y="6461088"/>
                  <a:pt x="7903898" y="6477718"/>
                </a:cubicBezTo>
                <a:cubicBezTo>
                  <a:pt x="7902359" y="6489487"/>
                  <a:pt x="7914927" y="6494604"/>
                  <a:pt x="7922109" y="6498186"/>
                </a:cubicBezTo>
                <a:cubicBezTo>
                  <a:pt x="7928778" y="6501768"/>
                  <a:pt x="8005727" y="6539888"/>
                  <a:pt x="8041380" y="6559844"/>
                </a:cubicBezTo>
                <a:cubicBezTo>
                  <a:pt x="8044458" y="6557797"/>
                  <a:pt x="8047536" y="6555751"/>
                  <a:pt x="8050870" y="6553960"/>
                </a:cubicBezTo>
                <a:cubicBezTo>
                  <a:pt x="8029581" y="6542447"/>
                  <a:pt x="7969561" y="6510211"/>
                  <a:pt x="7945194" y="6495627"/>
                </a:cubicBezTo>
                <a:cubicBezTo>
                  <a:pt x="7935190" y="6489743"/>
                  <a:pt x="7928265" y="6484882"/>
                  <a:pt x="7928778" y="6480277"/>
                </a:cubicBezTo>
                <a:cubicBezTo>
                  <a:pt x="7929548" y="6474648"/>
                  <a:pt x="7944168" y="6463391"/>
                  <a:pt x="7958019" y="6449575"/>
                </a:cubicBezTo>
                <a:cubicBezTo>
                  <a:pt x="7961610" y="6445994"/>
                  <a:pt x="7967509" y="6440109"/>
                  <a:pt x="7974178" y="6433457"/>
                </a:cubicBezTo>
                <a:cubicBezTo>
                  <a:pt x="7972382" y="6426550"/>
                  <a:pt x="7973152" y="6420921"/>
                  <a:pt x="7976230" y="6416827"/>
                </a:cubicBezTo>
                <a:cubicBezTo>
                  <a:pt x="7980077" y="6411711"/>
                  <a:pt x="7987003" y="6409664"/>
                  <a:pt x="7997263" y="6410176"/>
                </a:cubicBezTo>
                <a:cubicBezTo>
                  <a:pt x="8009831" y="6397639"/>
                  <a:pt x="8021117" y="6386382"/>
                  <a:pt x="8024964" y="6382289"/>
                </a:cubicBezTo>
                <a:cubicBezTo>
                  <a:pt x="8033941" y="6373334"/>
                  <a:pt x="8043432" y="6364124"/>
                  <a:pt x="8047536" y="6364635"/>
                </a:cubicBezTo>
                <a:cubicBezTo>
                  <a:pt x="8050870" y="6365147"/>
                  <a:pt x="8052666" y="6368217"/>
                  <a:pt x="8053948" y="6376916"/>
                </a:cubicBezTo>
                <a:cubicBezTo>
                  <a:pt x="8054974" y="6384591"/>
                  <a:pt x="8057539" y="6406850"/>
                  <a:pt x="8058822" y="6421688"/>
                </a:cubicBezTo>
                <a:cubicBezTo>
                  <a:pt x="8072672" y="6425014"/>
                  <a:pt x="8085497" y="6428852"/>
                  <a:pt x="8097296" y="6432434"/>
                </a:cubicBezTo>
                <a:cubicBezTo>
                  <a:pt x="8095757" y="6330864"/>
                  <a:pt x="8084215" y="6309373"/>
                  <a:pt x="8063182" y="6306559"/>
                </a:cubicBezTo>
                <a:close/>
                <a:moveTo>
                  <a:pt x="4802415" y="0"/>
                </a:moveTo>
                <a:lnTo>
                  <a:pt x="5373009" y="0"/>
                </a:lnTo>
                <a:lnTo>
                  <a:pt x="8497208" y="0"/>
                </a:lnTo>
                <a:lnTo>
                  <a:pt x="8497208" y="1"/>
                </a:lnTo>
                <a:lnTo>
                  <a:pt x="8497208" y="2601686"/>
                </a:lnTo>
                <a:lnTo>
                  <a:pt x="8497208" y="6858000"/>
                </a:lnTo>
                <a:lnTo>
                  <a:pt x="8497208" y="6858001"/>
                </a:lnTo>
                <a:lnTo>
                  <a:pt x="0" y="6858001"/>
                </a:lnTo>
                <a:lnTo>
                  <a:pt x="67701" y="6814599"/>
                </a:lnTo>
                <a:cubicBezTo>
                  <a:pt x="1153758" y="6080874"/>
                  <a:pt x="1867809" y="4838326"/>
                  <a:pt x="1867809" y="3429001"/>
                </a:cubicBezTo>
                <a:cubicBezTo>
                  <a:pt x="1867809" y="2019677"/>
                  <a:pt x="1153758" y="777128"/>
                  <a:pt x="67701" y="43403"/>
                </a:cubicBezTo>
                <a:lnTo>
                  <a:pt x="1" y="1"/>
                </a:lnTo>
                <a:lnTo>
                  <a:pt x="4802413" y="1"/>
                </a:lnTo>
                <a:close/>
              </a:path>
            </a:pathLst>
          </a:custGeom>
        </p:spPr>
        <p:txBody>
          <a:bodyPr wrap="square" tIns="360000" bIns="900000" anchor="ctr" anchorCtr="0">
            <a:noAutofit/>
          </a:bodyPr>
          <a:lstStyle>
            <a:lvl1pPr marL="0" marR="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sz="1600" b="1"/>
            </a:lvl1pPr>
          </a:lstStyle>
          <a:p>
            <a:r>
              <a:rPr lang="en-US"/>
              <a:t>_______________________________</a:t>
            </a:r>
            <a:br>
              <a:rPr lang="en-US"/>
            </a:br>
            <a:br>
              <a:rPr lang="en-US"/>
            </a:br>
            <a:r>
              <a:rPr lang="en-US"/>
              <a:t>To add an image here: </a:t>
            </a:r>
            <a:br>
              <a:rPr lang="en-US"/>
            </a:br>
            <a:r>
              <a:rPr lang="en-US"/>
              <a:t>Click the icon and insert a file from your computer.</a:t>
            </a:r>
            <a:br>
              <a:rPr lang="en-US"/>
            </a:br>
            <a:r>
              <a:rPr lang="en-US"/>
              <a:t>Alternatively, you can fill this shape </a:t>
            </a:r>
            <a:br>
              <a:rPr lang="en-US"/>
            </a:br>
            <a:r>
              <a:rPr lang="en-US"/>
              <a:t>with a solid </a:t>
            </a:r>
            <a:r>
              <a:rPr lang="en-US" err="1"/>
              <a:t>colour</a:t>
            </a:r>
            <a:r>
              <a:rPr lang="en-US"/>
              <a:t>.</a:t>
            </a:r>
            <a:br>
              <a:rPr lang="en-US"/>
            </a:br>
            <a:br>
              <a:rPr lang="en-US"/>
            </a:br>
            <a:br>
              <a:rPr lang="en-US"/>
            </a:br>
            <a:br>
              <a:rPr lang="en-US"/>
            </a:br>
            <a:br>
              <a:rPr lang="en-US"/>
            </a:br>
            <a:r>
              <a:rPr lang="en-US"/>
              <a:t> Images can be scaled within this frame </a:t>
            </a:r>
            <a:br>
              <a:rPr lang="en-US"/>
            </a:br>
            <a:r>
              <a:rPr lang="en-US"/>
              <a:t>by using the Crop feature in </a:t>
            </a:r>
            <a:br>
              <a:rPr lang="en-US"/>
            </a:br>
            <a:r>
              <a:rPr lang="en-US"/>
              <a:t>the Picture Format tab of the ribbon.</a:t>
            </a:r>
            <a:br>
              <a:rPr lang="en-US"/>
            </a:br>
            <a:r>
              <a:rPr lang="en-US"/>
              <a:t>_______________________________</a:t>
            </a:r>
          </a:p>
        </p:txBody>
      </p:sp>
      <p:sp>
        <p:nvSpPr>
          <p:cNvPr id="10" name="Date Placeholder 9">
            <a:extLst>
              <a:ext uri="{FF2B5EF4-FFF2-40B4-BE49-F238E27FC236}">
                <a16:creationId xmlns:a16="http://schemas.microsoft.com/office/drawing/2014/main" id="{41CC83E6-E70E-43EE-817C-4F68FB75EFD9}"/>
              </a:ext>
            </a:extLst>
          </p:cNvPr>
          <p:cNvSpPr>
            <a:spLocks noGrp="1"/>
          </p:cNvSpPr>
          <p:nvPr>
            <p:ph type="dt" sz="half" idx="35"/>
          </p:nvPr>
        </p:nvSpPr>
        <p:spPr/>
        <p:txBody>
          <a:bodyPr/>
          <a:lstStyle>
            <a:lvl1pPr>
              <a:lnSpc>
                <a:spcPct val="100000"/>
              </a:lnSpc>
              <a:defRPr/>
            </a:lvl1pPr>
          </a:lstStyle>
          <a:p>
            <a:endParaRPr lang="en-GB"/>
          </a:p>
        </p:txBody>
      </p:sp>
    </p:spTree>
    <p:custDataLst>
      <p:tags r:id="rId1"/>
    </p:custDataLst>
    <p:extLst>
      <p:ext uri="{BB962C8B-B14F-4D97-AF65-F5344CB8AC3E}">
        <p14:creationId xmlns:p14="http://schemas.microsoft.com/office/powerpoint/2010/main" val="2006736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11" name="Slide Number Placeholder 10">
            <a:extLst>
              <a:ext uri="{FF2B5EF4-FFF2-40B4-BE49-F238E27FC236}">
                <a16:creationId xmlns:a16="http://schemas.microsoft.com/office/drawing/2014/main" id="{A7BF9FC5-73CA-47D5-891A-42CBDE79952C}"/>
              </a:ext>
              <a:ext uri="{C183D7F6-B498-43B3-948B-1728B52AA6E4}">
                <adec:decorative xmlns:adec="http://schemas.microsoft.com/office/drawing/2017/decorative" val="1"/>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97481" y="6250152"/>
            <a:ext cx="9550800" cy="561048"/>
          </a:xfrm>
        </p:spPr>
        <p:txBody>
          <a:bodyPr lIns="0" tIns="0" rIns="0" bIns="0" anchor="b" anchorCtr="0">
            <a:normAutofit/>
          </a:bodyPr>
          <a:lstStyle>
            <a:lvl1pPr marL="0" indent="0">
              <a:lnSpc>
                <a:spcPct val="100000"/>
              </a:lnSpc>
              <a:spcAft>
                <a:spcPts val="300"/>
              </a:spcAft>
              <a:buNone/>
              <a:defRPr sz="800"/>
            </a:lvl1pPr>
          </a:lstStyle>
          <a:p>
            <a:pPr lvl="0"/>
            <a:r>
              <a:rPr lang="en-US"/>
              <a:t>Footnotes</a:t>
            </a:r>
          </a:p>
        </p:txBody>
      </p:sp>
      <p:sp>
        <p:nvSpPr>
          <p:cNvPr id="8" name="Date Placeholder 7">
            <a:extLst>
              <a:ext uri="{FF2B5EF4-FFF2-40B4-BE49-F238E27FC236}">
                <a16:creationId xmlns:a16="http://schemas.microsoft.com/office/drawing/2014/main" id="{11075AA4-1FA9-4704-A587-D8E88C1D1EF9}"/>
              </a:ext>
              <a:ext uri="{C183D7F6-B498-43B3-948B-1728B52AA6E4}">
                <adec:decorative xmlns:adec="http://schemas.microsoft.com/office/drawing/2017/decorative" val="1"/>
              </a:ext>
            </a:extLst>
          </p:cNvPr>
          <p:cNvSpPr>
            <a:spLocks noGrp="1"/>
          </p:cNvSpPr>
          <p:nvPr>
            <p:ph type="dt" sz="half" idx="10"/>
          </p:nvPr>
        </p:nvSpPr>
        <p:spPr>
          <a:xfrm>
            <a:off x="10137663" y="6456258"/>
            <a:ext cx="1279358" cy="309145"/>
          </a:xfrm>
          <a:prstGeom prst="rect">
            <a:avLst/>
          </a:prstGeom>
        </p:spPr>
        <p:txBody>
          <a:bodyPr/>
          <a:lstStyle>
            <a:lvl1pPr>
              <a:lnSpc>
                <a:spcPct val="100000"/>
              </a:lnSpc>
              <a:defRPr/>
            </a:lvl1pPr>
          </a:lstStyle>
          <a:p>
            <a:endParaRPr lang="en-GB"/>
          </a:p>
        </p:txBody>
      </p:sp>
    </p:spTree>
    <p:custDataLst>
      <p:tags r:id="rId1"/>
    </p:custDataLst>
    <p:extLst>
      <p:ext uri="{BB962C8B-B14F-4D97-AF65-F5344CB8AC3E}">
        <p14:creationId xmlns:p14="http://schemas.microsoft.com/office/powerpoint/2010/main" val="2224842973"/>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Key Statem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CFFF0-7218-4B33-8DFC-E37157D920C0}"/>
              </a:ext>
            </a:extLst>
          </p:cNvPr>
          <p:cNvSpPr>
            <a:spLocks noGrp="1"/>
          </p:cNvSpPr>
          <p:nvPr>
            <p:ph type="title" hasCustomPrompt="1"/>
          </p:nvPr>
        </p:nvSpPr>
        <p:spPr>
          <a:xfrm>
            <a:off x="3288323" y="555585"/>
            <a:ext cx="5615354" cy="5614274"/>
          </a:xfrm>
          <a:prstGeom prst="ellipse">
            <a:avLst/>
          </a:prstGeom>
          <a:solidFill>
            <a:schemeClr val="bg1"/>
          </a:solidFill>
        </p:spPr>
        <p:txBody>
          <a:bodyPr anchor="ctr" anchorCtr="0">
            <a:normAutofit/>
          </a:bodyPr>
          <a:lstStyle>
            <a:lvl1pPr algn="ctr">
              <a:defRPr sz="4000">
                <a:solidFill>
                  <a:schemeClr val="accent1"/>
                </a:solidFill>
              </a:defRPr>
            </a:lvl1pPr>
          </a:lstStyle>
          <a:p>
            <a:r>
              <a:rPr lang="en-US"/>
              <a:t>Click to add key statement</a:t>
            </a:r>
          </a:p>
        </p:txBody>
      </p:sp>
      <p:sp>
        <p:nvSpPr>
          <p:cNvPr id="3" name="Date Placeholder 2">
            <a:extLst>
              <a:ext uri="{FF2B5EF4-FFF2-40B4-BE49-F238E27FC236}">
                <a16:creationId xmlns:a16="http://schemas.microsoft.com/office/drawing/2014/main" id="{BA8931D2-AD7B-454A-86A6-EA48B20C0CCA}"/>
              </a:ext>
            </a:extLst>
          </p:cNvPr>
          <p:cNvSpPr>
            <a:spLocks noGrp="1"/>
          </p:cNvSpPr>
          <p:nvPr>
            <p:ph type="dt" sz="half" idx="10"/>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5C0FD97D-3F39-4649-B10A-ECD97F370F22}"/>
              </a:ext>
            </a:extLst>
          </p:cNvPr>
          <p:cNvSpPr>
            <a:spLocks noGrp="1"/>
          </p:cNvSpPr>
          <p:nvPr>
            <p:ph type="sldNum" sz="quarter" idx="12"/>
          </p:nvPr>
        </p:nvSpPr>
        <p:spPr/>
        <p:txBody>
          <a:bodyPr/>
          <a:lstStyle>
            <a:lvl1pPr>
              <a:defRPr>
                <a:solidFill>
                  <a:schemeClr val="bg1"/>
                </a:solidFill>
              </a:defRPr>
            </a:lvl1pPr>
          </a:lstStyle>
          <a:p>
            <a:fld id="{F8E47D07-9D1E-4FE9-B31A-2F5863681021}" type="slidenum">
              <a:rPr lang="en-GB" smtClean="0"/>
              <a:pPr/>
              <a:t>‹#›</a:t>
            </a:fld>
            <a:endParaRPr lang="en-GB"/>
          </a:p>
        </p:txBody>
      </p:sp>
    </p:spTree>
    <p:custDataLst>
      <p:tags r:id="rId1"/>
    </p:custDataLst>
    <p:extLst>
      <p:ext uri="{BB962C8B-B14F-4D97-AF65-F5344CB8AC3E}">
        <p14:creationId xmlns:p14="http://schemas.microsoft.com/office/powerpoint/2010/main" val="3680519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defRPr/>
            </a:lvl1pPr>
          </a:lstStyle>
          <a:p>
            <a:r>
              <a:rPr lang="en-US"/>
              <a:t>Click to enter title here</a:t>
            </a:r>
          </a:p>
        </p:txBody>
      </p:sp>
      <p:sp>
        <p:nvSpPr>
          <p:cNvPr id="8" name="Date Placeholder 7">
            <a:extLst>
              <a:ext uri="{FF2B5EF4-FFF2-40B4-BE49-F238E27FC236}">
                <a16:creationId xmlns:a16="http://schemas.microsoft.com/office/drawing/2014/main" id="{11075AA4-1FA9-4704-A587-D8E88C1D1EF9}"/>
              </a:ext>
            </a:extLst>
          </p:cNvPr>
          <p:cNvSpPr>
            <a:spLocks noGrp="1"/>
          </p:cNvSpPr>
          <p:nvPr>
            <p:ph type="dt" sz="half" idx="10"/>
          </p:nvPr>
        </p:nvSpPr>
        <p:spPr/>
        <p:txBody>
          <a:bodyPr/>
          <a:lstStyle/>
          <a:p>
            <a:endParaRPr lang="en-GB"/>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p:txBody>
          <a:bodyPr/>
          <a:lstStyle/>
          <a:p>
            <a:fld id="{F8E47D07-9D1E-4FE9-B31A-2F5863681021}" type="slidenum">
              <a:rPr lang="en-GB" smtClean="0"/>
              <a:pPr/>
              <a:t>‹#›</a:t>
            </a:fld>
            <a:endParaRPr lang="en-GB"/>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2475919116"/>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9B03F247-4297-4973-90A3-0193475AC741}"/>
              </a:ext>
            </a:extLst>
          </p:cNvPr>
          <p:cNvSpPr>
            <a:spLocks noGrp="1"/>
          </p:cNvSpPr>
          <p:nvPr>
            <p:ph type="dt" sz="half" idx="10"/>
          </p:nvPr>
        </p:nvSpPr>
        <p:spPr/>
        <p:txBody>
          <a:bodyPr/>
          <a:lstStyle/>
          <a:p>
            <a:endParaRPr lang="en-GB"/>
          </a:p>
        </p:txBody>
      </p:sp>
      <p:sp>
        <p:nvSpPr>
          <p:cNvPr id="11" name="Slide Number Placeholder 10">
            <a:extLst>
              <a:ext uri="{FF2B5EF4-FFF2-40B4-BE49-F238E27FC236}">
                <a16:creationId xmlns:a16="http://schemas.microsoft.com/office/drawing/2014/main" id="{E358DA9E-BDF5-4DC7-B478-434301DA6253}"/>
              </a:ext>
            </a:extLst>
          </p:cNvPr>
          <p:cNvSpPr>
            <a:spLocks noGrp="1"/>
          </p:cNvSpPr>
          <p:nvPr>
            <p:ph type="sldNum" sz="quarter" idx="12"/>
          </p:nvPr>
        </p:nvSpPr>
        <p:spPr/>
        <p:txBody>
          <a:bodyPr/>
          <a:lstStyle/>
          <a:p>
            <a:fld id="{F8E47D07-9D1E-4FE9-B31A-2F5863681021}" type="slidenum">
              <a:rPr lang="en-GB" smtClean="0"/>
              <a:pPr/>
              <a:t>‹#›</a:t>
            </a:fld>
            <a:endParaRPr lang="en-GB"/>
          </a:p>
        </p:txBody>
      </p:sp>
      <p:sp>
        <p:nvSpPr>
          <p:cNvPr id="5" name="Text Placeholder 96">
            <a:extLst>
              <a:ext uri="{FF2B5EF4-FFF2-40B4-BE49-F238E27FC236}">
                <a16:creationId xmlns:a16="http://schemas.microsoft.com/office/drawing/2014/main" id="{5D317BC2-3CD5-4931-93AD-CC95F2C50D24}"/>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27603659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fidentiality Notic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848B27A-10B7-4200-88E7-16263562F97B}"/>
              </a:ext>
            </a:extLst>
          </p:cNvPr>
          <p:cNvSpPr txBox="1"/>
          <p:nvPr userDrawn="1"/>
        </p:nvSpPr>
        <p:spPr>
          <a:xfrm>
            <a:off x="419100" y="4864100"/>
            <a:ext cx="9156700" cy="1028700"/>
          </a:xfrm>
          <a:prstGeom prst="rect">
            <a:avLst/>
          </a:prstGeom>
          <a:noFill/>
        </p:spPr>
        <p:txBody>
          <a:bodyPr wrap="square" rtlCol="0">
            <a:noAutofit/>
          </a:bodyPr>
          <a:lstStyle/>
          <a:p>
            <a:pPr marL="12700">
              <a:lnSpc>
                <a:spcPct val="100000"/>
              </a:lnSpc>
              <a:spcBef>
                <a:spcPts val="100"/>
              </a:spcBef>
            </a:pPr>
            <a:r>
              <a:rPr lang="en-US" sz="1200" b="1" spc="-5">
                <a:solidFill>
                  <a:schemeClr val="tx1"/>
                </a:solidFill>
                <a:latin typeface="+mn-lt"/>
                <a:cs typeface="Arial"/>
              </a:rPr>
              <a:t>Confidentiality</a:t>
            </a:r>
            <a:r>
              <a:rPr lang="en-US" sz="1200" b="1" spc="-10">
                <a:solidFill>
                  <a:schemeClr val="tx1"/>
                </a:solidFill>
                <a:latin typeface="+mn-lt"/>
                <a:cs typeface="Arial"/>
              </a:rPr>
              <a:t> </a:t>
            </a:r>
            <a:r>
              <a:rPr lang="en-US" sz="1200" b="1" spc="-5">
                <a:solidFill>
                  <a:schemeClr val="tx1"/>
                </a:solidFill>
                <a:latin typeface="+mn-lt"/>
                <a:cs typeface="Arial"/>
              </a:rPr>
              <a:t>Notice</a:t>
            </a:r>
            <a:endParaRPr lang="en-US" sz="1200">
              <a:solidFill>
                <a:schemeClr val="tx1"/>
              </a:solidFill>
              <a:latin typeface="+mn-lt"/>
              <a:cs typeface="Arial"/>
            </a:endParaRPr>
          </a:p>
          <a:p>
            <a:pPr marL="26670" marR="5080">
              <a:lnSpc>
                <a:spcPct val="102699"/>
              </a:lnSpc>
              <a:spcBef>
                <a:spcPts val="780"/>
              </a:spcBef>
            </a:pPr>
            <a:r>
              <a:rPr lang="en-US" sz="1200" spc="5">
                <a:solidFill>
                  <a:schemeClr val="tx1"/>
                </a:solidFill>
                <a:latin typeface="+mn-lt"/>
                <a:cs typeface="Arial"/>
              </a:rPr>
              <a:t>This </a:t>
            </a:r>
            <a:r>
              <a:rPr lang="en-US" sz="1200">
                <a:solidFill>
                  <a:schemeClr val="tx1"/>
                </a:solidFill>
                <a:latin typeface="+mn-lt"/>
                <a:cs typeface="Arial"/>
              </a:rPr>
              <a:t>file is </a:t>
            </a:r>
            <a:r>
              <a:rPr lang="en-US" sz="1200" spc="5">
                <a:solidFill>
                  <a:schemeClr val="tx1"/>
                </a:solidFill>
                <a:latin typeface="+mn-lt"/>
                <a:cs typeface="Arial"/>
              </a:rPr>
              <a:t>private </a:t>
            </a:r>
            <a:r>
              <a:rPr lang="en-US" sz="1200" spc="10">
                <a:solidFill>
                  <a:schemeClr val="tx1"/>
                </a:solidFill>
                <a:latin typeface="+mn-lt"/>
                <a:cs typeface="Arial"/>
              </a:rPr>
              <a:t>and may contain confidential and proprietary information. </a:t>
            </a:r>
            <a:r>
              <a:rPr lang="en-US" sz="1200">
                <a:solidFill>
                  <a:schemeClr val="tx1"/>
                </a:solidFill>
                <a:latin typeface="+mn-lt"/>
                <a:cs typeface="Arial"/>
              </a:rPr>
              <a:t>If </a:t>
            </a:r>
            <a:r>
              <a:rPr lang="en-US" sz="1200" spc="10">
                <a:solidFill>
                  <a:schemeClr val="tx1"/>
                </a:solidFill>
                <a:latin typeface="+mn-lt"/>
                <a:cs typeface="Arial"/>
              </a:rPr>
              <a:t>you have received </a:t>
            </a:r>
            <a:r>
              <a:rPr lang="en-US" sz="1200" spc="5">
                <a:solidFill>
                  <a:schemeClr val="tx1"/>
                </a:solidFill>
                <a:latin typeface="+mn-lt"/>
                <a:cs typeface="Arial"/>
              </a:rPr>
              <a:t>this </a:t>
            </a:r>
            <a:r>
              <a:rPr lang="en-US" sz="1200">
                <a:solidFill>
                  <a:schemeClr val="tx1"/>
                </a:solidFill>
                <a:latin typeface="+mn-lt"/>
                <a:cs typeface="Arial"/>
              </a:rPr>
              <a:t>file in </a:t>
            </a:r>
            <a:r>
              <a:rPr lang="en-US" sz="1200" spc="10">
                <a:solidFill>
                  <a:schemeClr val="tx1"/>
                </a:solidFill>
                <a:latin typeface="+mn-lt"/>
                <a:cs typeface="Arial"/>
              </a:rPr>
              <a:t>error, please </a:t>
            </a:r>
            <a:r>
              <a:rPr lang="en-US" sz="1200" spc="5">
                <a:solidFill>
                  <a:schemeClr val="tx1"/>
                </a:solidFill>
                <a:latin typeface="+mn-lt"/>
                <a:cs typeface="Arial"/>
              </a:rPr>
              <a:t>notify us </a:t>
            </a:r>
            <a:r>
              <a:rPr lang="en-US" sz="1200" spc="10">
                <a:solidFill>
                  <a:schemeClr val="tx1"/>
                </a:solidFill>
                <a:latin typeface="+mn-lt"/>
                <a:cs typeface="Arial"/>
              </a:rPr>
              <a:t>and remove  </a:t>
            </a:r>
            <a:r>
              <a:rPr lang="en-US" sz="1200">
                <a:solidFill>
                  <a:schemeClr val="tx1"/>
                </a:solidFill>
                <a:latin typeface="+mn-lt"/>
                <a:cs typeface="Arial"/>
              </a:rPr>
              <a:t>it </a:t>
            </a:r>
            <a:r>
              <a:rPr lang="en-US" sz="1200" spc="5">
                <a:solidFill>
                  <a:schemeClr val="tx1"/>
                </a:solidFill>
                <a:latin typeface="+mn-lt"/>
                <a:cs typeface="Arial"/>
              </a:rPr>
              <a:t>from </a:t>
            </a:r>
            <a:r>
              <a:rPr lang="en-US" sz="1200" spc="10">
                <a:solidFill>
                  <a:schemeClr val="tx1"/>
                </a:solidFill>
                <a:latin typeface="+mn-lt"/>
                <a:cs typeface="Arial"/>
              </a:rPr>
              <a:t>your system and </a:t>
            </a:r>
            <a:r>
              <a:rPr lang="en-US" sz="1200" spc="5">
                <a:solidFill>
                  <a:schemeClr val="tx1"/>
                </a:solidFill>
                <a:latin typeface="+mn-lt"/>
                <a:cs typeface="Arial"/>
              </a:rPr>
              <a:t>note that </a:t>
            </a:r>
            <a:r>
              <a:rPr lang="en-US" sz="1200" spc="10">
                <a:solidFill>
                  <a:schemeClr val="tx1"/>
                </a:solidFill>
                <a:latin typeface="+mn-lt"/>
                <a:cs typeface="Arial"/>
              </a:rPr>
              <a:t>you must not copy, </a:t>
            </a:r>
            <a:r>
              <a:rPr lang="en-US" sz="1200" spc="5">
                <a:solidFill>
                  <a:schemeClr val="tx1"/>
                </a:solidFill>
                <a:latin typeface="+mn-lt"/>
                <a:cs typeface="Arial"/>
              </a:rPr>
              <a:t>distribute or take </a:t>
            </a:r>
            <a:r>
              <a:rPr lang="en-US" sz="1200" spc="10">
                <a:solidFill>
                  <a:schemeClr val="tx1"/>
                </a:solidFill>
                <a:latin typeface="+mn-lt"/>
                <a:cs typeface="Arial"/>
              </a:rPr>
              <a:t>any </a:t>
            </a:r>
            <a:r>
              <a:rPr lang="en-US" sz="1200" spc="5">
                <a:solidFill>
                  <a:schemeClr val="tx1"/>
                </a:solidFill>
                <a:latin typeface="+mn-lt"/>
                <a:cs typeface="Arial"/>
              </a:rPr>
              <a:t>action </a:t>
            </a:r>
            <a:r>
              <a:rPr lang="en-US" sz="1200">
                <a:solidFill>
                  <a:schemeClr val="tx1"/>
                </a:solidFill>
                <a:latin typeface="+mn-lt"/>
                <a:cs typeface="Arial"/>
              </a:rPr>
              <a:t>in </a:t>
            </a:r>
            <a:r>
              <a:rPr lang="en-US" sz="1200" spc="10">
                <a:solidFill>
                  <a:schemeClr val="tx1"/>
                </a:solidFill>
                <a:latin typeface="+mn-lt"/>
                <a:cs typeface="Arial"/>
              </a:rPr>
              <a:t>reliance </a:t>
            </a:r>
            <a:r>
              <a:rPr lang="en-US" sz="1200" spc="5">
                <a:solidFill>
                  <a:schemeClr val="tx1"/>
                </a:solidFill>
                <a:latin typeface="+mn-lt"/>
                <a:cs typeface="Arial"/>
              </a:rPr>
              <a:t>on </a:t>
            </a:r>
            <a:r>
              <a:rPr lang="en-US" sz="1200">
                <a:solidFill>
                  <a:schemeClr val="tx1"/>
                </a:solidFill>
                <a:latin typeface="+mn-lt"/>
                <a:cs typeface="Arial"/>
              </a:rPr>
              <a:t>it. </a:t>
            </a:r>
            <a:r>
              <a:rPr lang="en-US" sz="1200" spc="10">
                <a:solidFill>
                  <a:schemeClr val="tx1"/>
                </a:solidFill>
                <a:latin typeface="+mn-lt"/>
                <a:cs typeface="Arial"/>
              </a:rPr>
              <a:t>Any unauthorized use </a:t>
            </a:r>
            <a:r>
              <a:rPr lang="en-US" sz="1200" spc="5">
                <a:solidFill>
                  <a:schemeClr val="tx1"/>
                </a:solidFill>
                <a:latin typeface="+mn-lt"/>
                <a:cs typeface="Arial"/>
              </a:rPr>
              <a:t>or </a:t>
            </a:r>
            <a:r>
              <a:rPr lang="en-US" sz="1200" spc="10">
                <a:solidFill>
                  <a:schemeClr val="tx1"/>
                </a:solidFill>
                <a:latin typeface="+mn-lt"/>
                <a:cs typeface="Arial"/>
              </a:rPr>
              <a:t>disclosure </a:t>
            </a:r>
            <a:r>
              <a:rPr lang="en-US" sz="1200" spc="5">
                <a:solidFill>
                  <a:schemeClr val="tx1"/>
                </a:solidFill>
                <a:latin typeface="+mn-lt"/>
                <a:cs typeface="Arial"/>
              </a:rPr>
              <a:t>of the  </a:t>
            </a:r>
            <a:r>
              <a:rPr lang="en-US" sz="1200" spc="10">
                <a:solidFill>
                  <a:schemeClr val="tx1"/>
                </a:solidFill>
                <a:latin typeface="+mn-lt"/>
                <a:cs typeface="Arial"/>
              </a:rPr>
              <a:t>contents </a:t>
            </a:r>
            <a:r>
              <a:rPr lang="en-US" sz="1200" spc="5">
                <a:solidFill>
                  <a:schemeClr val="tx1"/>
                </a:solidFill>
                <a:latin typeface="+mn-lt"/>
                <a:cs typeface="Arial"/>
              </a:rPr>
              <a:t>of this </a:t>
            </a:r>
            <a:r>
              <a:rPr lang="en-US" sz="1200">
                <a:solidFill>
                  <a:schemeClr val="tx1"/>
                </a:solidFill>
                <a:latin typeface="+mn-lt"/>
                <a:cs typeface="Arial"/>
              </a:rPr>
              <a:t>file is </a:t>
            </a:r>
            <a:r>
              <a:rPr lang="en-US" sz="1200" spc="10">
                <a:solidFill>
                  <a:schemeClr val="tx1"/>
                </a:solidFill>
                <a:latin typeface="+mn-lt"/>
                <a:cs typeface="Arial"/>
              </a:rPr>
              <a:t>not permitted and may </a:t>
            </a:r>
            <a:r>
              <a:rPr lang="en-US" sz="1200" spc="5">
                <a:solidFill>
                  <a:schemeClr val="tx1"/>
                </a:solidFill>
                <a:latin typeface="+mn-lt"/>
                <a:cs typeface="Arial"/>
              </a:rPr>
              <a:t>be </a:t>
            </a:r>
            <a:r>
              <a:rPr lang="en-US" sz="1200" spc="10">
                <a:solidFill>
                  <a:schemeClr val="tx1"/>
                </a:solidFill>
                <a:latin typeface="+mn-lt"/>
                <a:cs typeface="Arial"/>
              </a:rPr>
              <a:t>unlawful. AstraZeneca PLC, </a:t>
            </a:r>
            <a:r>
              <a:rPr lang="en-US" sz="1200">
                <a:solidFill>
                  <a:schemeClr val="tx1"/>
                </a:solidFill>
                <a:latin typeface="+mn-lt"/>
                <a:cs typeface="Arial"/>
              </a:rPr>
              <a:t>1 </a:t>
            </a:r>
            <a:r>
              <a:rPr lang="en-US" sz="1200" spc="10">
                <a:solidFill>
                  <a:schemeClr val="tx1"/>
                </a:solidFill>
                <a:latin typeface="+mn-lt"/>
                <a:cs typeface="Arial"/>
              </a:rPr>
              <a:t>Francis Crick Avenue, Cambridge Biomedical </a:t>
            </a:r>
            <a:r>
              <a:rPr lang="en-US" sz="1200" spc="15">
                <a:solidFill>
                  <a:schemeClr val="tx1"/>
                </a:solidFill>
                <a:latin typeface="+mn-lt"/>
                <a:cs typeface="Arial"/>
              </a:rPr>
              <a:t>Campus,  </a:t>
            </a:r>
            <a:r>
              <a:rPr lang="en-US" sz="1200" spc="10">
                <a:solidFill>
                  <a:schemeClr val="tx1"/>
                </a:solidFill>
                <a:latin typeface="+mn-lt"/>
                <a:cs typeface="Arial"/>
              </a:rPr>
              <a:t>Cambridge, CB2 0AA, UK, </a:t>
            </a:r>
            <a:r>
              <a:rPr lang="en-US" sz="1200" spc="5">
                <a:solidFill>
                  <a:schemeClr val="tx1"/>
                </a:solidFill>
                <a:latin typeface="+mn-lt"/>
                <a:cs typeface="Arial"/>
              </a:rPr>
              <a:t>T: </a:t>
            </a:r>
            <a:r>
              <a:rPr lang="en-US" sz="1200" spc="10">
                <a:solidFill>
                  <a:schemeClr val="tx1"/>
                </a:solidFill>
                <a:latin typeface="+mn-lt"/>
                <a:cs typeface="Arial"/>
              </a:rPr>
              <a:t>+44(0)203 749 5000,</a:t>
            </a:r>
            <a:r>
              <a:rPr lang="en-US" sz="1200" spc="85">
                <a:solidFill>
                  <a:schemeClr val="tx1"/>
                </a:solidFill>
                <a:latin typeface="+mn-lt"/>
                <a:cs typeface="Arial"/>
              </a:rPr>
              <a:t> </a:t>
            </a:r>
            <a:r>
              <a:rPr lang="en-US" sz="1200" u="none" spc="10">
                <a:solidFill>
                  <a:schemeClr val="tx1"/>
                </a:solidFill>
                <a:latin typeface="+mn-lt"/>
                <a:cs typeface="Arial"/>
              </a:rPr>
              <a:t>www.astrazeneca.com</a:t>
            </a:r>
            <a:endParaRPr lang="en-US" sz="1200">
              <a:solidFill>
                <a:schemeClr val="tx1"/>
              </a:solidFill>
            </a:endParaRPr>
          </a:p>
        </p:txBody>
      </p:sp>
      <p:sp>
        <p:nvSpPr>
          <p:cNvPr id="4" name="Date Placeholder 3">
            <a:extLst>
              <a:ext uri="{FF2B5EF4-FFF2-40B4-BE49-F238E27FC236}">
                <a16:creationId xmlns:a16="http://schemas.microsoft.com/office/drawing/2014/main" id="{2AB750B5-01B2-430D-BF92-6E5CD93388D3}"/>
              </a:ext>
            </a:extLst>
          </p:cNvPr>
          <p:cNvSpPr>
            <a:spLocks noGrp="1"/>
          </p:cNvSpPr>
          <p:nvPr>
            <p:ph type="dt" sz="half" idx="10"/>
          </p:nvPr>
        </p:nvSpPr>
        <p:spPr/>
        <p:txBody>
          <a:bodyPr/>
          <a:lstStyle/>
          <a:p>
            <a:endParaRPr lang="en-GB"/>
          </a:p>
        </p:txBody>
      </p:sp>
      <p:sp>
        <p:nvSpPr>
          <p:cNvPr id="8" name="Slide Number Placeholder 7">
            <a:extLst>
              <a:ext uri="{FF2B5EF4-FFF2-40B4-BE49-F238E27FC236}">
                <a16:creationId xmlns:a16="http://schemas.microsoft.com/office/drawing/2014/main" id="{25C10CA0-7F28-40CE-9633-59C6800E7665}"/>
              </a:ext>
            </a:extLst>
          </p:cNvPr>
          <p:cNvSpPr>
            <a:spLocks noGrp="1"/>
          </p:cNvSpPr>
          <p:nvPr>
            <p:ph type="sldNum" sz="quarter" idx="12"/>
          </p:nvPr>
        </p:nvSpPr>
        <p:spPr/>
        <p:txBody>
          <a:bodyPr/>
          <a:lstStyle/>
          <a:p>
            <a:fld id="{F8E47D07-9D1E-4FE9-B31A-2F5863681021}" type="slidenum">
              <a:rPr lang="en-GB" smtClean="0"/>
              <a:pPr/>
              <a:t>‹#›</a:t>
            </a:fld>
            <a:endParaRPr lang="en-GB"/>
          </a:p>
        </p:txBody>
      </p:sp>
    </p:spTree>
    <p:custDataLst>
      <p:tags r:id="rId1"/>
    </p:custDataLst>
    <p:extLst>
      <p:ext uri="{BB962C8B-B14F-4D97-AF65-F5344CB8AC3E}">
        <p14:creationId xmlns:p14="http://schemas.microsoft.com/office/powerpoint/2010/main" val="11795622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C22DA5D-EC7E-40C3-8862-3E3748AD6C3A}"/>
              </a:ext>
            </a:extLst>
          </p:cNvPr>
          <p:cNvSpPr txBox="1">
            <a:spLocks/>
          </p:cNvSpPr>
          <p:nvPr userDrawn="1"/>
        </p:nvSpPr>
        <p:spPr>
          <a:xfrm>
            <a:off x="1257304" y="769811"/>
            <a:ext cx="9677394" cy="5318379"/>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US" sz="9600"/>
              <a:t>Do not use layouts</a:t>
            </a:r>
            <a:br>
              <a:rPr lang="en-US" sz="9600"/>
            </a:br>
            <a:r>
              <a:rPr lang="en-US" sz="9600"/>
              <a:t>in this section appearing after this point. </a:t>
            </a:r>
          </a:p>
        </p:txBody>
      </p:sp>
      <p:sp>
        <p:nvSpPr>
          <p:cNvPr id="4" name="DO NOT DELETE (BRANDIN)">
            <a:extLst>
              <a:ext uri="{FF2B5EF4-FFF2-40B4-BE49-F238E27FC236}">
                <a16:creationId xmlns:a16="http://schemas.microsoft.com/office/drawing/2014/main" id="{F1299135-0714-4CF7-A974-069E1C738F33}"/>
              </a:ext>
            </a:extLst>
          </p:cNvPr>
          <p:cNvSpPr/>
          <p:nvPr userDrawn="1"/>
        </p:nvSpPr>
        <p:spPr>
          <a:xfrm>
            <a:off x="0" y="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90000"/>
              </a:lnSpc>
              <a:spcAft>
                <a:spcPts val="600"/>
              </a:spcAft>
            </a:pPr>
            <a:endParaRPr lang="en-US" err="1"/>
          </a:p>
        </p:txBody>
      </p:sp>
    </p:spTree>
    <p:custDataLst>
      <p:custData r:id="rId1"/>
      <p:tags r:id="rId2"/>
    </p:custDataLst>
    <p:extLst>
      <p:ext uri="{BB962C8B-B14F-4D97-AF65-F5344CB8AC3E}">
        <p14:creationId xmlns:p14="http://schemas.microsoft.com/office/powerpoint/2010/main" val="13128990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Divider2">
    <p:spTree>
      <p:nvGrpSpPr>
        <p:cNvPr id="1" name=""/>
        <p:cNvGrpSpPr/>
        <p:nvPr/>
      </p:nvGrpSpPr>
      <p:grpSpPr>
        <a:xfrm>
          <a:off x="0" y="0"/>
          <a:ext cx="0" cy="0"/>
          <a:chOff x="0" y="0"/>
          <a:chExt cx="0" cy="0"/>
        </a:xfrm>
      </p:grpSpPr>
      <p:sp>
        <p:nvSpPr>
          <p:cNvPr id="8" name="Rectangle 7"/>
          <p:cNvSpPr/>
          <p:nvPr userDrawn="1"/>
        </p:nvSpPr>
        <p:spPr>
          <a:xfrm>
            <a:off x="6866965" y="16625"/>
            <a:ext cx="532503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Chevron 10"/>
          <p:cNvSpPr/>
          <p:nvPr userDrawn="1"/>
        </p:nvSpPr>
        <p:spPr>
          <a:xfrm rot="5400000">
            <a:off x="7251946" y="441148"/>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2">
                  <a:lumMod val="20000"/>
                  <a:lumOff val="80000"/>
                </a:schemeClr>
              </a:solidFill>
              <a:effectLst/>
              <a:uLnTx/>
              <a:uFillTx/>
              <a:latin typeface="Arial"/>
              <a:ea typeface="+mn-ea"/>
              <a:cs typeface="+mn-cs"/>
            </a:endParaRPr>
          </a:p>
        </p:txBody>
      </p:sp>
      <p:sp>
        <p:nvSpPr>
          <p:cNvPr id="12" name="Chevron 11"/>
          <p:cNvSpPr/>
          <p:nvPr userDrawn="1"/>
        </p:nvSpPr>
        <p:spPr>
          <a:xfrm rot="5400000">
            <a:off x="7251946" y="1330096"/>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13" name="Chevron 12"/>
          <p:cNvSpPr/>
          <p:nvPr userDrawn="1"/>
        </p:nvSpPr>
        <p:spPr>
          <a:xfrm rot="5400000">
            <a:off x="7251946" y="2205980"/>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14" name="Chevron 13"/>
          <p:cNvSpPr/>
          <p:nvPr userDrawn="1"/>
        </p:nvSpPr>
        <p:spPr>
          <a:xfrm rot="5400000">
            <a:off x="7251946" y="3081868"/>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15" name="Chevron 14"/>
          <p:cNvSpPr/>
          <p:nvPr userDrawn="1"/>
        </p:nvSpPr>
        <p:spPr>
          <a:xfrm rot="5400000">
            <a:off x="7251946" y="3957752"/>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21" name="Rectangle 20"/>
          <p:cNvSpPr/>
          <p:nvPr userDrawn="1"/>
        </p:nvSpPr>
        <p:spPr>
          <a:xfrm>
            <a:off x="6758468"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Text Placeholder 3">
            <a:extLst>
              <a:ext uri="{FF2B5EF4-FFF2-40B4-BE49-F238E27FC236}">
                <a16:creationId xmlns:a16="http://schemas.microsoft.com/office/drawing/2014/main" id="{199E9022-C5A3-485A-A70D-DA17DB4E60D6}"/>
              </a:ext>
            </a:extLst>
          </p:cNvPr>
          <p:cNvSpPr>
            <a:spLocks noGrp="1"/>
          </p:cNvSpPr>
          <p:nvPr>
            <p:ph type="body" sz="quarter" idx="10" hasCustomPrompt="1"/>
          </p:nvPr>
        </p:nvSpPr>
        <p:spPr>
          <a:xfrm>
            <a:off x="666678" y="3154548"/>
            <a:ext cx="5207407" cy="578485"/>
          </a:xfrm>
          <a:prstGeom prst="rect">
            <a:avLst/>
          </a:prstGeom>
        </p:spPr>
        <p:txBody>
          <a:bodyPr/>
          <a:lstStyle>
            <a:lvl1pPr marL="0" indent="0">
              <a:buNone/>
              <a:defRPr sz="5333" b="1" i="0">
                <a:solidFill>
                  <a:schemeClr val="accent1"/>
                </a:solidFill>
                <a:latin typeface="Graphik Black" panose="020B0A03030202060203" pitchFamily="34" charset="0"/>
                <a:ea typeface="Graphik Black" panose="020B0A03030202060203" pitchFamily="34" charset="0"/>
                <a:cs typeface="Graphik Black" panose="020B0A03030202060203" pitchFamily="34" charset="0"/>
              </a:defRPr>
            </a:lvl1pPr>
            <a:lvl2pPr marL="609539" indent="0">
              <a:buNone/>
              <a:defRPr/>
            </a:lvl2pPr>
            <a:lvl3pPr marL="1219080" indent="0">
              <a:buNone/>
              <a:defRPr/>
            </a:lvl3pPr>
            <a:lvl4pPr marL="1828618" indent="0">
              <a:buNone/>
              <a:defRPr/>
            </a:lvl4pPr>
            <a:lvl5pPr marL="2438158" indent="0">
              <a:buNone/>
              <a:defRPr/>
            </a:lvl5pPr>
          </a:lstStyle>
          <a:p>
            <a:pPr lvl="0"/>
            <a:r>
              <a:rPr lang="en-US"/>
              <a:t>INSERT TITLE TEXT</a:t>
            </a:r>
            <a:endParaRPr lang="en-GB"/>
          </a:p>
        </p:txBody>
      </p:sp>
      <p:sp>
        <p:nvSpPr>
          <p:cNvPr id="2" name="Pentagon 1">
            <a:extLst>
              <a:ext uri="{FF2B5EF4-FFF2-40B4-BE49-F238E27FC236}">
                <a16:creationId xmlns:a16="http://schemas.microsoft.com/office/drawing/2014/main" id="{EB3D552D-790C-9543-99E7-F20B064C2384}"/>
              </a:ext>
            </a:extLst>
          </p:cNvPr>
          <p:cNvSpPr/>
          <p:nvPr userDrawn="1"/>
        </p:nvSpPr>
        <p:spPr>
          <a:xfrm rot="5400000">
            <a:off x="7527957" y="-142065"/>
            <a:ext cx="406464" cy="723847"/>
          </a:xfrm>
          <a:prstGeom prst="homePlate">
            <a:avLst>
              <a:gd name="adj" fmla="val 46023"/>
            </a:avLst>
          </a:prstGeom>
          <a:solidFill>
            <a:schemeClr val="tx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16299560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_Divider2">
    <p:spTree>
      <p:nvGrpSpPr>
        <p:cNvPr id="1" name=""/>
        <p:cNvGrpSpPr/>
        <p:nvPr/>
      </p:nvGrpSpPr>
      <p:grpSpPr>
        <a:xfrm>
          <a:off x="0" y="0"/>
          <a:ext cx="0" cy="0"/>
          <a:chOff x="0" y="0"/>
          <a:chExt cx="0" cy="0"/>
        </a:xfrm>
      </p:grpSpPr>
      <p:sp>
        <p:nvSpPr>
          <p:cNvPr id="8" name="Rectangle 7"/>
          <p:cNvSpPr/>
          <p:nvPr userDrawn="1"/>
        </p:nvSpPr>
        <p:spPr>
          <a:xfrm>
            <a:off x="6866969" y="0"/>
            <a:ext cx="532503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Chevron 10"/>
          <p:cNvSpPr/>
          <p:nvPr userDrawn="1"/>
        </p:nvSpPr>
        <p:spPr>
          <a:xfrm rot="5400000">
            <a:off x="7251946" y="441148"/>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12" name="Chevron 11"/>
          <p:cNvSpPr/>
          <p:nvPr userDrawn="1"/>
        </p:nvSpPr>
        <p:spPr>
          <a:xfrm rot="5400000">
            <a:off x="7251946" y="133009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rgbClr val="FFFFFF"/>
              </a:solidFill>
              <a:effectLst/>
              <a:uLnTx/>
              <a:uFillTx/>
              <a:latin typeface="Arial"/>
            </a:endParaRPr>
          </a:p>
        </p:txBody>
      </p:sp>
      <p:sp>
        <p:nvSpPr>
          <p:cNvPr id="13" name="Chevron 12"/>
          <p:cNvSpPr/>
          <p:nvPr userDrawn="1"/>
        </p:nvSpPr>
        <p:spPr>
          <a:xfrm rot="5400000">
            <a:off x="7251946" y="2205980"/>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Chevron 13"/>
          <p:cNvSpPr/>
          <p:nvPr userDrawn="1"/>
        </p:nvSpPr>
        <p:spPr>
          <a:xfrm rot="5400000">
            <a:off x="7251946" y="308186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Chevron 14"/>
          <p:cNvSpPr/>
          <p:nvPr userDrawn="1"/>
        </p:nvSpPr>
        <p:spPr>
          <a:xfrm rot="5400000">
            <a:off x="7251946" y="3957752"/>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20"/>
          <p:cNvSpPr/>
          <p:nvPr userDrawn="1"/>
        </p:nvSpPr>
        <p:spPr>
          <a:xfrm>
            <a:off x="6758468"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Text Placeholder 3">
            <a:extLst>
              <a:ext uri="{FF2B5EF4-FFF2-40B4-BE49-F238E27FC236}">
                <a16:creationId xmlns:a16="http://schemas.microsoft.com/office/drawing/2014/main" id="{50A10668-A15C-4478-A8DC-77DE9D79D702}"/>
              </a:ext>
            </a:extLst>
          </p:cNvPr>
          <p:cNvSpPr>
            <a:spLocks noGrp="1"/>
          </p:cNvSpPr>
          <p:nvPr>
            <p:ph type="body" sz="quarter" idx="10" hasCustomPrompt="1"/>
          </p:nvPr>
        </p:nvSpPr>
        <p:spPr>
          <a:xfrm>
            <a:off x="666678" y="3154548"/>
            <a:ext cx="5207407" cy="578485"/>
          </a:xfrm>
          <a:prstGeom prst="rect">
            <a:avLst/>
          </a:prstGeom>
        </p:spPr>
        <p:txBody>
          <a:bodyPr/>
          <a:lstStyle>
            <a:lvl1pPr>
              <a:defRPr lang="en-GB" sz="5333" b="1" i="0">
                <a:solidFill>
                  <a:schemeClr val="accent1"/>
                </a:solidFill>
                <a:latin typeface="Graphik Black" panose="020B0A03030202060203" pitchFamily="34" charset="0"/>
                <a:ea typeface="Graphik Black" panose="020B0A03030202060203" pitchFamily="34" charset="0"/>
                <a:cs typeface="Graphik Black" panose="020B0A03030202060203" pitchFamily="34" charset="0"/>
              </a:defRPr>
            </a:lvl1pPr>
          </a:lstStyle>
          <a:p>
            <a:pPr marL="0" lvl="0" indent="0">
              <a:buNone/>
            </a:pPr>
            <a:r>
              <a:rPr lang="en-US"/>
              <a:t>INSERT TITLE TEXT</a:t>
            </a:r>
            <a:endParaRPr lang="en-GB"/>
          </a:p>
        </p:txBody>
      </p:sp>
      <p:sp>
        <p:nvSpPr>
          <p:cNvPr id="16" name="Pentagon 15">
            <a:extLst>
              <a:ext uri="{FF2B5EF4-FFF2-40B4-BE49-F238E27FC236}">
                <a16:creationId xmlns:a16="http://schemas.microsoft.com/office/drawing/2014/main" id="{D9A57305-D771-5446-B2A5-A32F7DFB228D}"/>
              </a:ext>
            </a:extLst>
          </p:cNvPr>
          <p:cNvSpPr/>
          <p:nvPr userDrawn="1"/>
        </p:nvSpPr>
        <p:spPr>
          <a:xfrm rot="5400000">
            <a:off x="7527957" y="-142065"/>
            <a:ext cx="406464" cy="723847"/>
          </a:xfrm>
          <a:prstGeom prst="homePlate">
            <a:avLst>
              <a:gd name="adj" fmla="val 46023"/>
            </a:avLst>
          </a:prstGeom>
          <a:solidFill>
            <a:schemeClr val="tx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23203642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8_Divider2">
    <p:spTree>
      <p:nvGrpSpPr>
        <p:cNvPr id="1" name=""/>
        <p:cNvGrpSpPr/>
        <p:nvPr/>
      </p:nvGrpSpPr>
      <p:grpSpPr>
        <a:xfrm>
          <a:off x="0" y="0"/>
          <a:ext cx="0" cy="0"/>
          <a:chOff x="0" y="0"/>
          <a:chExt cx="0" cy="0"/>
        </a:xfrm>
      </p:grpSpPr>
      <p:sp>
        <p:nvSpPr>
          <p:cNvPr id="8" name="Rectangle 7"/>
          <p:cNvSpPr/>
          <p:nvPr userDrawn="1"/>
        </p:nvSpPr>
        <p:spPr>
          <a:xfrm>
            <a:off x="6866969" y="0"/>
            <a:ext cx="532503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Chevron 10"/>
          <p:cNvSpPr/>
          <p:nvPr userDrawn="1"/>
        </p:nvSpPr>
        <p:spPr>
          <a:xfrm rot="5400000">
            <a:off x="7251946"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Chevron 11"/>
          <p:cNvSpPr/>
          <p:nvPr userDrawn="1"/>
        </p:nvSpPr>
        <p:spPr>
          <a:xfrm rot="5400000">
            <a:off x="7251946" y="1330096"/>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13" name="Chevron 12"/>
          <p:cNvSpPr/>
          <p:nvPr userDrawn="1"/>
        </p:nvSpPr>
        <p:spPr>
          <a:xfrm rot="5400000">
            <a:off x="7251946" y="2205980"/>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Chevron 13"/>
          <p:cNvSpPr/>
          <p:nvPr userDrawn="1"/>
        </p:nvSpPr>
        <p:spPr>
          <a:xfrm rot="5400000">
            <a:off x="7251946" y="308186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Chevron 14"/>
          <p:cNvSpPr/>
          <p:nvPr userDrawn="1"/>
        </p:nvSpPr>
        <p:spPr>
          <a:xfrm rot="5400000">
            <a:off x="7251946" y="3957752"/>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20"/>
          <p:cNvSpPr/>
          <p:nvPr userDrawn="1"/>
        </p:nvSpPr>
        <p:spPr>
          <a:xfrm>
            <a:off x="6758468"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Text Placeholder 3">
            <a:extLst>
              <a:ext uri="{FF2B5EF4-FFF2-40B4-BE49-F238E27FC236}">
                <a16:creationId xmlns:a16="http://schemas.microsoft.com/office/drawing/2014/main" id="{50A10668-A15C-4478-A8DC-77DE9D79D702}"/>
              </a:ext>
            </a:extLst>
          </p:cNvPr>
          <p:cNvSpPr>
            <a:spLocks noGrp="1"/>
          </p:cNvSpPr>
          <p:nvPr>
            <p:ph type="body" sz="quarter" idx="10" hasCustomPrompt="1"/>
          </p:nvPr>
        </p:nvSpPr>
        <p:spPr>
          <a:xfrm>
            <a:off x="666678" y="3154548"/>
            <a:ext cx="5207407" cy="578485"/>
          </a:xfrm>
          <a:prstGeom prst="rect">
            <a:avLst/>
          </a:prstGeom>
        </p:spPr>
        <p:txBody>
          <a:bodyPr/>
          <a:lstStyle>
            <a:lvl1pPr>
              <a:defRPr lang="en-GB" sz="5333" b="1" i="0">
                <a:solidFill>
                  <a:schemeClr val="accent1"/>
                </a:solidFill>
                <a:latin typeface="Graphik Black" panose="020B0A03030202060203" pitchFamily="34" charset="0"/>
                <a:ea typeface="Graphik Black" panose="020B0A03030202060203" pitchFamily="34" charset="0"/>
                <a:cs typeface="Graphik Black" panose="020B0A03030202060203" pitchFamily="34" charset="0"/>
              </a:defRPr>
            </a:lvl1pPr>
          </a:lstStyle>
          <a:p>
            <a:pPr marL="0" lvl="0" indent="0">
              <a:buNone/>
            </a:pPr>
            <a:r>
              <a:rPr lang="en-US"/>
              <a:t>INSERT TITLE TEXT</a:t>
            </a:r>
            <a:endParaRPr lang="en-GB"/>
          </a:p>
        </p:txBody>
      </p:sp>
      <p:sp>
        <p:nvSpPr>
          <p:cNvPr id="16" name="Pentagon 15">
            <a:extLst>
              <a:ext uri="{FF2B5EF4-FFF2-40B4-BE49-F238E27FC236}">
                <a16:creationId xmlns:a16="http://schemas.microsoft.com/office/drawing/2014/main" id="{A0CD73DB-DCA3-0D49-849F-1B295FA7CD9F}"/>
              </a:ext>
            </a:extLst>
          </p:cNvPr>
          <p:cNvSpPr/>
          <p:nvPr userDrawn="1"/>
        </p:nvSpPr>
        <p:spPr>
          <a:xfrm rot="5400000">
            <a:off x="7527957" y="-142065"/>
            <a:ext cx="406464" cy="723847"/>
          </a:xfrm>
          <a:prstGeom prst="homePlate">
            <a:avLst>
              <a:gd name="adj" fmla="val 46023"/>
            </a:avLst>
          </a:prstGeom>
          <a:solidFill>
            <a:schemeClr val="tx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19792470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ivider3">
    <p:spTree>
      <p:nvGrpSpPr>
        <p:cNvPr id="1" name=""/>
        <p:cNvGrpSpPr/>
        <p:nvPr/>
      </p:nvGrpSpPr>
      <p:grpSpPr>
        <a:xfrm>
          <a:off x="0" y="0"/>
          <a:ext cx="0" cy="0"/>
          <a:chOff x="0" y="0"/>
          <a:chExt cx="0" cy="0"/>
        </a:xfrm>
      </p:grpSpPr>
      <p:sp>
        <p:nvSpPr>
          <p:cNvPr id="8" name="Rectangle 7"/>
          <p:cNvSpPr/>
          <p:nvPr userDrawn="1"/>
        </p:nvSpPr>
        <p:spPr>
          <a:xfrm>
            <a:off x="6866969" y="0"/>
            <a:ext cx="532503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Chevron 10"/>
          <p:cNvSpPr/>
          <p:nvPr userDrawn="1"/>
        </p:nvSpPr>
        <p:spPr>
          <a:xfrm rot="5400000">
            <a:off x="7251946"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Chevron 11"/>
          <p:cNvSpPr/>
          <p:nvPr userDrawn="1"/>
        </p:nvSpPr>
        <p:spPr>
          <a:xfrm rot="5400000">
            <a:off x="7251946" y="133009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Chevron 12"/>
          <p:cNvSpPr/>
          <p:nvPr userDrawn="1"/>
        </p:nvSpPr>
        <p:spPr>
          <a:xfrm rot="5400000">
            <a:off x="7251946" y="2205980"/>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14" name="Chevron 13"/>
          <p:cNvSpPr/>
          <p:nvPr userDrawn="1"/>
        </p:nvSpPr>
        <p:spPr>
          <a:xfrm rot="5400000">
            <a:off x="7251946" y="308186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Chevron 14"/>
          <p:cNvSpPr/>
          <p:nvPr userDrawn="1"/>
        </p:nvSpPr>
        <p:spPr>
          <a:xfrm rot="5400000">
            <a:off x="7251946" y="3957752"/>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20"/>
          <p:cNvSpPr/>
          <p:nvPr userDrawn="1"/>
        </p:nvSpPr>
        <p:spPr>
          <a:xfrm>
            <a:off x="6758468"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Text Placeholder 3">
            <a:extLst>
              <a:ext uri="{FF2B5EF4-FFF2-40B4-BE49-F238E27FC236}">
                <a16:creationId xmlns:a16="http://schemas.microsoft.com/office/drawing/2014/main" id="{D9FC5464-A4E9-47E8-A277-B227C3BD3F2F}"/>
              </a:ext>
            </a:extLst>
          </p:cNvPr>
          <p:cNvSpPr>
            <a:spLocks noGrp="1"/>
          </p:cNvSpPr>
          <p:nvPr>
            <p:ph type="body" sz="quarter" idx="10" hasCustomPrompt="1"/>
          </p:nvPr>
        </p:nvSpPr>
        <p:spPr>
          <a:xfrm>
            <a:off x="666678" y="3154548"/>
            <a:ext cx="5207407" cy="578485"/>
          </a:xfrm>
          <a:prstGeom prst="rect">
            <a:avLst/>
          </a:prstGeom>
        </p:spPr>
        <p:txBody>
          <a:bodyPr/>
          <a:lstStyle>
            <a:lvl1pPr>
              <a:defRPr lang="en-GB" sz="5333" b="1" i="0">
                <a:solidFill>
                  <a:schemeClr val="accent1"/>
                </a:solidFill>
                <a:latin typeface="Graphik Black" panose="020B0A03030202060203" pitchFamily="34" charset="0"/>
                <a:ea typeface="Graphik Black" panose="020B0A03030202060203" pitchFamily="34" charset="0"/>
                <a:cs typeface="Graphik Black" panose="020B0A03030202060203" pitchFamily="34" charset="0"/>
              </a:defRPr>
            </a:lvl1pPr>
          </a:lstStyle>
          <a:p>
            <a:pPr marL="0" lvl="0" indent="0">
              <a:buNone/>
            </a:pPr>
            <a:r>
              <a:rPr lang="en-US"/>
              <a:t>INSERT TITLE TEXT</a:t>
            </a:r>
            <a:endParaRPr lang="en-GB"/>
          </a:p>
        </p:txBody>
      </p:sp>
      <p:sp>
        <p:nvSpPr>
          <p:cNvPr id="16" name="Pentagon 15">
            <a:extLst>
              <a:ext uri="{FF2B5EF4-FFF2-40B4-BE49-F238E27FC236}">
                <a16:creationId xmlns:a16="http://schemas.microsoft.com/office/drawing/2014/main" id="{8112EBB7-003B-E84A-A076-ECC2C8090CAA}"/>
              </a:ext>
            </a:extLst>
          </p:cNvPr>
          <p:cNvSpPr/>
          <p:nvPr userDrawn="1"/>
        </p:nvSpPr>
        <p:spPr>
          <a:xfrm rot="5400000">
            <a:off x="7527957" y="-142065"/>
            <a:ext cx="406464" cy="723847"/>
          </a:xfrm>
          <a:prstGeom prst="homePlate">
            <a:avLst>
              <a:gd name="adj" fmla="val 46023"/>
            </a:avLst>
          </a:prstGeom>
          <a:solidFill>
            <a:schemeClr val="tx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4040195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ivider4">
    <p:spTree>
      <p:nvGrpSpPr>
        <p:cNvPr id="1" name=""/>
        <p:cNvGrpSpPr/>
        <p:nvPr/>
      </p:nvGrpSpPr>
      <p:grpSpPr>
        <a:xfrm>
          <a:off x="0" y="0"/>
          <a:ext cx="0" cy="0"/>
          <a:chOff x="0" y="0"/>
          <a:chExt cx="0" cy="0"/>
        </a:xfrm>
      </p:grpSpPr>
      <p:sp>
        <p:nvSpPr>
          <p:cNvPr id="8" name="Rectangle 7"/>
          <p:cNvSpPr/>
          <p:nvPr userDrawn="1"/>
        </p:nvSpPr>
        <p:spPr>
          <a:xfrm>
            <a:off x="6866969" y="0"/>
            <a:ext cx="532503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Chevron 10"/>
          <p:cNvSpPr/>
          <p:nvPr userDrawn="1"/>
        </p:nvSpPr>
        <p:spPr>
          <a:xfrm rot="5400000">
            <a:off x="7251946"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Chevron 11"/>
          <p:cNvSpPr/>
          <p:nvPr userDrawn="1"/>
        </p:nvSpPr>
        <p:spPr>
          <a:xfrm rot="5400000">
            <a:off x="7251946" y="133009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Chevron 12"/>
          <p:cNvSpPr/>
          <p:nvPr userDrawn="1"/>
        </p:nvSpPr>
        <p:spPr>
          <a:xfrm rot="5400000">
            <a:off x="7251946" y="2205980"/>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Chevron 13"/>
          <p:cNvSpPr/>
          <p:nvPr userDrawn="1"/>
        </p:nvSpPr>
        <p:spPr>
          <a:xfrm rot="5400000">
            <a:off x="7251946" y="3081868"/>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15" name="Chevron 14"/>
          <p:cNvSpPr/>
          <p:nvPr userDrawn="1"/>
        </p:nvSpPr>
        <p:spPr>
          <a:xfrm rot="5400000">
            <a:off x="7251946" y="3957752"/>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20"/>
          <p:cNvSpPr/>
          <p:nvPr userDrawn="1"/>
        </p:nvSpPr>
        <p:spPr>
          <a:xfrm>
            <a:off x="6758468"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Text Placeholder 3">
            <a:extLst>
              <a:ext uri="{FF2B5EF4-FFF2-40B4-BE49-F238E27FC236}">
                <a16:creationId xmlns:a16="http://schemas.microsoft.com/office/drawing/2014/main" id="{5078C747-CE33-4C3D-BBAA-4B10F0EB7903}"/>
              </a:ext>
            </a:extLst>
          </p:cNvPr>
          <p:cNvSpPr>
            <a:spLocks noGrp="1"/>
          </p:cNvSpPr>
          <p:nvPr>
            <p:ph type="body" sz="quarter" idx="10" hasCustomPrompt="1"/>
          </p:nvPr>
        </p:nvSpPr>
        <p:spPr>
          <a:xfrm>
            <a:off x="666678" y="3154548"/>
            <a:ext cx="5207407" cy="578485"/>
          </a:xfrm>
          <a:prstGeom prst="rect">
            <a:avLst/>
          </a:prstGeom>
        </p:spPr>
        <p:txBody>
          <a:bodyPr/>
          <a:lstStyle>
            <a:lvl1pPr>
              <a:defRPr lang="en-GB" sz="5333" b="1" i="0">
                <a:solidFill>
                  <a:schemeClr val="accent1"/>
                </a:solidFill>
                <a:latin typeface="Graphik Black" panose="020B0A03030202060203" pitchFamily="34" charset="0"/>
                <a:ea typeface="Graphik Black" panose="020B0A03030202060203" pitchFamily="34" charset="0"/>
                <a:cs typeface="Graphik Black" panose="020B0A03030202060203" pitchFamily="34" charset="0"/>
              </a:defRPr>
            </a:lvl1pPr>
          </a:lstStyle>
          <a:p>
            <a:pPr marL="0" lvl="0" indent="0">
              <a:buNone/>
            </a:pPr>
            <a:r>
              <a:rPr lang="en-US"/>
              <a:t>INSERT TITLE TEXT</a:t>
            </a:r>
            <a:endParaRPr lang="en-GB"/>
          </a:p>
        </p:txBody>
      </p:sp>
      <p:sp>
        <p:nvSpPr>
          <p:cNvPr id="16" name="Pentagon 15">
            <a:extLst>
              <a:ext uri="{FF2B5EF4-FFF2-40B4-BE49-F238E27FC236}">
                <a16:creationId xmlns:a16="http://schemas.microsoft.com/office/drawing/2014/main" id="{DBD2A814-F3F1-F649-9561-34919003D958}"/>
              </a:ext>
            </a:extLst>
          </p:cNvPr>
          <p:cNvSpPr/>
          <p:nvPr userDrawn="1"/>
        </p:nvSpPr>
        <p:spPr>
          <a:xfrm rot="5400000">
            <a:off x="7527957" y="-142065"/>
            <a:ext cx="406464" cy="723847"/>
          </a:xfrm>
          <a:prstGeom prst="homePlate">
            <a:avLst>
              <a:gd name="adj" fmla="val 46023"/>
            </a:avLst>
          </a:prstGeom>
          <a:solidFill>
            <a:schemeClr val="tx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2310446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358DA9E-BDF5-4DC7-B478-434301DA6253}"/>
              </a:ext>
              <a:ext uri="{C183D7F6-B498-43B3-948B-1728B52AA6E4}">
                <adec:decorative xmlns:adec="http://schemas.microsoft.com/office/drawing/2017/decorative" val="1"/>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5" name="Text Placeholder 96">
            <a:extLst>
              <a:ext uri="{FF2B5EF4-FFF2-40B4-BE49-F238E27FC236}">
                <a16:creationId xmlns:a16="http://schemas.microsoft.com/office/drawing/2014/main" id="{5D317BC2-3CD5-4931-93AD-CC95F2C50D24}"/>
              </a:ext>
            </a:extLst>
          </p:cNvPr>
          <p:cNvSpPr>
            <a:spLocks noGrp="1"/>
          </p:cNvSpPr>
          <p:nvPr>
            <p:ph type="body" sz="quarter" idx="111" hasCustomPrompt="1"/>
          </p:nvPr>
        </p:nvSpPr>
        <p:spPr>
          <a:xfrm>
            <a:off x="497481" y="6250152"/>
            <a:ext cx="9550800" cy="561048"/>
          </a:xfrm>
        </p:spPr>
        <p:txBody>
          <a:bodyPr lIns="0" tIns="0" rIns="0" bIns="0" anchor="b" anchorCtr="0">
            <a:normAutofit/>
          </a:bodyPr>
          <a:lstStyle>
            <a:lvl1pPr marL="0" indent="0">
              <a:lnSpc>
                <a:spcPct val="100000"/>
              </a:lnSpc>
              <a:spcAft>
                <a:spcPts val="300"/>
              </a:spcAft>
              <a:buNone/>
              <a:defRPr sz="800"/>
            </a:lvl1pPr>
          </a:lstStyle>
          <a:p>
            <a:pPr lvl="0"/>
            <a:r>
              <a:rPr lang="en-US"/>
              <a:t>Footnotes</a:t>
            </a:r>
          </a:p>
        </p:txBody>
      </p:sp>
      <p:sp>
        <p:nvSpPr>
          <p:cNvPr id="9" name="Date Placeholder 8">
            <a:extLst>
              <a:ext uri="{FF2B5EF4-FFF2-40B4-BE49-F238E27FC236}">
                <a16:creationId xmlns:a16="http://schemas.microsoft.com/office/drawing/2014/main" id="{9B03F247-4297-4973-90A3-0193475AC741}"/>
              </a:ext>
              <a:ext uri="{C183D7F6-B498-43B3-948B-1728B52AA6E4}">
                <adec:decorative xmlns:adec="http://schemas.microsoft.com/office/drawing/2017/decorative" val="1"/>
              </a:ext>
            </a:extLst>
          </p:cNvPr>
          <p:cNvSpPr>
            <a:spLocks noGrp="1"/>
          </p:cNvSpPr>
          <p:nvPr>
            <p:ph type="dt" sz="half" idx="10"/>
          </p:nvPr>
        </p:nvSpPr>
        <p:spPr>
          <a:xfrm>
            <a:off x="10137663" y="6456258"/>
            <a:ext cx="1279358" cy="309145"/>
          </a:xfrm>
          <a:prstGeom prst="rect">
            <a:avLst/>
          </a:prstGeom>
        </p:spPr>
        <p:txBody>
          <a:bodyPr/>
          <a:lstStyle>
            <a:lvl1pPr>
              <a:lnSpc>
                <a:spcPct val="100000"/>
              </a:lnSpc>
              <a:defRPr/>
            </a:lvl1pPr>
          </a:lstStyle>
          <a:p>
            <a:endParaRPr lang="en-GB"/>
          </a:p>
        </p:txBody>
      </p:sp>
    </p:spTree>
    <p:custDataLst>
      <p:tags r:id="rId1"/>
    </p:custDataLst>
    <p:extLst>
      <p:ext uri="{BB962C8B-B14F-4D97-AF65-F5344CB8AC3E}">
        <p14:creationId xmlns:p14="http://schemas.microsoft.com/office/powerpoint/2010/main" val="16058052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ivider5">
    <p:spTree>
      <p:nvGrpSpPr>
        <p:cNvPr id="1" name=""/>
        <p:cNvGrpSpPr/>
        <p:nvPr/>
      </p:nvGrpSpPr>
      <p:grpSpPr>
        <a:xfrm>
          <a:off x="0" y="0"/>
          <a:ext cx="0" cy="0"/>
          <a:chOff x="0" y="0"/>
          <a:chExt cx="0" cy="0"/>
        </a:xfrm>
      </p:grpSpPr>
      <p:sp>
        <p:nvSpPr>
          <p:cNvPr id="8" name="Rectangle 7"/>
          <p:cNvSpPr/>
          <p:nvPr userDrawn="1"/>
        </p:nvSpPr>
        <p:spPr>
          <a:xfrm>
            <a:off x="6866969" y="0"/>
            <a:ext cx="532503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Chevron 10"/>
          <p:cNvSpPr/>
          <p:nvPr userDrawn="1"/>
        </p:nvSpPr>
        <p:spPr>
          <a:xfrm rot="5400000">
            <a:off x="7251946"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Chevron 11"/>
          <p:cNvSpPr/>
          <p:nvPr userDrawn="1"/>
        </p:nvSpPr>
        <p:spPr>
          <a:xfrm rot="5400000">
            <a:off x="7251946" y="133009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Chevron 12"/>
          <p:cNvSpPr/>
          <p:nvPr userDrawn="1"/>
        </p:nvSpPr>
        <p:spPr>
          <a:xfrm rot="5400000">
            <a:off x="7251946" y="2205980"/>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Chevron 13"/>
          <p:cNvSpPr/>
          <p:nvPr userDrawn="1"/>
        </p:nvSpPr>
        <p:spPr>
          <a:xfrm rot="5400000">
            <a:off x="7251946" y="308186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Chevron 14"/>
          <p:cNvSpPr/>
          <p:nvPr userDrawn="1"/>
        </p:nvSpPr>
        <p:spPr>
          <a:xfrm rot="5400000">
            <a:off x="7251946" y="3957752"/>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21" name="Rectangle 20"/>
          <p:cNvSpPr/>
          <p:nvPr userDrawn="1"/>
        </p:nvSpPr>
        <p:spPr>
          <a:xfrm>
            <a:off x="6758468"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Text Placeholder 3">
            <a:extLst>
              <a:ext uri="{FF2B5EF4-FFF2-40B4-BE49-F238E27FC236}">
                <a16:creationId xmlns:a16="http://schemas.microsoft.com/office/drawing/2014/main" id="{0D8399B2-AE94-4623-8263-E1B1A655CD55}"/>
              </a:ext>
            </a:extLst>
          </p:cNvPr>
          <p:cNvSpPr>
            <a:spLocks noGrp="1"/>
          </p:cNvSpPr>
          <p:nvPr>
            <p:ph type="body" sz="quarter" idx="10" hasCustomPrompt="1"/>
          </p:nvPr>
        </p:nvSpPr>
        <p:spPr>
          <a:xfrm>
            <a:off x="666678" y="3154548"/>
            <a:ext cx="5207407" cy="578485"/>
          </a:xfrm>
          <a:prstGeom prst="rect">
            <a:avLst/>
          </a:prstGeom>
        </p:spPr>
        <p:txBody>
          <a:bodyPr/>
          <a:lstStyle>
            <a:lvl1pPr>
              <a:defRPr lang="en-GB" sz="5333" b="1" i="0">
                <a:solidFill>
                  <a:schemeClr val="accent1"/>
                </a:solidFill>
                <a:latin typeface="Graphik Black" panose="020B0A03030202060203" pitchFamily="34" charset="0"/>
                <a:ea typeface="Graphik Black" panose="020B0A03030202060203" pitchFamily="34" charset="0"/>
                <a:cs typeface="Graphik Black" panose="020B0A03030202060203" pitchFamily="34" charset="0"/>
              </a:defRPr>
            </a:lvl1pPr>
          </a:lstStyle>
          <a:p>
            <a:pPr marL="0" lvl="0" indent="0">
              <a:buNone/>
            </a:pPr>
            <a:r>
              <a:rPr lang="en-US"/>
              <a:t>INSERT TITLE TEXT</a:t>
            </a:r>
            <a:endParaRPr lang="en-GB"/>
          </a:p>
        </p:txBody>
      </p:sp>
      <p:sp>
        <p:nvSpPr>
          <p:cNvPr id="16" name="Pentagon 15">
            <a:extLst>
              <a:ext uri="{FF2B5EF4-FFF2-40B4-BE49-F238E27FC236}">
                <a16:creationId xmlns:a16="http://schemas.microsoft.com/office/drawing/2014/main" id="{6AD8A104-61C3-F643-9F52-95D7F4CFC612}"/>
              </a:ext>
            </a:extLst>
          </p:cNvPr>
          <p:cNvSpPr/>
          <p:nvPr userDrawn="1"/>
        </p:nvSpPr>
        <p:spPr>
          <a:xfrm rot="5400000">
            <a:off x="7527957" y="-142065"/>
            <a:ext cx="406464" cy="723847"/>
          </a:xfrm>
          <a:prstGeom prst="homePlate">
            <a:avLst>
              <a:gd name="adj" fmla="val 46023"/>
            </a:avLst>
          </a:prstGeom>
          <a:solidFill>
            <a:schemeClr val="tx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7" name="Chevron 16">
            <a:extLst>
              <a:ext uri="{FF2B5EF4-FFF2-40B4-BE49-F238E27FC236}">
                <a16:creationId xmlns:a16="http://schemas.microsoft.com/office/drawing/2014/main" id="{EDD9F9E2-D76B-E042-AFE8-C0E795BBF142}"/>
              </a:ext>
            </a:extLst>
          </p:cNvPr>
          <p:cNvSpPr/>
          <p:nvPr userDrawn="1"/>
        </p:nvSpPr>
        <p:spPr>
          <a:xfrm rot="5400000">
            <a:off x="7251942" y="4833639"/>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Chevron 17">
            <a:extLst>
              <a:ext uri="{FF2B5EF4-FFF2-40B4-BE49-F238E27FC236}">
                <a16:creationId xmlns:a16="http://schemas.microsoft.com/office/drawing/2014/main" id="{4242FAC6-001C-E746-9CBB-4C252EDF4CE4}"/>
              </a:ext>
            </a:extLst>
          </p:cNvPr>
          <p:cNvSpPr/>
          <p:nvPr userDrawn="1"/>
        </p:nvSpPr>
        <p:spPr>
          <a:xfrm rot="5400000">
            <a:off x="7251942" y="570952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562925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Divider5">
    <p:spTree>
      <p:nvGrpSpPr>
        <p:cNvPr id="1" name=""/>
        <p:cNvGrpSpPr/>
        <p:nvPr/>
      </p:nvGrpSpPr>
      <p:grpSpPr>
        <a:xfrm>
          <a:off x="0" y="0"/>
          <a:ext cx="0" cy="0"/>
          <a:chOff x="0" y="0"/>
          <a:chExt cx="0" cy="0"/>
        </a:xfrm>
      </p:grpSpPr>
      <p:sp>
        <p:nvSpPr>
          <p:cNvPr id="8" name="Rectangle 7"/>
          <p:cNvSpPr/>
          <p:nvPr userDrawn="1"/>
        </p:nvSpPr>
        <p:spPr>
          <a:xfrm>
            <a:off x="6866969" y="0"/>
            <a:ext cx="532503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Chevron 10"/>
          <p:cNvSpPr/>
          <p:nvPr userDrawn="1"/>
        </p:nvSpPr>
        <p:spPr>
          <a:xfrm rot="5400000">
            <a:off x="7251946"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Chevron 11"/>
          <p:cNvSpPr/>
          <p:nvPr userDrawn="1"/>
        </p:nvSpPr>
        <p:spPr>
          <a:xfrm rot="5400000">
            <a:off x="7251946" y="133009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Chevron 12"/>
          <p:cNvSpPr/>
          <p:nvPr userDrawn="1"/>
        </p:nvSpPr>
        <p:spPr>
          <a:xfrm rot="5400000">
            <a:off x="7251946" y="2205980"/>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Chevron 13"/>
          <p:cNvSpPr/>
          <p:nvPr userDrawn="1"/>
        </p:nvSpPr>
        <p:spPr>
          <a:xfrm rot="5400000">
            <a:off x="7251946" y="308186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Chevron 14"/>
          <p:cNvSpPr/>
          <p:nvPr userDrawn="1"/>
        </p:nvSpPr>
        <p:spPr>
          <a:xfrm rot="5400000">
            <a:off x="7251946" y="3957752"/>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rgbClr val="FFFFFF"/>
              </a:solidFill>
              <a:effectLst/>
              <a:uLnTx/>
              <a:uFillTx/>
              <a:latin typeface="Arial"/>
            </a:endParaRPr>
          </a:p>
        </p:txBody>
      </p:sp>
      <p:sp>
        <p:nvSpPr>
          <p:cNvPr id="21" name="Rectangle 20"/>
          <p:cNvSpPr/>
          <p:nvPr userDrawn="1"/>
        </p:nvSpPr>
        <p:spPr>
          <a:xfrm>
            <a:off x="6758468"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Text Placeholder 3">
            <a:extLst>
              <a:ext uri="{FF2B5EF4-FFF2-40B4-BE49-F238E27FC236}">
                <a16:creationId xmlns:a16="http://schemas.microsoft.com/office/drawing/2014/main" id="{0D8399B2-AE94-4623-8263-E1B1A655CD55}"/>
              </a:ext>
            </a:extLst>
          </p:cNvPr>
          <p:cNvSpPr>
            <a:spLocks noGrp="1"/>
          </p:cNvSpPr>
          <p:nvPr>
            <p:ph type="body" sz="quarter" idx="10" hasCustomPrompt="1"/>
          </p:nvPr>
        </p:nvSpPr>
        <p:spPr>
          <a:xfrm>
            <a:off x="666678" y="3154548"/>
            <a:ext cx="5207407" cy="578485"/>
          </a:xfrm>
          <a:prstGeom prst="rect">
            <a:avLst/>
          </a:prstGeom>
        </p:spPr>
        <p:txBody>
          <a:bodyPr/>
          <a:lstStyle>
            <a:lvl1pPr>
              <a:defRPr lang="en-GB" sz="5333" b="1" i="0">
                <a:solidFill>
                  <a:schemeClr val="accent1"/>
                </a:solidFill>
                <a:latin typeface="Graphik Black" panose="020B0A03030202060203" pitchFamily="34" charset="0"/>
                <a:ea typeface="Graphik Black" panose="020B0A03030202060203" pitchFamily="34" charset="0"/>
                <a:cs typeface="Graphik Black" panose="020B0A03030202060203" pitchFamily="34" charset="0"/>
              </a:defRPr>
            </a:lvl1pPr>
          </a:lstStyle>
          <a:p>
            <a:pPr marL="0" lvl="0" indent="0">
              <a:buNone/>
            </a:pPr>
            <a:r>
              <a:rPr lang="en-US"/>
              <a:t>INSERT TITLE TEXT</a:t>
            </a:r>
            <a:endParaRPr lang="en-GB"/>
          </a:p>
        </p:txBody>
      </p:sp>
      <p:sp>
        <p:nvSpPr>
          <p:cNvPr id="16" name="Pentagon 15">
            <a:extLst>
              <a:ext uri="{FF2B5EF4-FFF2-40B4-BE49-F238E27FC236}">
                <a16:creationId xmlns:a16="http://schemas.microsoft.com/office/drawing/2014/main" id="{6AD8A104-61C3-F643-9F52-95D7F4CFC612}"/>
              </a:ext>
            </a:extLst>
          </p:cNvPr>
          <p:cNvSpPr/>
          <p:nvPr userDrawn="1"/>
        </p:nvSpPr>
        <p:spPr>
          <a:xfrm rot="5400000">
            <a:off x="7527957" y="-142065"/>
            <a:ext cx="406464" cy="723847"/>
          </a:xfrm>
          <a:prstGeom prst="homePlate">
            <a:avLst>
              <a:gd name="adj" fmla="val 46023"/>
            </a:avLst>
          </a:prstGeom>
          <a:solidFill>
            <a:schemeClr val="tx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7" name="Chevron 16">
            <a:extLst>
              <a:ext uri="{FF2B5EF4-FFF2-40B4-BE49-F238E27FC236}">
                <a16:creationId xmlns:a16="http://schemas.microsoft.com/office/drawing/2014/main" id="{EDD9F9E2-D76B-E042-AFE8-C0E795BBF142}"/>
              </a:ext>
            </a:extLst>
          </p:cNvPr>
          <p:cNvSpPr/>
          <p:nvPr userDrawn="1"/>
        </p:nvSpPr>
        <p:spPr>
          <a:xfrm rot="5400000">
            <a:off x="7251942" y="4833639"/>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18" name="Chevron 17">
            <a:extLst>
              <a:ext uri="{FF2B5EF4-FFF2-40B4-BE49-F238E27FC236}">
                <a16:creationId xmlns:a16="http://schemas.microsoft.com/office/drawing/2014/main" id="{4242FAC6-001C-E746-9CBB-4C252EDF4CE4}"/>
              </a:ext>
            </a:extLst>
          </p:cNvPr>
          <p:cNvSpPr/>
          <p:nvPr userDrawn="1"/>
        </p:nvSpPr>
        <p:spPr>
          <a:xfrm rot="5400000">
            <a:off x="7251942" y="570952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5158761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Divider5">
    <p:spTree>
      <p:nvGrpSpPr>
        <p:cNvPr id="1" name=""/>
        <p:cNvGrpSpPr/>
        <p:nvPr/>
      </p:nvGrpSpPr>
      <p:grpSpPr>
        <a:xfrm>
          <a:off x="0" y="0"/>
          <a:ext cx="0" cy="0"/>
          <a:chOff x="0" y="0"/>
          <a:chExt cx="0" cy="0"/>
        </a:xfrm>
      </p:grpSpPr>
      <p:sp>
        <p:nvSpPr>
          <p:cNvPr id="8" name="Rectangle 7"/>
          <p:cNvSpPr/>
          <p:nvPr userDrawn="1"/>
        </p:nvSpPr>
        <p:spPr>
          <a:xfrm>
            <a:off x="6866969" y="0"/>
            <a:ext cx="532503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Chevron 10"/>
          <p:cNvSpPr/>
          <p:nvPr userDrawn="1"/>
        </p:nvSpPr>
        <p:spPr>
          <a:xfrm rot="5400000">
            <a:off x="7251946"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Chevron 11"/>
          <p:cNvSpPr/>
          <p:nvPr userDrawn="1"/>
        </p:nvSpPr>
        <p:spPr>
          <a:xfrm rot="5400000">
            <a:off x="7251946" y="133009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Chevron 12"/>
          <p:cNvSpPr/>
          <p:nvPr userDrawn="1"/>
        </p:nvSpPr>
        <p:spPr>
          <a:xfrm rot="5400000">
            <a:off x="7251946" y="2205980"/>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Chevron 13"/>
          <p:cNvSpPr/>
          <p:nvPr userDrawn="1"/>
        </p:nvSpPr>
        <p:spPr>
          <a:xfrm rot="5400000">
            <a:off x="7251946" y="308186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Chevron 14"/>
          <p:cNvSpPr/>
          <p:nvPr userDrawn="1"/>
        </p:nvSpPr>
        <p:spPr>
          <a:xfrm rot="5400000">
            <a:off x="7251946" y="3957752"/>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rgbClr val="FFFFFF"/>
              </a:solidFill>
              <a:effectLst/>
              <a:uLnTx/>
              <a:uFillTx/>
              <a:latin typeface="Arial"/>
            </a:endParaRPr>
          </a:p>
        </p:txBody>
      </p:sp>
      <p:sp>
        <p:nvSpPr>
          <p:cNvPr id="21" name="Rectangle 20"/>
          <p:cNvSpPr/>
          <p:nvPr userDrawn="1"/>
        </p:nvSpPr>
        <p:spPr>
          <a:xfrm>
            <a:off x="6758468"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Text Placeholder 3">
            <a:extLst>
              <a:ext uri="{FF2B5EF4-FFF2-40B4-BE49-F238E27FC236}">
                <a16:creationId xmlns:a16="http://schemas.microsoft.com/office/drawing/2014/main" id="{0D8399B2-AE94-4623-8263-E1B1A655CD55}"/>
              </a:ext>
            </a:extLst>
          </p:cNvPr>
          <p:cNvSpPr>
            <a:spLocks noGrp="1"/>
          </p:cNvSpPr>
          <p:nvPr>
            <p:ph type="body" sz="quarter" idx="10" hasCustomPrompt="1"/>
          </p:nvPr>
        </p:nvSpPr>
        <p:spPr>
          <a:xfrm>
            <a:off x="666678" y="3154548"/>
            <a:ext cx="5207407" cy="578485"/>
          </a:xfrm>
          <a:prstGeom prst="rect">
            <a:avLst/>
          </a:prstGeom>
        </p:spPr>
        <p:txBody>
          <a:bodyPr/>
          <a:lstStyle>
            <a:lvl1pPr>
              <a:defRPr lang="en-GB" sz="5333" b="1" i="0">
                <a:solidFill>
                  <a:schemeClr val="accent1"/>
                </a:solidFill>
                <a:latin typeface="Graphik Black" panose="020B0A03030202060203" pitchFamily="34" charset="0"/>
                <a:ea typeface="Graphik Black" panose="020B0A03030202060203" pitchFamily="34" charset="0"/>
                <a:cs typeface="Graphik Black" panose="020B0A03030202060203" pitchFamily="34" charset="0"/>
              </a:defRPr>
            </a:lvl1pPr>
          </a:lstStyle>
          <a:p>
            <a:pPr marL="0" lvl="0" indent="0">
              <a:buNone/>
            </a:pPr>
            <a:r>
              <a:rPr lang="en-US"/>
              <a:t>INSERT TITLE TEXT</a:t>
            </a:r>
            <a:endParaRPr lang="en-GB"/>
          </a:p>
        </p:txBody>
      </p:sp>
      <p:sp>
        <p:nvSpPr>
          <p:cNvPr id="16" name="Pentagon 15">
            <a:extLst>
              <a:ext uri="{FF2B5EF4-FFF2-40B4-BE49-F238E27FC236}">
                <a16:creationId xmlns:a16="http://schemas.microsoft.com/office/drawing/2014/main" id="{6AD8A104-61C3-F643-9F52-95D7F4CFC612}"/>
              </a:ext>
            </a:extLst>
          </p:cNvPr>
          <p:cNvSpPr/>
          <p:nvPr userDrawn="1"/>
        </p:nvSpPr>
        <p:spPr>
          <a:xfrm rot="5400000">
            <a:off x="7527957" y="-142065"/>
            <a:ext cx="406464" cy="723847"/>
          </a:xfrm>
          <a:prstGeom prst="homePlate">
            <a:avLst>
              <a:gd name="adj" fmla="val 46023"/>
            </a:avLst>
          </a:prstGeom>
          <a:solidFill>
            <a:schemeClr val="tx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7" name="Chevron 16">
            <a:extLst>
              <a:ext uri="{FF2B5EF4-FFF2-40B4-BE49-F238E27FC236}">
                <a16:creationId xmlns:a16="http://schemas.microsoft.com/office/drawing/2014/main" id="{EDD9F9E2-D76B-E042-AFE8-C0E795BBF142}"/>
              </a:ext>
            </a:extLst>
          </p:cNvPr>
          <p:cNvSpPr/>
          <p:nvPr userDrawn="1"/>
        </p:nvSpPr>
        <p:spPr>
          <a:xfrm rot="5400000">
            <a:off x="7251942" y="4833639"/>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rgbClr val="FFFFFF"/>
              </a:solidFill>
              <a:effectLst/>
              <a:uLnTx/>
              <a:uFillTx/>
              <a:latin typeface="Arial"/>
            </a:endParaRPr>
          </a:p>
        </p:txBody>
      </p:sp>
      <p:sp>
        <p:nvSpPr>
          <p:cNvPr id="18" name="Chevron 17">
            <a:extLst>
              <a:ext uri="{FF2B5EF4-FFF2-40B4-BE49-F238E27FC236}">
                <a16:creationId xmlns:a16="http://schemas.microsoft.com/office/drawing/2014/main" id="{4242FAC6-001C-E746-9CBB-4C252EDF4CE4}"/>
              </a:ext>
            </a:extLst>
          </p:cNvPr>
          <p:cNvSpPr/>
          <p:nvPr userDrawn="1"/>
        </p:nvSpPr>
        <p:spPr>
          <a:xfrm rot="5400000">
            <a:off x="7251942" y="5709526"/>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Tree>
    <p:extLst>
      <p:ext uri="{BB962C8B-B14F-4D97-AF65-F5344CB8AC3E}">
        <p14:creationId xmlns:p14="http://schemas.microsoft.com/office/powerpoint/2010/main" val="21317863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9_Divider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7" name="Chevron 10">
            <a:extLst>
              <a:ext uri="{FF2B5EF4-FFF2-40B4-BE49-F238E27FC236}">
                <a16:creationId xmlns:a16="http://schemas.microsoft.com/office/drawing/2014/main" id="{1C3608EF-A061-45FD-8665-A05AAB0A0DEA}"/>
              </a:ext>
            </a:extLst>
          </p:cNvPr>
          <p:cNvSpPr/>
          <p:nvPr userDrawn="1"/>
        </p:nvSpPr>
        <p:spPr>
          <a:xfrm rot="5400000">
            <a:off x="11147890" y="728039"/>
            <a:ext cx="958495" cy="723845"/>
          </a:xfrm>
          <a:prstGeom prst="chevron">
            <a:avLst>
              <a:gd name="adj" fmla="val 25580"/>
            </a:avLst>
          </a:prstGeom>
          <a:solidFill>
            <a:schemeClr val="accent2">
              <a:lumMod val="10000"/>
              <a:lumOff val="90000"/>
              <a:alpha val="95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2">
                  <a:lumMod val="20000"/>
                  <a:lumOff val="80000"/>
                </a:schemeClr>
              </a:solidFill>
              <a:effectLst/>
              <a:uLnTx/>
              <a:uFillTx/>
              <a:latin typeface="Arial"/>
              <a:ea typeface="+mn-ea"/>
              <a:cs typeface="+mn-cs"/>
            </a:endParaRPr>
          </a:p>
        </p:txBody>
      </p:sp>
      <p:sp>
        <p:nvSpPr>
          <p:cNvPr id="18" name="Chevron 11">
            <a:extLst>
              <a:ext uri="{FF2B5EF4-FFF2-40B4-BE49-F238E27FC236}">
                <a16:creationId xmlns:a16="http://schemas.microsoft.com/office/drawing/2014/main" id="{4650CBA1-90BB-4ACB-BAC9-740B4D352410}"/>
              </a:ext>
            </a:extLst>
          </p:cNvPr>
          <p:cNvSpPr/>
          <p:nvPr userDrawn="1"/>
        </p:nvSpPr>
        <p:spPr>
          <a:xfrm rot="5400000">
            <a:off x="11147890" y="1622879"/>
            <a:ext cx="958495" cy="723845"/>
          </a:xfrm>
          <a:prstGeom prst="chevron">
            <a:avLst>
              <a:gd name="adj" fmla="val 25580"/>
            </a:avLst>
          </a:prstGeom>
          <a:solidFill>
            <a:schemeClr val="accent2">
              <a:lumMod val="10000"/>
              <a:lumOff val="90000"/>
              <a:alpha val="95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09"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19" name="Chevron 12">
            <a:extLst>
              <a:ext uri="{FF2B5EF4-FFF2-40B4-BE49-F238E27FC236}">
                <a16:creationId xmlns:a16="http://schemas.microsoft.com/office/drawing/2014/main" id="{278FA49B-8010-416D-ACD4-7A508AF300D4}"/>
              </a:ext>
            </a:extLst>
          </p:cNvPr>
          <p:cNvSpPr/>
          <p:nvPr userDrawn="1"/>
        </p:nvSpPr>
        <p:spPr>
          <a:xfrm rot="5400000">
            <a:off x="11147890" y="2517719"/>
            <a:ext cx="958495" cy="723845"/>
          </a:xfrm>
          <a:prstGeom prst="chevron">
            <a:avLst>
              <a:gd name="adj" fmla="val 25580"/>
            </a:avLst>
          </a:prstGeom>
          <a:solidFill>
            <a:schemeClr val="accent2">
              <a:lumMod val="10000"/>
              <a:lumOff val="90000"/>
              <a:alpha val="95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09"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20" name="Chevron 13">
            <a:extLst>
              <a:ext uri="{FF2B5EF4-FFF2-40B4-BE49-F238E27FC236}">
                <a16:creationId xmlns:a16="http://schemas.microsoft.com/office/drawing/2014/main" id="{2C0A2D5C-FD1E-4F74-825F-A6AD3B692C89}"/>
              </a:ext>
            </a:extLst>
          </p:cNvPr>
          <p:cNvSpPr/>
          <p:nvPr userDrawn="1"/>
        </p:nvSpPr>
        <p:spPr>
          <a:xfrm rot="5400000">
            <a:off x="11147890" y="3412559"/>
            <a:ext cx="958495" cy="723845"/>
          </a:xfrm>
          <a:prstGeom prst="chevron">
            <a:avLst>
              <a:gd name="adj" fmla="val 25580"/>
            </a:avLst>
          </a:prstGeom>
          <a:solidFill>
            <a:schemeClr val="accent2">
              <a:lumMod val="10000"/>
              <a:lumOff val="90000"/>
              <a:alpha val="95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09"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22" name="Chevron 14">
            <a:extLst>
              <a:ext uri="{FF2B5EF4-FFF2-40B4-BE49-F238E27FC236}">
                <a16:creationId xmlns:a16="http://schemas.microsoft.com/office/drawing/2014/main" id="{D3B9467D-CFC8-44DF-8D4B-60FBF7133DED}"/>
              </a:ext>
            </a:extLst>
          </p:cNvPr>
          <p:cNvSpPr/>
          <p:nvPr userDrawn="1"/>
        </p:nvSpPr>
        <p:spPr>
          <a:xfrm rot="5400000">
            <a:off x="11147890" y="4307398"/>
            <a:ext cx="958495" cy="723845"/>
          </a:xfrm>
          <a:prstGeom prst="chevron">
            <a:avLst>
              <a:gd name="adj" fmla="val 25580"/>
            </a:avLst>
          </a:prstGeom>
          <a:solidFill>
            <a:schemeClr val="accent2">
              <a:lumMod val="10000"/>
              <a:lumOff val="90000"/>
              <a:alpha val="95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09"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23" name="Chevron 18">
            <a:extLst>
              <a:ext uri="{FF2B5EF4-FFF2-40B4-BE49-F238E27FC236}">
                <a16:creationId xmlns:a16="http://schemas.microsoft.com/office/drawing/2014/main" id="{36C92F18-E3AC-45F9-A0BC-2AEF98A5AB89}"/>
              </a:ext>
            </a:extLst>
          </p:cNvPr>
          <p:cNvSpPr/>
          <p:nvPr userDrawn="1"/>
        </p:nvSpPr>
        <p:spPr>
          <a:xfrm rot="5400000">
            <a:off x="11147887" y="-206327"/>
            <a:ext cx="958493" cy="723845"/>
          </a:xfrm>
          <a:prstGeom prst="chevron">
            <a:avLst>
              <a:gd name="adj" fmla="val 25580"/>
            </a:avLst>
          </a:prstGeom>
          <a:solidFill>
            <a:schemeClr val="accent2">
              <a:lumMod val="90000"/>
              <a:lumOff val="1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E5F976C1-7C2B-4ACA-BE71-8B3520497747}"/>
              </a:ext>
            </a:extLst>
          </p:cNvPr>
          <p:cNvSpPr/>
          <p:nvPr userDrawn="1"/>
        </p:nvSpPr>
        <p:spPr>
          <a:xfrm>
            <a:off x="10778521" y="-687897"/>
            <a:ext cx="1670156" cy="681925"/>
          </a:xfrm>
          <a:prstGeom prst="rect">
            <a:avLst/>
          </a:prstGeom>
          <a:solidFill>
            <a:srgbClr val="E6E6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8241066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7_Divider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1" name="Chevron 10"/>
          <p:cNvSpPr/>
          <p:nvPr userDrawn="1"/>
        </p:nvSpPr>
        <p:spPr>
          <a:xfrm rot="5400000">
            <a:off x="11141041"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2" name="Chevron 11"/>
          <p:cNvSpPr/>
          <p:nvPr userDrawn="1"/>
        </p:nvSpPr>
        <p:spPr>
          <a:xfrm rot="5400000">
            <a:off x="11141041" y="1330096"/>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a:ln>
                <a:noFill/>
              </a:ln>
              <a:solidFill>
                <a:schemeClr val="bg2">
                  <a:lumMod val="20000"/>
                  <a:lumOff val="80000"/>
                </a:schemeClr>
              </a:solidFill>
              <a:effectLst/>
              <a:uLnTx/>
              <a:uFillTx/>
              <a:latin typeface="Arial"/>
            </a:endParaRPr>
          </a:p>
        </p:txBody>
      </p:sp>
      <p:sp>
        <p:nvSpPr>
          <p:cNvPr id="13" name="Chevron 12"/>
          <p:cNvSpPr/>
          <p:nvPr userDrawn="1"/>
        </p:nvSpPr>
        <p:spPr>
          <a:xfrm rot="5400000">
            <a:off x="11141041" y="2205980"/>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4" name="Chevron 13"/>
          <p:cNvSpPr/>
          <p:nvPr userDrawn="1"/>
        </p:nvSpPr>
        <p:spPr>
          <a:xfrm rot="5400000">
            <a:off x="11141041" y="308186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5" name="Chevron 14"/>
          <p:cNvSpPr/>
          <p:nvPr userDrawn="1"/>
        </p:nvSpPr>
        <p:spPr>
          <a:xfrm rot="5400000">
            <a:off x="11141041" y="3957752"/>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1" name="Rectangle 20"/>
          <p:cNvSpPr/>
          <p:nvPr userDrawn="1"/>
        </p:nvSpPr>
        <p:spPr>
          <a:xfrm>
            <a:off x="10624413"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6" name="Pentagon 15">
            <a:extLst>
              <a:ext uri="{FF2B5EF4-FFF2-40B4-BE49-F238E27FC236}">
                <a16:creationId xmlns:a16="http://schemas.microsoft.com/office/drawing/2014/main" id="{D4A2F829-D169-F747-BC57-603A53BA7FAA}"/>
              </a:ext>
            </a:extLst>
          </p:cNvPr>
          <p:cNvSpPr/>
          <p:nvPr userDrawn="1"/>
        </p:nvSpPr>
        <p:spPr>
          <a:xfrm rot="5400000">
            <a:off x="11417056" y="-162170"/>
            <a:ext cx="406464" cy="723847"/>
          </a:xfrm>
          <a:prstGeom prst="homePlate">
            <a:avLst>
              <a:gd name="adj" fmla="val 46023"/>
            </a:avLst>
          </a:prstGeom>
          <a:solidFill>
            <a:schemeClr val="tx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7" name="Text Placeholder 3">
            <a:extLst>
              <a:ext uri="{FF2B5EF4-FFF2-40B4-BE49-F238E27FC236}">
                <a16:creationId xmlns:a16="http://schemas.microsoft.com/office/drawing/2014/main" id="{5D1B91F2-5544-D94D-B520-73AB16D27E74}"/>
              </a:ext>
            </a:extLst>
          </p:cNvPr>
          <p:cNvSpPr>
            <a:spLocks noGrp="1"/>
          </p:cNvSpPr>
          <p:nvPr>
            <p:ph type="body" sz="quarter" idx="10" hasCustomPrompt="1"/>
          </p:nvPr>
        </p:nvSpPr>
        <p:spPr>
          <a:xfrm>
            <a:off x="274639" y="168276"/>
            <a:ext cx="9742197" cy="578485"/>
          </a:xfrm>
          <a:prstGeom prst="rect">
            <a:avLst/>
          </a:prstGeom>
        </p:spPr>
        <p:txBody>
          <a:bodyPr/>
          <a:lstStyle>
            <a:lvl1pPr marL="0" indent="0">
              <a:buNone/>
              <a:defRPr sz="3000" b="0" i="0">
                <a:solidFill>
                  <a:schemeClr val="accent1"/>
                </a:solidFill>
                <a:latin typeface="Calisto MT" panose="02040603050505030304" pitchFamily="18" charset="77"/>
                <a:ea typeface="Calisto MT" panose="02040603050505030304" pitchFamily="18" charset="77"/>
                <a:cs typeface="Calisto MT" panose="02040603050505030304" pitchFamily="18" charset="77"/>
              </a:defRPr>
            </a:lvl1pPr>
            <a:lvl2pPr marL="609539" indent="0">
              <a:buNone/>
              <a:defRPr/>
            </a:lvl2pPr>
            <a:lvl3pPr marL="1219080" indent="0">
              <a:buNone/>
              <a:defRPr/>
            </a:lvl3pPr>
            <a:lvl4pPr marL="1828618" indent="0">
              <a:buNone/>
              <a:defRPr/>
            </a:lvl4pPr>
            <a:lvl5pPr marL="2438158" indent="0">
              <a:buNone/>
              <a:defRPr/>
            </a:lvl5pPr>
          </a:lstStyle>
          <a:p>
            <a:pPr lvl="0"/>
            <a:r>
              <a:rPr lang="en-US"/>
              <a:t>Insert title text</a:t>
            </a:r>
          </a:p>
        </p:txBody>
      </p:sp>
    </p:spTree>
    <p:extLst>
      <p:ext uri="{BB962C8B-B14F-4D97-AF65-F5344CB8AC3E}">
        <p14:creationId xmlns:p14="http://schemas.microsoft.com/office/powerpoint/2010/main" val="42758810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0_Divider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1" name="Chevron 10"/>
          <p:cNvSpPr/>
          <p:nvPr userDrawn="1"/>
        </p:nvSpPr>
        <p:spPr>
          <a:xfrm rot="5400000">
            <a:off x="11141041"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2" name="Chevron 11"/>
          <p:cNvSpPr/>
          <p:nvPr userDrawn="1"/>
        </p:nvSpPr>
        <p:spPr>
          <a:xfrm rot="5400000">
            <a:off x="11141041" y="133009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3" name="Chevron 12"/>
          <p:cNvSpPr/>
          <p:nvPr userDrawn="1"/>
        </p:nvSpPr>
        <p:spPr>
          <a:xfrm rot="5400000">
            <a:off x="11141041" y="2205980"/>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a:ln>
                <a:noFill/>
              </a:ln>
              <a:solidFill>
                <a:schemeClr val="bg2">
                  <a:lumMod val="20000"/>
                  <a:lumOff val="80000"/>
                </a:schemeClr>
              </a:solidFill>
              <a:effectLst/>
              <a:uLnTx/>
              <a:uFillTx/>
              <a:latin typeface="Arial"/>
            </a:endParaRPr>
          </a:p>
        </p:txBody>
      </p:sp>
      <p:sp>
        <p:nvSpPr>
          <p:cNvPr id="14" name="Chevron 13"/>
          <p:cNvSpPr/>
          <p:nvPr userDrawn="1"/>
        </p:nvSpPr>
        <p:spPr>
          <a:xfrm rot="5400000">
            <a:off x="11141041" y="308186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5" name="Chevron 14"/>
          <p:cNvSpPr/>
          <p:nvPr userDrawn="1"/>
        </p:nvSpPr>
        <p:spPr>
          <a:xfrm rot="5400000">
            <a:off x="11141041" y="3957752"/>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1" name="Rectangle 20"/>
          <p:cNvSpPr/>
          <p:nvPr userDrawn="1"/>
        </p:nvSpPr>
        <p:spPr>
          <a:xfrm>
            <a:off x="10624413"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6" name="Pentagon 15">
            <a:extLst>
              <a:ext uri="{FF2B5EF4-FFF2-40B4-BE49-F238E27FC236}">
                <a16:creationId xmlns:a16="http://schemas.microsoft.com/office/drawing/2014/main" id="{CA752CEC-522D-A14A-8CC8-B6F964D1028D}"/>
              </a:ext>
            </a:extLst>
          </p:cNvPr>
          <p:cNvSpPr/>
          <p:nvPr userDrawn="1"/>
        </p:nvSpPr>
        <p:spPr>
          <a:xfrm rot="5400000">
            <a:off x="11417056" y="-162170"/>
            <a:ext cx="406464" cy="723847"/>
          </a:xfrm>
          <a:prstGeom prst="homePlate">
            <a:avLst>
              <a:gd name="adj" fmla="val 46023"/>
            </a:avLst>
          </a:prstGeom>
          <a:solidFill>
            <a:schemeClr val="tx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7" name="Text Placeholder 3">
            <a:extLst>
              <a:ext uri="{FF2B5EF4-FFF2-40B4-BE49-F238E27FC236}">
                <a16:creationId xmlns:a16="http://schemas.microsoft.com/office/drawing/2014/main" id="{288EF265-A6EC-CE4F-AFEA-2D1ED1589C69}"/>
              </a:ext>
            </a:extLst>
          </p:cNvPr>
          <p:cNvSpPr>
            <a:spLocks noGrp="1"/>
          </p:cNvSpPr>
          <p:nvPr>
            <p:ph type="body" sz="quarter" idx="10" hasCustomPrompt="1"/>
          </p:nvPr>
        </p:nvSpPr>
        <p:spPr>
          <a:xfrm>
            <a:off x="274639" y="168276"/>
            <a:ext cx="9742197" cy="578485"/>
          </a:xfrm>
          <a:prstGeom prst="rect">
            <a:avLst/>
          </a:prstGeom>
        </p:spPr>
        <p:txBody>
          <a:bodyPr/>
          <a:lstStyle>
            <a:lvl1pPr marL="0" indent="0">
              <a:buNone/>
              <a:defRPr sz="3000" b="0" i="0">
                <a:solidFill>
                  <a:schemeClr val="accent1"/>
                </a:solidFill>
                <a:latin typeface="Calisto MT" panose="02040603050505030304" pitchFamily="18" charset="77"/>
                <a:ea typeface="Calisto MT" panose="02040603050505030304" pitchFamily="18" charset="77"/>
                <a:cs typeface="Calisto MT" panose="02040603050505030304" pitchFamily="18" charset="77"/>
              </a:defRPr>
            </a:lvl1pPr>
            <a:lvl2pPr marL="609539" indent="0">
              <a:buNone/>
              <a:defRPr/>
            </a:lvl2pPr>
            <a:lvl3pPr marL="1219080" indent="0">
              <a:buNone/>
              <a:defRPr/>
            </a:lvl3pPr>
            <a:lvl4pPr marL="1828618" indent="0">
              <a:buNone/>
              <a:defRPr/>
            </a:lvl4pPr>
            <a:lvl5pPr marL="2438158" indent="0">
              <a:buNone/>
              <a:defRPr/>
            </a:lvl5pPr>
          </a:lstStyle>
          <a:p>
            <a:pPr lvl="0"/>
            <a:r>
              <a:rPr lang="en-US"/>
              <a:t>Insert title text</a:t>
            </a:r>
          </a:p>
        </p:txBody>
      </p:sp>
    </p:spTree>
    <p:extLst>
      <p:ext uri="{BB962C8B-B14F-4D97-AF65-F5344CB8AC3E}">
        <p14:creationId xmlns:p14="http://schemas.microsoft.com/office/powerpoint/2010/main" val="28860297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1_Divider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1" name="Chevron 10"/>
          <p:cNvSpPr/>
          <p:nvPr userDrawn="1"/>
        </p:nvSpPr>
        <p:spPr>
          <a:xfrm rot="5400000">
            <a:off x="11141041"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2" name="Chevron 11"/>
          <p:cNvSpPr/>
          <p:nvPr userDrawn="1"/>
        </p:nvSpPr>
        <p:spPr>
          <a:xfrm rot="5400000">
            <a:off x="11141041" y="133009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3" name="Chevron 12"/>
          <p:cNvSpPr/>
          <p:nvPr userDrawn="1"/>
        </p:nvSpPr>
        <p:spPr>
          <a:xfrm rot="5400000">
            <a:off x="11141041" y="2205980"/>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4" name="Chevron 13"/>
          <p:cNvSpPr/>
          <p:nvPr userDrawn="1"/>
        </p:nvSpPr>
        <p:spPr>
          <a:xfrm rot="5400000">
            <a:off x="11141041" y="3081868"/>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a:ln>
                <a:noFill/>
              </a:ln>
              <a:solidFill>
                <a:schemeClr val="bg2">
                  <a:lumMod val="20000"/>
                  <a:lumOff val="80000"/>
                </a:schemeClr>
              </a:solidFill>
              <a:effectLst/>
              <a:uLnTx/>
              <a:uFillTx/>
              <a:latin typeface="Arial"/>
            </a:endParaRPr>
          </a:p>
        </p:txBody>
      </p:sp>
      <p:sp>
        <p:nvSpPr>
          <p:cNvPr id="15" name="Chevron 14"/>
          <p:cNvSpPr/>
          <p:nvPr userDrawn="1"/>
        </p:nvSpPr>
        <p:spPr>
          <a:xfrm rot="5400000">
            <a:off x="11141041" y="3957752"/>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1" name="Rectangle 20"/>
          <p:cNvSpPr/>
          <p:nvPr userDrawn="1"/>
        </p:nvSpPr>
        <p:spPr>
          <a:xfrm>
            <a:off x="10624413"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6" name="Pentagon 15">
            <a:extLst>
              <a:ext uri="{FF2B5EF4-FFF2-40B4-BE49-F238E27FC236}">
                <a16:creationId xmlns:a16="http://schemas.microsoft.com/office/drawing/2014/main" id="{7F1FFAD9-6BD5-4C41-B1BB-02611C84A576}"/>
              </a:ext>
            </a:extLst>
          </p:cNvPr>
          <p:cNvSpPr/>
          <p:nvPr userDrawn="1"/>
        </p:nvSpPr>
        <p:spPr>
          <a:xfrm rot="5400000">
            <a:off x="11417056" y="-162170"/>
            <a:ext cx="406464" cy="723847"/>
          </a:xfrm>
          <a:prstGeom prst="homePlate">
            <a:avLst>
              <a:gd name="adj" fmla="val 46023"/>
            </a:avLst>
          </a:prstGeom>
          <a:solidFill>
            <a:schemeClr val="tx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7" name="Text Placeholder 3">
            <a:extLst>
              <a:ext uri="{FF2B5EF4-FFF2-40B4-BE49-F238E27FC236}">
                <a16:creationId xmlns:a16="http://schemas.microsoft.com/office/drawing/2014/main" id="{054A09F7-ADCC-C847-B25E-8265645151BE}"/>
              </a:ext>
            </a:extLst>
          </p:cNvPr>
          <p:cNvSpPr>
            <a:spLocks noGrp="1"/>
          </p:cNvSpPr>
          <p:nvPr>
            <p:ph type="body" sz="quarter" idx="10" hasCustomPrompt="1"/>
          </p:nvPr>
        </p:nvSpPr>
        <p:spPr>
          <a:xfrm>
            <a:off x="274639" y="168276"/>
            <a:ext cx="9742197" cy="578485"/>
          </a:xfrm>
          <a:prstGeom prst="rect">
            <a:avLst/>
          </a:prstGeom>
        </p:spPr>
        <p:txBody>
          <a:bodyPr/>
          <a:lstStyle>
            <a:lvl1pPr marL="0" indent="0">
              <a:buNone/>
              <a:defRPr sz="3000" b="0" i="0">
                <a:solidFill>
                  <a:schemeClr val="accent1"/>
                </a:solidFill>
                <a:latin typeface="Calisto MT" panose="02040603050505030304" pitchFamily="18" charset="77"/>
                <a:ea typeface="Calisto MT" panose="02040603050505030304" pitchFamily="18" charset="77"/>
                <a:cs typeface="Calisto MT" panose="02040603050505030304" pitchFamily="18" charset="77"/>
              </a:defRPr>
            </a:lvl1pPr>
            <a:lvl2pPr marL="609539" indent="0">
              <a:buNone/>
              <a:defRPr/>
            </a:lvl2pPr>
            <a:lvl3pPr marL="1219080" indent="0">
              <a:buNone/>
              <a:defRPr/>
            </a:lvl3pPr>
            <a:lvl4pPr marL="1828618" indent="0">
              <a:buNone/>
              <a:defRPr/>
            </a:lvl4pPr>
            <a:lvl5pPr marL="2438158" indent="0">
              <a:buNone/>
              <a:defRPr/>
            </a:lvl5pPr>
          </a:lstStyle>
          <a:p>
            <a:pPr lvl="0"/>
            <a:r>
              <a:rPr lang="en-US"/>
              <a:t>Insert title text</a:t>
            </a:r>
          </a:p>
        </p:txBody>
      </p:sp>
    </p:spTree>
    <p:extLst>
      <p:ext uri="{BB962C8B-B14F-4D97-AF65-F5344CB8AC3E}">
        <p14:creationId xmlns:p14="http://schemas.microsoft.com/office/powerpoint/2010/main" val="33546769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2_Divider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1" name="Chevron 10"/>
          <p:cNvSpPr/>
          <p:nvPr userDrawn="1"/>
        </p:nvSpPr>
        <p:spPr>
          <a:xfrm rot="5400000">
            <a:off x="11141041"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2" name="Chevron 11"/>
          <p:cNvSpPr/>
          <p:nvPr userDrawn="1"/>
        </p:nvSpPr>
        <p:spPr>
          <a:xfrm rot="5400000">
            <a:off x="11141041" y="133009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3" name="Chevron 12"/>
          <p:cNvSpPr/>
          <p:nvPr userDrawn="1"/>
        </p:nvSpPr>
        <p:spPr>
          <a:xfrm rot="5400000">
            <a:off x="11141041" y="2205980"/>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4" name="Chevron 13"/>
          <p:cNvSpPr/>
          <p:nvPr userDrawn="1"/>
        </p:nvSpPr>
        <p:spPr>
          <a:xfrm rot="5400000">
            <a:off x="11141041" y="308186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5" name="Chevron 14"/>
          <p:cNvSpPr/>
          <p:nvPr userDrawn="1"/>
        </p:nvSpPr>
        <p:spPr>
          <a:xfrm rot="5400000">
            <a:off x="11141041" y="3957752"/>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a:ln>
                <a:noFill/>
              </a:ln>
              <a:solidFill>
                <a:schemeClr val="bg2">
                  <a:lumMod val="20000"/>
                  <a:lumOff val="80000"/>
                </a:schemeClr>
              </a:solidFill>
              <a:effectLst/>
              <a:uLnTx/>
              <a:uFillTx/>
              <a:latin typeface="Arial"/>
            </a:endParaRPr>
          </a:p>
        </p:txBody>
      </p:sp>
      <p:sp>
        <p:nvSpPr>
          <p:cNvPr id="21" name="Rectangle 20"/>
          <p:cNvSpPr/>
          <p:nvPr userDrawn="1"/>
        </p:nvSpPr>
        <p:spPr>
          <a:xfrm>
            <a:off x="10624413"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6" name="Pentagon 15">
            <a:extLst>
              <a:ext uri="{FF2B5EF4-FFF2-40B4-BE49-F238E27FC236}">
                <a16:creationId xmlns:a16="http://schemas.microsoft.com/office/drawing/2014/main" id="{001870B9-8A98-AC48-9081-25F1BD700589}"/>
              </a:ext>
            </a:extLst>
          </p:cNvPr>
          <p:cNvSpPr/>
          <p:nvPr userDrawn="1"/>
        </p:nvSpPr>
        <p:spPr>
          <a:xfrm rot="5400000">
            <a:off x="11417056" y="-162170"/>
            <a:ext cx="406464" cy="723847"/>
          </a:xfrm>
          <a:prstGeom prst="homePlate">
            <a:avLst>
              <a:gd name="adj" fmla="val 46023"/>
            </a:avLst>
          </a:prstGeom>
          <a:solidFill>
            <a:schemeClr val="tx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7" name="Text Placeholder 3">
            <a:extLst>
              <a:ext uri="{FF2B5EF4-FFF2-40B4-BE49-F238E27FC236}">
                <a16:creationId xmlns:a16="http://schemas.microsoft.com/office/drawing/2014/main" id="{7BAEA1CD-BAFE-A749-91BD-A22B37330428}"/>
              </a:ext>
            </a:extLst>
          </p:cNvPr>
          <p:cNvSpPr>
            <a:spLocks noGrp="1"/>
          </p:cNvSpPr>
          <p:nvPr>
            <p:ph type="body" sz="quarter" idx="10" hasCustomPrompt="1"/>
          </p:nvPr>
        </p:nvSpPr>
        <p:spPr>
          <a:xfrm>
            <a:off x="274639" y="168276"/>
            <a:ext cx="9742197" cy="578485"/>
          </a:xfrm>
          <a:prstGeom prst="rect">
            <a:avLst/>
          </a:prstGeom>
        </p:spPr>
        <p:txBody>
          <a:bodyPr/>
          <a:lstStyle>
            <a:lvl1pPr marL="0" indent="0">
              <a:buNone/>
              <a:defRPr sz="3000" b="0" i="0">
                <a:solidFill>
                  <a:schemeClr val="accent1"/>
                </a:solidFill>
                <a:latin typeface="Calisto MT" panose="02040603050505030304" pitchFamily="18" charset="77"/>
                <a:ea typeface="Calisto MT" panose="02040603050505030304" pitchFamily="18" charset="77"/>
                <a:cs typeface="Calisto MT" panose="02040603050505030304" pitchFamily="18" charset="77"/>
              </a:defRPr>
            </a:lvl1pPr>
            <a:lvl2pPr marL="609539" indent="0">
              <a:buNone/>
              <a:defRPr/>
            </a:lvl2pPr>
            <a:lvl3pPr marL="1219080" indent="0">
              <a:buNone/>
              <a:defRPr/>
            </a:lvl3pPr>
            <a:lvl4pPr marL="1828618" indent="0">
              <a:buNone/>
              <a:defRPr/>
            </a:lvl4pPr>
            <a:lvl5pPr marL="2438158" indent="0">
              <a:buNone/>
              <a:defRPr/>
            </a:lvl5pPr>
          </a:lstStyle>
          <a:p>
            <a:pPr lvl="0"/>
            <a:r>
              <a:rPr lang="en-US"/>
              <a:t>Insert title text</a:t>
            </a:r>
          </a:p>
        </p:txBody>
      </p:sp>
    </p:spTree>
    <p:extLst>
      <p:ext uri="{BB962C8B-B14F-4D97-AF65-F5344CB8AC3E}">
        <p14:creationId xmlns:p14="http://schemas.microsoft.com/office/powerpoint/2010/main" val="12494620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3a_Divider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1" name="Chevron 10"/>
          <p:cNvSpPr/>
          <p:nvPr userDrawn="1"/>
        </p:nvSpPr>
        <p:spPr>
          <a:xfrm rot="5400000">
            <a:off x="11141041"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2" name="Chevron 11"/>
          <p:cNvSpPr/>
          <p:nvPr userDrawn="1"/>
        </p:nvSpPr>
        <p:spPr>
          <a:xfrm rot="5400000">
            <a:off x="11141041" y="133009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3" name="Chevron 12"/>
          <p:cNvSpPr/>
          <p:nvPr userDrawn="1"/>
        </p:nvSpPr>
        <p:spPr>
          <a:xfrm rot="5400000">
            <a:off x="11141041" y="2205980"/>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4" name="Chevron 13"/>
          <p:cNvSpPr/>
          <p:nvPr userDrawn="1"/>
        </p:nvSpPr>
        <p:spPr>
          <a:xfrm rot="5400000">
            <a:off x="11141041" y="308186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5" name="Chevron 14"/>
          <p:cNvSpPr/>
          <p:nvPr userDrawn="1"/>
        </p:nvSpPr>
        <p:spPr>
          <a:xfrm rot="5400000">
            <a:off x="11141039" y="4846699"/>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a:ln>
                <a:noFill/>
              </a:ln>
              <a:solidFill>
                <a:schemeClr val="bg2">
                  <a:lumMod val="20000"/>
                  <a:lumOff val="80000"/>
                </a:schemeClr>
              </a:solidFill>
              <a:effectLst/>
              <a:uLnTx/>
              <a:uFillTx/>
              <a:latin typeface="Arial"/>
            </a:endParaRPr>
          </a:p>
        </p:txBody>
      </p:sp>
      <p:sp>
        <p:nvSpPr>
          <p:cNvPr id="21" name="Rectangle 20"/>
          <p:cNvSpPr/>
          <p:nvPr userDrawn="1"/>
        </p:nvSpPr>
        <p:spPr>
          <a:xfrm>
            <a:off x="10624413"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6" name="Pentagon 15">
            <a:extLst>
              <a:ext uri="{FF2B5EF4-FFF2-40B4-BE49-F238E27FC236}">
                <a16:creationId xmlns:a16="http://schemas.microsoft.com/office/drawing/2014/main" id="{001870B9-8A98-AC48-9081-25F1BD700589}"/>
              </a:ext>
            </a:extLst>
          </p:cNvPr>
          <p:cNvSpPr/>
          <p:nvPr userDrawn="1"/>
        </p:nvSpPr>
        <p:spPr>
          <a:xfrm rot="5400000">
            <a:off x="11417056" y="-162170"/>
            <a:ext cx="406464" cy="723847"/>
          </a:xfrm>
          <a:prstGeom prst="homePlate">
            <a:avLst>
              <a:gd name="adj" fmla="val 46023"/>
            </a:avLst>
          </a:prstGeom>
          <a:solidFill>
            <a:schemeClr val="tx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7" name="Text Placeholder 3">
            <a:extLst>
              <a:ext uri="{FF2B5EF4-FFF2-40B4-BE49-F238E27FC236}">
                <a16:creationId xmlns:a16="http://schemas.microsoft.com/office/drawing/2014/main" id="{7BAEA1CD-BAFE-A749-91BD-A22B37330428}"/>
              </a:ext>
            </a:extLst>
          </p:cNvPr>
          <p:cNvSpPr>
            <a:spLocks noGrp="1"/>
          </p:cNvSpPr>
          <p:nvPr>
            <p:ph type="body" sz="quarter" idx="10" hasCustomPrompt="1"/>
          </p:nvPr>
        </p:nvSpPr>
        <p:spPr>
          <a:xfrm>
            <a:off x="274639" y="168276"/>
            <a:ext cx="9742197" cy="578485"/>
          </a:xfrm>
          <a:prstGeom prst="rect">
            <a:avLst/>
          </a:prstGeom>
        </p:spPr>
        <p:txBody>
          <a:bodyPr/>
          <a:lstStyle>
            <a:lvl1pPr marL="0" indent="0">
              <a:buNone/>
              <a:defRPr sz="3000" b="0" i="0">
                <a:solidFill>
                  <a:schemeClr val="accent1"/>
                </a:solidFill>
                <a:latin typeface="Calisto MT" panose="02040603050505030304" pitchFamily="18" charset="77"/>
                <a:ea typeface="Calisto MT" panose="02040603050505030304" pitchFamily="18" charset="77"/>
                <a:cs typeface="Calisto MT" panose="02040603050505030304" pitchFamily="18" charset="77"/>
              </a:defRPr>
            </a:lvl1pPr>
            <a:lvl2pPr marL="609539" indent="0">
              <a:buNone/>
              <a:defRPr/>
            </a:lvl2pPr>
            <a:lvl3pPr marL="1219080" indent="0">
              <a:buNone/>
              <a:defRPr/>
            </a:lvl3pPr>
            <a:lvl4pPr marL="1828618" indent="0">
              <a:buNone/>
              <a:defRPr/>
            </a:lvl4pPr>
            <a:lvl5pPr marL="2438158" indent="0">
              <a:buNone/>
              <a:defRPr/>
            </a:lvl5pPr>
          </a:lstStyle>
          <a:p>
            <a:pPr lvl="0"/>
            <a:r>
              <a:rPr lang="en-US"/>
              <a:t>Insert title text</a:t>
            </a:r>
          </a:p>
        </p:txBody>
      </p:sp>
      <p:sp>
        <p:nvSpPr>
          <p:cNvPr id="18" name="Chevron 17">
            <a:extLst>
              <a:ext uri="{FF2B5EF4-FFF2-40B4-BE49-F238E27FC236}">
                <a16:creationId xmlns:a16="http://schemas.microsoft.com/office/drawing/2014/main" id="{1062C22A-C42E-BE47-8AC7-9900D8C7C128}"/>
              </a:ext>
            </a:extLst>
          </p:cNvPr>
          <p:cNvSpPr/>
          <p:nvPr userDrawn="1"/>
        </p:nvSpPr>
        <p:spPr>
          <a:xfrm rot="5400000">
            <a:off x="11141039" y="3957752"/>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28208565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13a_Divider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1" name="Chevron 10"/>
          <p:cNvSpPr/>
          <p:nvPr userDrawn="1"/>
        </p:nvSpPr>
        <p:spPr>
          <a:xfrm rot="5400000">
            <a:off x="11141041"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2" name="Chevron 11"/>
          <p:cNvSpPr/>
          <p:nvPr userDrawn="1"/>
        </p:nvSpPr>
        <p:spPr>
          <a:xfrm rot="5400000">
            <a:off x="11141041" y="133009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3" name="Chevron 12"/>
          <p:cNvSpPr/>
          <p:nvPr userDrawn="1"/>
        </p:nvSpPr>
        <p:spPr>
          <a:xfrm rot="5400000">
            <a:off x="11141041" y="2205980"/>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4" name="Chevron 13"/>
          <p:cNvSpPr/>
          <p:nvPr userDrawn="1"/>
        </p:nvSpPr>
        <p:spPr>
          <a:xfrm rot="5400000">
            <a:off x="11141041" y="308186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5" name="Chevron 14"/>
          <p:cNvSpPr/>
          <p:nvPr userDrawn="1"/>
        </p:nvSpPr>
        <p:spPr>
          <a:xfrm rot="5400000">
            <a:off x="11141038" y="5710232"/>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a:ln>
                <a:noFill/>
              </a:ln>
              <a:solidFill>
                <a:schemeClr val="bg2">
                  <a:lumMod val="20000"/>
                  <a:lumOff val="80000"/>
                </a:schemeClr>
              </a:solidFill>
              <a:effectLst/>
              <a:uLnTx/>
              <a:uFillTx/>
              <a:latin typeface="Arial"/>
            </a:endParaRPr>
          </a:p>
        </p:txBody>
      </p:sp>
      <p:sp>
        <p:nvSpPr>
          <p:cNvPr id="21" name="Rectangle 20"/>
          <p:cNvSpPr/>
          <p:nvPr userDrawn="1"/>
        </p:nvSpPr>
        <p:spPr>
          <a:xfrm>
            <a:off x="10624413"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6" name="Pentagon 15">
            <a:extLst>
              <a:ext uri="{FF2B5EF4-FFF2-40B4-BE49-F238E27FC236}">
                <a16:creationId xmlns:a16="http://schemas.microsoft.com/office/drawing/2014/main" id="{001870B9-8A98-AC48-9081-25F1BD700589}"/>
              </a:ext>
            </a:extLst>
          </p:cNvPr>
          <p:cNvSpPr/>
          <p:nvPr userDrawn="1"/>
        </p:nvSpPr>
        <p:spPr>
          <a:xfrm rot="5400000">
            <a:off x="11417056" y="-162170"/>
            <a:ext cx="406464" cy="723847"/>
          </a:xfrm>
          <a:prstGeom prst="homePlate">
            <a:avLst>
              <a:gd name="adj" fmla="val 46023"/>
            </a:avLst>
          </a:prstGeom>
          <a:solidFill>
            <a:schemeClr val="tx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7" name="Text Placeholder 3">
            <a:extLst>
              <a:ext uri="{FF2B5EF4-FFF2-40B4-BE49-F238E27FC236}">
                <a16:creationId xmlns:a16="http://schemas.microsoft.com/office/drawing/2014/main" id="{7BAEA1CD-BAFE-A749-91BD-A22B37330428}"/>
              </a:ext>
            </a:extLst>
          </p:cNvPr>
          <p:cNvSpPr>
            <a:spLocks noGrp="1"/>
          </p:cNvSpPr>
          <p:nvPr>
            <p:ph type="body" sz="quarter" idx="10" hasCustomPrompt="1"/>
          </p:nvPr>
        </p:nvSpPr>
        <p:spPr>
          <a:xfrm>
            <a:off x="274639" y="168276"/>
            <a:ext cx="9742197" cy="578485"/>
          </a:xfrm>
          <a:prstGeom prst="rect">
            <a:avLst/>
          </a:prstGeom>
        </p:spPr>
        <p:txBody>
          <a:bodyPr/>
          <a:lstStyle>
            <a:lvl1pPr marL="0" indent="0">
              <a:buNone/>
              <a:defRPr sz="3000" b="0" i="0">
                <a:solidFill>
                  <a:schemeClr val="accent1"/>
                </a:solidFill>
                <a:latin typeface="Calisto MT" panose="02040603050505030304" pitchFamily="18" charset="77"/>
                <a:ea typeface="Calisto MT" panose="02040603050505030304" pitchFamily="18" charset="77"/>
                <a:cs typeface="Calisto MT" panose="02040603050505030304" pitchFamily="18" charset="77"/>
              </a:defRPr>
            </a:lvl1pPr>
            <a:lvl2pPr marL="609539" indent="0">
              <a:buNone/>
              <a:defRPr/>
            </a:lvl2pPr>
            <a:lvl3pPr marL="1219080" indent="0">
              <a:buNone/>
              <a:defRPr/>
            </a:lvl3pPr>
            <a:lvl4pPr marL="1828618" indent="0">
              <a:buNone/>
              <a:defRPr/>
            </a:lvl4pPr>
            <a:lvl5pPr marL="2438158" indent="0">
              <a:buNone/>
              <a:defRPr/>
            </a:lvl5pPr>
          </a:lstStyle>
          <a:p>
            <a:pPr lvl="0"/>
            <a:r>
              <a:rPr lang="en-US"/>
              <a:t>Insert title text</a:t>
            </a:r>
          </a:p>
        </p:txBody>
      </p:sp>
      <p:sp>
        <p:nvSpPr>
          <p:cNvPr id="18" name="Chevron 17">
            <a:extLst>
              <a:ext uri="{FF2B5EF4-FFF2-40B4-BE49-F238E27FC236}">
                <a16:creationId xmlns:a16="http://schemas.microsoft.com/office/drawing/2014/main" id="{1062C22A-C42E-BE47-8AC7-9900D8C7C128}"/>
              </a:ext>
            </a:extLst>
          </p:cNvPr>
          <p:cNvSpPr/>
          <p:nvPr userDrawn="1"/>
        </p:nvSpPr>
        <p:spPr>
          <a:xfrm rot="5400000">
            <a:off x="11141039" y="3957752"/>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9" name="Chevron 18">
            <a:extLst>
              <a:ext uri="{FF2B5EF4-FFF2-40B4-BE49-F238E27FC236}">
                <a16:creationId xmlns:a16="http://schemas.microsoft.com/office/drawing/2014/main" id="{BCF01D51-A82C-104B-8D53-84DC2424B4B1}"/>
              </a:ext>
            </a:extLst>
          </p:cNvPr>
          <p:cNvSpPr/>
          <p:nvPr userDrawn="1"/>
        </p:nvSpPr>
        <p:spPr>
          <a:xfrm rot="5400000">
            <a:off x="11141038" y="4833992"/>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4294063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fidentiality Notice">
    <p:spTree>
      <p:nvGrpSpPr>
        <p:cNvPr id="1" name=""/>
        <p:cNvGrpSpPr/>
        <p:nvPr/>
      </p:nvGrpSpPr>
      <p:grpSpPr>
        <a:xfrm>
          <a:off x="0" y="0"/>
          <a:ext cx="0" cy="0"/>
          <a:chOff x="0" y="0"/>
          <a:chExt cx="0" cy="0"/>
        </a:xfrm>
      </p:grpSpPr>
      <p:sp>
        <p:nvSpPr>
          <p:cNvPr id="6" name="TextBox 5" descr="Confidentiality Notice&#10;">
            <a:extLst>
              <a:ext uri="{FF2B5EF4-FFF2-40B4-BE49-F238E27FC236}">
                <a16:creationId xmlns:a16="http://schemas.microsoft.com/office/drawing/2014/main" id="{2848B27A-10B7-4200-88E7-16263562F97B}"/>
              </a:ext>
            </a:extLst>
          </p:cNvPr>
          <p:cNvSpPr txBox="1"/>
          <p:nvPr userDrawn="1"/>
        </p:nvSpPr>
        <p:spPr>
          <a:xfrm>
            <a:off x="419100" y="4864100"/>
            <a:ext cx="9156700" cy="1028700"/>
          </a:xfrm>
          <a:prstGeom prst="rect">
            <a:avLst/>
          </a:prstGeom>
          <a:noFill/>
        </p:spPr>
        <p:txBody>
          <a:bodyPr wrap="square" rtlCol="0">
            <a:noAutofit/>
          </a:bodyPr>
          <a:lstStyle/>
          <a:p>
            <a:pPr marL="12700">
              <a:lnSpc>
                <a:spcPct val="100000"/>
              </a:lnSpc>
              <a:spcBef>
                <a:spcPts val="100"/>
              </a:spcBef>
            </a:pPr>
            <a:r>
              <a:rPr lang="en-US" sz="1200" b="1" spc="-5">
                <a:solidFill>
                  <a:schemeClr val="tx1"/>
                </a:solidFill>
                <a:latin typeface="+mn-lt"/>
                <a:cs typeface="Arial"/>
              </a:rPr>
              <a:t>Confidentiality</a:t>
            </a:r>
            <a:r>
              <a:rPr lang="en-US" sz="1200" b="1" spc="-10">
                <a:solidFill>
                  <a:schemeClr val="tx1"/>
                </a:solidFill>
                <a:latin typeface="+mn-lt"/>
                <a:cs typeface="Arial"/>
              </a:rPr>
              <a:t> </a:t>
            </a:r>
            <a:r>
              <a:rPr lang="en-US" sz="1200" b="1" spc="-5">
                <a:solidFill>
                  <a:schemeClr val="tx1"/>
                </a:solidFill>
                <a:latin typeface="+mn-lt"/>
                <a:cs typeface="Arial"/>
              </a:rPr>
              <a:t>Notice</a:t>
            </a:r>
            <a:endParaRPr lang="en-US" sz="1200">
              <a:solidFill>
                <a:schemeClr val="tx1"/>
              </a:solidFill>
              <a:latin typeface="+mn-lt"/>
              <a:cs typeface="Arial"/>
            </a:endParaRPr>
          </a:p>
          <a:p>
            <a:pPr marL="26670" marR="5080">
              <a:lnSpc>
                <a:spcPct val="100000"/>
              </a:lnSpc>
              <a:spcBef>
                <a:spcPts val="780"/>
              </a:spcBef>
            </a:pPr>
            <a:r>
              <a:rPr lang="en-US" sz="1200" spc="5">
                <a:solidFill>
                  <a:schemeClr val="tx1"/>
                </a:solidFill>
                <a:latin typeface="+mn-lt"/>
                <a:cs typeface="Arial"/>
              </a:rPr>
              <a:t>This </a:t>
            </a:r>
            <a:r>
              <a:rPr lang="en-US" sz="1200">
                <a:solidFill>
                  <a:schemeClr val="tx1"/>
                </a:solidFill>
                <a:latin typeface="+mn-lt"/>
                <a:cs typeface="Arial"/>
              </a:rPr>
              <a:t>file is </a:t>
            </a:r>
            <a:r>
              <a:rPr lang="en-US" sz="1200" spc="5">
                <a:solidFill>
                  <a:schemeClr val="tx1"/>
                </a:solidFill>
                <a:latin typeface="+mn-lt"/>
                <a:cs typeface="Arial"/>
              </a:rPr>
              <a:t>private </a:t>
            </a:r>
            <a:r>
              <a:rPr lang="en-US" sz="1200" spc="10">
                <a:solidFill>
                  <a:schemeClr val="tx1"/>
                </a:solidFill>
                <a:latin typeface="+mn-lt"/>
                <a:cs typeface="Arial"/>
              </a:rPr>
              <a:t>and may contain confidential and proprietary information. </a:t>
            </a:r>
            <a:r>
              <a:rPr lang="en-US" sz="1200">
                <a:solidFill>
                  <a:schemeClr val="tx1"/>
                </a:solidFill>
                <a:latin typeface="+mn-lt"/>
                <a:cs typeface="Arial"/>
              </a:rPr>
              <a:t>If </a:t>
            </a:r>
            <a:r>
              <a:rPr lang="en-US" sz="1200" spc="10">
                <a:solidFill>
                  <a:schemeClr val="tx1"/>
                </a:solidFill>
                <a:latin typeface="+mn-lt"/>
                <a:cs typeface="Arial"/>
              </a:rPr>
              <a:t>you have received </a:t>
            </a:r>
            <a:r>
              <a:rPr lang="en-US" sz="1200" spc="5">
                <a:solidFill>
                  <a:schemeClr val="tx1"/>
                </a:solidFill>
                <a:latin typeface="+mn-lt"/>
                <a:cs typeface="Arial"/>
              </a:rPr>
              <a:t>this </a:t>
            </a:r>
            <a:r>
              <a:rPr lang="en-US" sz="1200">
                <a:solidFill>
                  <a:schemeClr val="tx1"/>
                </a:solidFill>
                <a:latin typeface="+mn-lt"/>
                <a:cs typeface="Arial"/>
              </a:rPr>
              <a:t>file in </a:t>
            </a:r>
            <a:r>
              <a:rPr lang="en-US" sz="1200" spc="10">
                <a:solidFill>
                  <a:schemeClr val="tx1"/>
                </a:solidFill>
                <a:latin typeface="+mn-lt"/>
                <a:cs typeface="Arial"/>
              </a:rPr>
              <a:t>error, please </a:t>
            </a:r>
            <a:r>
              <a:rPr lang="en-US" sz="1200" spc="5">
                <a:solidFill>
                  <a:schemeClr val="tx1"/>
                </a:solidFill>
                <a:latin typeface="+mn-lt"/>
                <a:cs typeface="Arial"/>
              </a:rPr>
              <a:t>notify us </a:t>
            </a:r>
            <a:r>
              <a:rPr lang="en-US" sz="1200" spc="10">
                <a:solidFill>
                  <a:schemeClr val="tx1"/>
                </a:solidFill>
                <a:latin typeface="+mn-lt"/>
                <a:cs typeface="Arial"/>
              </a:rPr>
              <a:t>and remove  </a:t>
            </a:r>
            <a:r>
              <a:rPr lang="en-US" sz="1200">
                <a:solidFill>
                  <a:schemeClr val="tx1"/>
                </a:solidFill>
                <a:latin typeface="+mn-lt"/>
                <a:cs typeface="Arial"/>
              </a:rPr>
              <a:t>it </a:t>
            </a:r>
            <a:r>
              <a:rPr lang="en-US" sz="1200" spc="5">
                <a:solidFill>
                  <a:schemeClr val="tx1"/>
                </a:solidFill>
                <a:latin typeface="+mn-lt"/>
                <a:cs typeface="Arial"/>
              </a:rPr>
              <a:t>from </a:t>
            </a:r>
            <a:r>
              <a:rPr lang="en-US" sz="1200" spc="10">
                <a:solidFill>
                  <a:schemeClr val="tx1"/>
                </a:solidFill>
                <a:latin typeface="+mn-lt"/>
                <a:cs typeface="Arial"/>
              </a:rPr>
              <a:t>your system and </a:t>
            </a:r>
            <a:r>
              <a:rPr lang="en-US" sz="1200" spc="5">
                <a:solidFill>
                  <a:schemeClr val="tx1"/>
                </a:solidFill>
                <a:latin typeface="+mn-lt"/>
                <a:cs typeface="Arial"/>
              </a:rPr>
              <a:t>note that </a:t>
            </a:r>
            <a:r>
              <a:rPr lang="en-US" sz="1200" spc="10">
                <a:solidFill>
                  <a:schemeClr val="tx1"/>
                </a:solidFill>
                <a:latin typeface="+mn-lt"/>
                <a:cs typeface="Arial"/>
              </a:rPr>
              <a:t>you must not copy, </a:t>
            </a:r>
            <a:r>
              <a:rPr lang="en-US" sz="1200" spc="5">
                <a:solidFill>
                  <a:schemeClr val="tx1"/>
                </a:solidFill>
                <a:latin typeface="+mn-lt"/>
                <a:cs typeface="Arial"/>
              </a:rPr>
              <a:t>distribute or take </a:t>
            </a:r>
            <a:r>
              <a:rPr lang="en-US" sz="1200" spc="10">
                <a:solidFill>
                  <a:schemeClr val="tx1"/>
                </a:solidFill>
                <a:latin typeface="+mn-lt"/>
                <a:cs typeface="Arial"/>
              </a:rPr>
              <a:t>any </a:t>
            </a:r>
            <a:r>
              <a:rPr lang="en-US" sz="1200" spc="5">
                <a:solidFill>
                  <a:schemeClr val="tx1"/>
                </a:solidFill>
                <a:latin typeface="+mn-lt"/>
                <a:cs typeface="Arial"/>
              </a:rPr>
              <a:t>action </a:t>
            </a:r>
            <a:r>
              <a:rPr lang="en-US" sz="1200">
                <a:solidFill>
                  <a:schemeClr val="tx1"/>
                </a:solidFill>
                <a:latin typeface="+mn-lt"/>
                <a:cs typeface="Arial"/>
              </a:rPr>
              <a:t>in </a:t>
            </a:r>
            <a:r>
              <a:rPr lang="en-US" sz="1200" spc="10">
                <a:solidFill>
                  <a:schemeClr val="tx1"/>
                </a:solidFill>
                <a:latin typeface="+mn-lt"/>
                <a:cs typeface="Arial"/>
              </a:rPr>
              <a:t>reliance </a:t>
            </a:r>
            <a:r>
              <a:rPr lang="en-US" sz="1200" spc="5">
                <a:solidFill>
                  <a:schemeClr val="tx1"/>
                </a:solidFill>
                <a:latin typeface="+mn-lt"/>
                <a:cs typeface="Arial"/>
              </a:rPr>
              <a:t>on </a:t>
            </a:r>
            <a:r>
              <a:rPr lang="en-US" sz="1200">
                <a:solidFill>
                  <a:schemeClr val="tx1"/>
                </a:solidFill>
                <a:latin typeface="+mn-lt"/>
                <a:cs typeface="Arial"/>
              </a:rPr>
              <a:t>it. </a:t>
            </a:r>
            <a:r>
              <a:rPr lang="en-US" sz="1200" spc="10">
                <a:solidFill>
                  <a:schemeClr val="tx1"/>
                </a:solidFill>
                <a:latin typeface="+mn-lt"/>
                <a:cs typeface="Arial"/>
              </a:rPr>
              <a:t>Any unauthorized use </a:t>
            </a:r>
            <a:r>
              <a:rPr lang="en-US" sz="1200" spc="5">
                <a:solidFill>
                  <a:schemeClr val="tx1"/>
                </a:solidFill>
                <a:latin typeface="+mn-lt"/>
                <a:cs typeface="Arial"/>
              </a:rPr>
              <a:t>or </a:t>
            </a:r>
            <a:r>
              <a:rPr lang="en-US" sz="1200" spc="10">
                <a:solidFill>
                  <a:schemeClr val="tx1"/>
                </a:solidFill>
                <a:latin typeface="+mn-lt"/>
                <a:cs typeface="Arial"/>
              </a:rPr>
              <a:t>disclosure </a:t>
            </a:r>
            <a:r>
              <a:rPr lang="en-US" sz="1200" spc="5">
                <a:solidFill>
                  <a:schemeClr val="tx1"/>
                </a:solidFill>
                <a:latin typeface="+mn-lt"/>
                <a:cs typeface="Arial"/>
              </a:rPr>
              <a:t>of the  </a:t>
            </a:r>
            <a:r>
              <a:rPr lang="en-US" sz="1200" spc="10">
                <a:solidFill>
                  <a:schemeClr val="tx1"/>
                </a:solidFill>
                <a:latin typeface="+mn-lt"/>
                <a:cs typeface="Arial"/>
              </a:rPr>
              <a:t>contents </a:t>
            </a:r>
            <a:r>
              <a:rPr lang="en-US" sz="1200" spc="5">
                <a:solidFill>
                  <a:schemeClr val="tx1"/>
                </a:solidFill>
                <a:latin typeface="+mn-lt"/>
                <a:cs typeface="Arial"/>
              </a:rPr>
              <a:t>of this </a:t>
            </a:r>
            <a:r>
              <a:rPr lang="en-US" sz="1200">
                <a:solidFill>
                  <a:schemeClr val="tx1"/>
                </a:solidFill>
                <a:latin typeface="+mn-lt"/>
                <a:cs typeface="Arial"/>
              </a:rPr>
              <a:t>file is </a:t>
            </a:r>
            <a:r>
              <a:rPr lang="en-US" sz="1200" spc="10">
                <a:solidFill>
                  <a:schemeClr val="tx1"/>
                </a:solidFill>
                <a:latin typeface="+mn-lt"/>
                <a:cs typeface="Arial"/>
              </a:rPr>
              <a:t>not permitted and may </a:t>
            </a:r>
            <a:r>
              <a:rPr lang="en-US" sz="1200" spc="5">
                <a:solidFill>
                  <a:schemeClr val="tx1"/>
                </a:solidFill>
                <a:latin typeface="+mn-lt"/>
                <a:cs typeface="Arial"/>
              </a:rPr>
              <a:t>be </a:t>
            </a:r>
            <a:r>
              <a:rPr lang="en-US" sz="1200" spc="10">
                <a:solidFill>
                  <a:schemeClr val="tx1"/>
                </a:solidFill>
                <a:latin typeface="+mn-lt"/>
                <a:cs typeface="Arial"/>
              </a:rPr>
              <a:t>unlawful. AstraZeneca PLC, </a:t>
            </a:r>
            <a:r>
              <a:rPr lang="en-US" sz="1200">
                <a:solidFill>
                  <a:schemeClr val="tx1"/>
                </a:solidFill>
                <a:latin typeface="+mn-lt"/>
                <a:cs typeface="Arial"/>
              </a:rPr>
              <a:t>1 </a:t>
            </a:r>
            <a:r>
              <a:rPr lang="en-US" sz="1200" spc="10">
                <a:solidFill>
                  <a:schemeClr val="tx1"/>
                </a:solidFill>
                <a:latin typeface="+mn-lt"/>
                <a:cs typeface="Arial"/>
              </a:rPr>
              <a:t>Francis Crick Avenue, Cambridge Biomedical </a:t>
            </a:r>
            <a:r>
              <a:rPr lang="en-US" sz="1200" spc="15">
                <a:solidFill>
                  <a:schemeClr val="tx1"/>
                </a:solidFill>
                <a:latin typeface="+mn-lt"/>
                <a:cs typeface="Arial"/>
              </a:rPr>
              <a:t>Campus,  </a:t>
            </a:r>
            <a:r>
              <a:rPr lang="en-US" sz="1200" spc="10">
                <a:solidFill>
                  <a:schemeClr val="tx1"/>
                </a:solidFill>
                <a:latin typeface="+mn-lt"/>
                <a:cs typeface="Arial"/>
              </a:rPr>
              <a:t>Cambridge, CB2 0AA, UK, </a:t>
            </a:r>
            <a:r>
              <a:rPr lang="en-US" sz="1200" spc="5">
                <a:solidFill>
                  <a:schemeClr val="tx1"/>
                </a:solidFill>
                <a:latin typeface="+mn-lt"/>
                <a:cs typeface="Arial"/>
              </a:rPr>
              <a:t>T: </a:t>
            </a:r>
            <a:r>
              <a:rPr lang="en-US" sz="1200" spc="10">
                <a:solidFill>
                  <a:schemeClr val="tx1"/>
                </a:solidFill>
                <a:latin typeface="+mn-lt"/>
                <a:cs typeface="Arial"/>
              </a:rPr>
              <a:t>+44(0)203 749 5000,</a:t>
            </a:r>
            <a:r>
              <a:rPr lang="en-US" sz="1200" spc="85">
                <a:solidFill>
                  <a:schemeClr val="tx1"/>
                </a:solidFill>
                <a:latin typeface="+mn-lt"/>
                <a:cs typeface="Arial"/>
              </a:rPr>
              <a:t> </a:t>
            </a:r>
            <a:r>
              <a:rPr lang="en-US" sz="1200" u="none" spc="10">
                <a:solidFill>
                  <a:schemeClr val="tx1"/>
                </a:solidFill>
                <a:latin typeface="+mn-lt"/>
                <a:cs typeface="Arial"/>
              </a:rPr>
              <a:t>www.astrazeneca.com</a:t>
            </a:r>
            <a:endParaRPr lang="en-US" sz="1200">
              <a:solidFill>
                <a:schemeClr val="tx1"/>
              </a:solidFill>
            </a:endParaRPr>
          </a:p>
        </p:txBody>
      </p:sp>
      <p:sp>
        <p:nvSpPr>
          <p:cNvPr id="8" name="Slide Number Placeholder 7">
            <a:extLst>
              <a:ext uri="{FF2B5EF4-FFF2-40B4-BE49-F238E27FC236}">
                <a16:creationId xmlns:a16="http://schemas.microsoft.com/office/drawing/2014/main" id="{25C10CA0-7F28-40CE-9633-59C6800E7665}"/>
              </a:ext>
              <a:ext uri="{C183D7F6-B498-43B3-948B-1728B52AA6E4}">
                <adec:decorative xmlns:adec="http://schemas.microsoft.com/office/drawing/2017/decorative" val="1"/>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4" name="Date Placeholder 3">
            <a:extLst>
              <a:ext uri="{FF2B5EF4-FFF2-40B4-BE49-F238E27FC236}">
                <a16:creationId xmlns:a16="http://schemas.microsoft.com/office/drawing/2014/main" id="{2AB750B5-01B2-430D-BF92-6E5CD93388D3}"/>
              </a:ext>
              <a:ext uri="{C183D7F6-B498-43B3-948B-1728B52AA6E4}">
                <adec:decorative xmlns:adec="http://schemas.microsoft.com/office/drawing/2017/decorative" val="1"/>
              </a:ext>
            </a:extLst>
          </p:cNvPr>
          <p:cNvSpPr>
            <a:spLocks noGrp="1"/>
          </p:cNvSpPr>
          <p:nvPr>
            <p:ph type="dt" sz="half" idx="10"/>
          </p:nvPr>
        </p:nvSpPr>
        <p:spPr>
          <a:xfrm>
            <a:off x="10137663" y="6456258"/>
            <a:ext cx="1279358" cy="309145"/>
          </a:xfrm>
          <a:prstGeom prst="rect">
            <a:avLst/>
          </a:prstGeom>
        </p:spPr>
        <p:txBody>
          <a:bodyPr/>
          <a:lstStyle>
            <a:lvl1pPr>
              <a:lnSpc>
                <a:spcPct val="100000"/>
              </a:lnSpc>
              <a:defRPr/>
            </a:lvl1pPr>
          </a:lstStyle>
          <a:p>
            <a:endParaRPr lang="en-GB"/>
          </a:p>
        </p:txBody>
      </p:sp>
    </p:spTree>
    <p:custDataLst>
      <p:tags r:id="rId1"/>
    </p:custDataLst>
    <p:extLst>
      <p:ext uri="{BB962C8B-B14F-4D97-AF65-F5344CB8AC3E}">
        <p14:creationId xmlns:p14="http://schemas.microsoft.com/office/powerpoint/2010/main" val="37824879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4_Divider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1" name="Chevron 10"/>
          <p:cNvSpPr/>
          <p:nvPr userDrawn="1"/>
        </p:nvSpPr>
        <p:spPr>
          <a:xfrm rot="5400000">
            <a:off x="11141041"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2" name="Chevron 11"/>
          <p:cNvSpPr/>
          <p:nvPr userDrawn="1"/>
        </p:nvSpPr>
        <p:spPr>
          <a:xfrm rot="5400000">
            <a:off x="11141041" y="133009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3" name="Chevron 12"/>
          <p:cNvSpPr/>
          <p:nvPr userDrawn="1"/>
        </p:nvSpPr>
        <p:spPr>
          <a:xfrm rot="5400000">
            <a:off x="11141041" y="2205980"/>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4" name="Chevron 13"/>
          <p:cNvSpPr/>
          <p:nvPr userDrawn="1"/>
        </p:nvSpPr>
        <p:spPr>
          <a:xfrm rot="5400000">
            <a:off x="11141041" y="308186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5" name="Chevron 14"/>
          <p:cNvSpPr/>
          <p:nvPr userDrawn="1"/>
        </p:nvSpPr>
        <p:spPr>
          <a:xfrm rot="5400000">
            <a:off x="11141041" y="3957752"/>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1" name="Rectangle 20"/>
          <p:cNvSpPr/>
          <p:nvPr userDrawn="1"/>
        </p:nvSpPr>
        <p:spPr>
          <a:xfrm>
            <a:off x="10624413"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6" name="Pentagon 15">
            <a:extLst>
              <a:ext uri="{FF2B5EF4-FFF2-40B4-BE49-F238E27FC236}">
                <a16:creationId xmlns:a16="http://schemas.microsoft.com/office/drawing/2014/main" id="{91FEBCB3-B19C-9F4C-9BA6-3549D85ED5C8}"/>
              </a:ext>
            </a:extLst>
          </p:cNvPr>
          <p:cNvSpPr/>
          <p:nvPr userDrawn="1"/>
        </p:nvSpPr>
        <p:spPr>
          <a:xfrm rot="5400000">
            <a:off x="11417056" y="-162170"/>
            <a:ext cx="406464" cy="723847"/>
          </a:xfrm>
          <a:prstGeom prst="homePlate">
            <a:avLst>
              <a:gd name="adj" fmla="val 46023"/>
            </a:avLst>
          </a:prstGeom>
          <a:solidFill>
            <a:schemeClr val="tx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7" name="Text Placeholder 3">
            <a:extLst>
              <a:ext uri="{FF2B5EF4-FFF2-40B4-BE49-F238E27FC236}">
                <a16:creationId xmlns:a16="http://schemas.microsoft.com/office/drawing/2014/main" id="{BCF6B60B-8226-064A-849C-E3DD552EDA18}"/>
              </a:ext>
            </a:extLst>
          </p:cNvPr>
          <p:cNvSpPr>
            <a:spLocks noGrp="1"/>
          </p:cNvSpPr>
          <p:nvPr>
            <p:ph type="body" sz="quarter" idx="10" hasCustomPrompt="1"/>
          </p:nvPr>
        </p:nvSpPr>
        <p:spPr>
          <a:xfrm>
            <a:off x="274639" y="168276"/>
            <a:ext cx="9742197" cy="578485"/>
          </a:xfrm>
          <a:prstGeom prst="rect">
            <a:avLst/>
          </a:prstGeom>
        </p:spPr>
        <p:txBody>
          <a:bodyPr/>
          <a:lstStyle>
            <a:lvl1pPr marL="0" indent="0">
              <a:buNone/>
              <a:defRPr sz="3000" b="0" i="0">
                <a:solidFill>
                  <a:schemeClr val="accent1"/>
                </a:solidFill>
                <a:latin typeface="Calisto MT" panose="02040603050505030304" pitchFamily="18" charset="77"/>
                <a:ea typeface="Calisto MT" panose="02040603050505030304" pitchFamily="18" charset="77"/>
                <a:cs typeface="Calisto MT" panose="02040603050505030304" pitchFamily="18" charset="77"/>
              </a:defRPr>
            </a:lvl1pPr>
            <a:lvl2pPr marL="609539" indent="0">
              <a:buNone/>
              <a:defRPr/>
            </a:lvl2pPr>
            <a:lvl3pPr marL="1219080" indent="0">
              <a:buNone/>
              <a:defRPr/>
            </a:lvl3pPr>
            <a:lvl4pPr marL="1828618" indent="0">
              <a:buNone/>
              <a:defRPr/>
            </a:lvl4pPr>
            <a:lvl5pPr marL="2438158" indent="0">
              <a:buNone/>
              <a:defRPr/>
            </a:lvl5pPr>
          </a:lstStyle>
          <a:p>
            <a:pPr lvl="0"/>
            <a:r>
              <a:rPr lang="en-US"/>
              <a:t>Insert title text</a:t>
            </a:r>
          </a:p>
        </p:txBody>
      </p:sp>
    </p:spTree>
    <p:extLst>
      <p:ext uri="{BB962C8B-B14F-4D97-AF65-F5344CB8AC3E}">
        <p14:creationId xmlns:p14="http://schemas.microsoft.com/office/powerpoint/2010/main" val="35115285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8_Divider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1" name="Chevron 10"/>
          <p:cNvSpPr/>
          <p:nvPr userDrawn="1"/>
        </p:nvSpPr>
        <p:spPr>
          <a:xfrm rot="5400000">
            <a:off x="11141041" y="441148"/>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a:ln>
                <a:noFill/>
              </a:ln>
              <a:solidFill>
                <a:schemeClr val="bg2">
                  <a:lumMod val="20000"/>
                  <a:lumOff val="80000"/>
                </a:schemeClr>
              </a:solidFill>
              <a:effectLst/>
              <a:uLnTx/>
              <a:uFillTx/>
              <a:latin typeface="Arial"/>
            </a:endParaRPr>
          </a:p>
        </p:txBody>
      </p:sp>
      <p:sp>
        <p:nvSpPr>
          <p:cNvPr id="12" name="Chevron 11"/>
          <p:cNvSpPr/>
          <p:nvPr userDrawn="1"/>
        </p:nvSpPr>
        <p:spPr>
          <a:xfrm rot="5400000">
            <a:off x="11141041" y="133009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3" name="Chevron 12"/>
          <p:cNvSpPr/>
          <p:nvPr userDrawn="1"/>
        </p:nvSpPr>
        <p:spPr>
          <a:xfrm rot="5400000">
            <a:off x="11141041" y="2205980"/>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4" name="Chevron 13"/>
          <p:cNvSpPr/>
          <p:nvPr userDrawn="1"/>
        </p:nvSpPr>
        <p:spPr>
          <a:xfrm rot="5400000">
            <a:off x="11141041" y="308186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5" name="Chevron 14"/>
          <p:cNvSpPr/>
          <p:nvPr userDrawn="1"/>
        </p:nvSpPr>
        <p:spPr>
          <a:xfrm rot="5400000">
            <a:off x="11141041" y="3957752"/>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1" name="Rectangle 20"/>
          <p:cNvSpPr/>
          <p:nvPr userDrawn="1"/>
        </p:nvSpPr>
        <p:spPr>
          <a:xfrm>
            <a:off x="10624413"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2" name="Chevron 14">
            <a:extLst>
              <a:ext uri="{FF2B5EF4-FFF2-40B4-BE49-F238E27FC236}">
                <a16:creationId xmlns:a16="http://schemas.microsoft.com/office/drawing/2014/main" id="{0FD82ABF-1488-4F66-B1FB-00E22064A8E6}"/>
              </a:ext>
            </a:extLst>
          </p:cNvPr>
          <p:cNvSpPr/>
          <p:nvPr userDrawn="1"/>
        </p:nvSpPr>
        <p:spPr>
          <a:xfrm rot="5400000">
            <a:off x="11141039" y="483363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Pentagon 15">
            <a:extLst>
              <a:ext uri="{FF2B5EF4-FFF2-40B4-BE49-F238E27FC236}">
                <a16:creationId xmlns:a16="http://schemas.microsoft.com/office/drawing/2014/main" id="{88C09FB9-92A1-F041-832F-A17BCD596D1C}"/>
              </a:ext>
            </a:extLst>
          </p:cNvPr>
          <p:cNvSpPr/>
          <p:nvPr userDrawn="1"/>
        </p:nvSpPr>
        <p:spPr>
          <a:xfrm rot="5400000">
            <a:off x="11417056" y="-162170"/>
            <a:ext cx="406464" cy="723847"/>
          </a:xfrm>
          <a:prstGeom prst="homePlate">
            <a:avLst>
              <a:gd name="adj" fmla="val 46023"/>
            </a:avLst>
          </a:prstGeom>
          <a:solidFill>
            <a:schemeClr val="tx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7" name="Text Placeholder 3">
            <a:extLst>
              <a:ext uri="{FF2B5EF4-FFF2-40B4-BE49-F238E27FC236}">
                <a16:creationId xmlns:a16="http://schemas.microsoft.com/office/drawing/2014/main" id="{252DD650-E908-FF46-B77B-F4BA65347886}"/>
              </a:ext>
            </a:extLst>
          </p:cNvPr>
          <p:cNvSpPr>
            <a:spLocks noGrp="1"/>
          </p:cNvSpPr>
          <p:nvPr>
            <p:ph type="body" sz="quarter" idx="10" hasCustomPrompt="1"/>
          </p:nvPr>
        </p:nvSpPr>
        <p:spPr>
          <a:xfrm>
            <a:off x="274639" y="168276"/>
            <a:ext cx="9742197" cy="578485"/>
          </a:xfrm>
          <a:prstGeom prst="rect">
            <a:avLst/>
          </a:prstGeom>
        </p:spPr>
        <p:txBody>
          <a:bodyPr/>
          <a:lstStyle>
            <a:lvl1pPr marL="0" indent="0">
              <a:buNone/>
              <a:defRPr sz="3000" b="0" i="0">
                <a:solidFill>
                  <a:schemeClr val="accent1"/>
                </a:solidFill>
                <a:latin typeface="Calisto MT" panose="02040603050505030304" pitchFamily="18" charset="77"/>
                <a:ea typeface="Calisto MT" panose="02040603050505030304" pitchFamily="18" charset="77"/>
                <a:cs typeface="Calisto MT" panose="02040603050505030304" pitchFamily="18" charset="77"/>
              </a:defRPr>
            </a:lvl1pPr>
            <a:lvl2pPr marL="609539" indent="0">
              <a:buNone/>
              <a:defRPr/>
            </a:lvl2pPr>
            <a:lvl3pPr marL="1219080" indent="0">
              <a:buNone/>
              <a:defRPr/>
            </a:lvl3pPr>
            <a:lvl4pPr marL="1828618" indent="0">
              <a:buNone/>
              <a:defRPr/>
            </a:lvl4pPr>
            <a:lvl5pPr marL="2438158" indent="0">
              <a:buNone/>
              <a:defRPr/>
            </a:lvl5pPr>
          </a:lstStyle>
          <a:p>
            <a:pPr lvl="0"/>
            <a:r>
              <a:rPr lang="en-US"/>
              <a:t>Insert title text</a:t>
            </a:r>
          </a:p>
        </p:txBody>
      </p:sp>
    </p:spTree>
    <p:extLst>
      <p:ext uri="{BB962C8B-B14F-4D97-AF65-F5344CB8AC3E}">
        <p14:creationId xmlns:p14="http://schemas.microsoft.com/office/powerpoint/2010/main" val="4872739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Divider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1" name="Chevron 10"/>
          <p:cNvSpPr/>
          <p:nvPr userDrawn="1"/>
        </p:nvSpPr>
        <p:spPr>
          <a:xfrm rot="5400000">
            <a:off x="11141041"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2" name="Chevron 11"/>
          <p:cNvSpPr/>
          <p:nvPr userDrawn="1"/>
        </p:nvSpPr>
        <p:spPr>
          <a:xfrm rot="5400000">
            <a:off x="11141041" y="1330096"/>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a:ln>
                <a:noFill/>
              </a:ln>
              <a:solidFill>
                <a:schemeClr val="bg2">
                  <a:lumMod val="20000"/>
                  <a:lumOff val="80000"/>
                </a:schemeClr>
              </a:solidFill>
              <a:effectLst/>
              <a:uLnTx/>
              <a:uFillTx/>
              <a:latin typeface="Arial"/>
            </a:endParaRPr>
          </a:p>
        </p:txBody>
      </p:sp>
      <p:sp>
        <p:nvSpPr>
          <p:cNvPr id="13" name="Chevron 12"/>
          <p:cNvSpPr/>
          <p:nvPr userDrawn="1"/>
        </p:nvSpPr>
        <p:spPr>
          <a:xfrm rot="5400000">
            <a:off x="11141041" y="2205980"/>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4" name="Chevron 13"/>
          <p:cNvSpPr/>
          <p:nvPr userDrawn="1"/>
        </p:nvSpPr>
        <p:spPr>
          <a:xfrm rot="5400000">
            <a:off x="11141041" y="308186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5" name="Chevron 14"/>
          <p:cNvSpPr/>
          <p:nvPr userDrawn="1"/>
        </p:nvSpPr>
        <p:spPr>
          <a:xfrm rot="5400000">
            <a:off x="11141041" y="3957752"/>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1" name="Rectangle 20"/>
          <p:cNvSpPr/>
          <p:nvPr userDrawn="1"/>
        </p:nvSpPr>
        <p:spPr>
          <a:xfrm>
            <a:off x="10624413"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2" name="Chevron 14">
            <a:extLst>
              <a:ext uri="{FF2B5EF4-FFF2-40B4-BE49-F238E27FC236}">
                <a16:creationId xmlns:a16="http://schemas.microsoft.com/office/drawing/2014/main" id="{D8975FAA-F251-4916-BF0A-C2EBC644A416}"/>
              </a:ext>
            </a:extLst>
          </p:cNvPr>
          <p:cNvSpPr/>
          <p:nvPr userDrawn="1"/>
        </p:nvSpPr>
        <p:spPr>
          <a:xfrm rot="5400000">
            <a:off x="11141039" y="483363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Pentagon 15">
            <a:extLst>
              <a:ext uri="{FF2B5EF4-FFF2-40B4-BE49-F238E27FC236}">
                <a16:creationId xmlns:a16="http://schemas.microsoft.com/office/drawing/2014/main" id="{87EA5C42-1628-2C44-9546-46CF1D323159}"/>
              </a:ext>
            </a:extLst>
          </p:cNvPr>
          <p:cNvSpPr/>
          <p:nvPr userDrawn="1"/>
        </p:nvSpPr>
        <p:spPr>
          <a:xfrm rot="5400000">
            <a:off x="11417056" y="-162170"/>
            <a:ext cx="406464" cy="723847"/>
          </a:xfrm>
          <a:prstGeom prst="homePlate">
            <a:avLst>
              <a:gd name="adj" fmla="val 46023"/>
            </a:avLst>
          </a:prstGeom>
          <a:solidFill>
            <a:schemeClr val="tx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7" name="Text Placeholder 3">
            <a:extLst>
              <a:ext uri="{FF2B5EF4-FFF2-40B4-BE49-F238E27FC236}">
                <a16:creationId xmlns:a16="http://schemas.microsoft.com/office/drawing/2014/main" id="{12A0B2A4-8327-8045-BCA3-35C4B3A777C8}"/>
              </a:ext>
            </a:extLst>
          </p:cNvPr>
          <p:cNvSpPr>
            <a:spLocks noGrp="1"/>
          </p:cNvSpPr>
          <p:nvPr>
            <p:ph type="body" sz="quarter" idx="10" hasCustomPrompt="1"/>
          </p:nvPr>
        </p:nvSpPr>
        <p:spPr>
          <a:xfrm>
            <a:off x="274639" y="168276"/>
            <a:ext cx="9742197" cy="578485"/>
          </a:xfrm>
          <a:prstGeom prst="rect">
            <a:avLst/>
          </a:prstGeom>
        </p:spPr>
        <p:txBody>
          <a:bodyPr/>
          <a:lstStyle>
            <a:lvl1pPr marL="0" indent="0">
              <a:buNone/>
              <a:defRPr sz="3000" b="0" i="0">
                <a:solidFill>
                  <a:schemeClr val="accent1"/>
                </a:solidFill>
                <a:latin typeface="Calisto MT" panose="02040603050505030304" pitchFamily="18" charset="77"/>
                <a:ea typeface="Calisto MT" panose="02040603050505030304" pitchFamily="18" charset="77"/>
                <a:cs typeface="Calisto MT" panose="02040603050505030304" pitchFamily="18" charset="77"/>
              </a:defRPr>
            </a:lvl1pPr>
            <a:lvl2pPr marL="609539" indent="0">
              <a:buNone/>
              <a:defRPr/>
            </a:lvl2pPr>
            <a:lvl3pPr marL="1219080" indent="0">
              <a:buNone/>
              <a:defRPr/>
            </a:lvl3pPr>
            <a:lvl4pPr marL="1828618" indent="0">
              <a:buNone/>
              <a:defRPr/>
            </a:lvl4pPr>
            <a:lvl5pPr marL="2438158" indent="0">
              <a:buNone/>
              <a:defRPr/>
            </a:lvl5pPr>
          </a:lstStyle>
          <a:p>
            <a:pPr lvl="0"/>
            <a:r>
              <a:rPr lang="en-US"/>
              <a:t>Insert title text</a:t>
            </a:r>
          </a:p>
        </p:txBody>
      </p:sp>
    </p:spTree>
    <p:extLst>
      <p:ext uri="{BB962C8B-B14F-4D97-AF65-F5344CB8AC3E}">
        <p14:creationId xmlns:p14="http://schemas.microsoft.com/office/powerpoint/2010/main" val="36913051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Divider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1" name="Chevron 10"/>
          <p:cNvSpPr/>
          <p:nvPr userDrawn="1"/>
        </p:nvSpPr>
        <p:spPr>
          <a:xfrm rot="5400000">
            <a:off x="11141041"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2" name="Chevron 11"/>
          <p:cNvSpPr/>
          <p:nvPr userDrawn="1"/>
        </p:nvSpPr>
        <p:spPr>
          <a:xfrm rot="5400000">
            <a:off x="11141041" y="133009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3" name="Chevron 12"/>
          <p:cNvSpPr/>
          <p:nvPr userDrawn="1"/>
        </p:nvSpPr>
        <p:spPr>
          <a:xfrm rot="5400000">
            <a:off x="11141041" y="2205980"/>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a:ln>
                <a:noFill/>
              </a:ln>
              <a:solidFill>
                <a:schemeClr val="bg2">
                  <a:lumMod val="20000"/>
                  <a:lumOff val="80000"/>
                </a:schemeClr>
              </a:solidFill>
              <a:effectLst/>
              <a:uLnTx/>
              <a:uFillTx/>
              <a:latin typeface="Arial"/>
            </a:endParaRPr>
          </a:p>
        </p:txBody>
      </p:sp>
      <p:sp>
        <p:nvSpPr>
          <p:cNvPr id="14" name="Chevron 13"/>
          <p:cNvSpPr/>
          <p:nvPr userDrawn="1"/>
        </p:nvSpPr>
        <p:spPr>
          <a:xfrm rot="5400000">
            <a:off x="11141041" y="308186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5" name="Chevron 14"/>
          <p:cNvSpPr/>
          <p:nvPr userDrawn="1"/>
        </p:nvSpPr>
        <p:spPr>
          <a:xfrm rot="5400000">
            <a:off x="11141041" y="3957752"/>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1" name="Rectangle 20"/>
          <p:cNvSpPr/>
          <p:nvPr userDrawn="1"/>
        </p:nvSpPr>
        <p:spPr>
          <a:xfrm>
            <a:off x="10624413"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2" name="Chevron 14">
            <a:extLst>
              <a:ext uri="{FF2B5EF4-FFF2-40B4-BE49-F238E27FC236}">
                <a16:creationId xmlns:a16="http://schemas.microsoft.com/office/drawing/2014/main" id="{8901D2EC-41DB-4BB5-99C3-C494D4718A1A}"/>
              </a:ext>
            </a:extLst>
          </p:cNvPr>
          <p:cNvSpPr/>
          <p:nvPr userDrawn="1"/>
        </p:nvSpPr>
        <p:spPr>
          <a:xfrm rot="5400000">
            <a:off x="11141039" y="483363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Pentagon 15">
            <a:extLst>
              <a:ext uri="{FF2B5EF4-FFF2-40B4-BE49-F238E27FC236}">
                <a16:creationId xmlns:a16="http://schemas.microsoft.com/office/drawing/2014/main" id="{5B3605A8-14BC-514B-BCAA-742B5188B4DF}"/>
              </a:ext>
            </a:extLst>
          </p:cNvPr>
          <p:cNvSpPr/>
          <p:nvPr userDrawn="1"/>
        </p:nvSpPr>
        <p:spPr>
          <a:xfrm rot="5400000">
            <a:off x="11417056" y="-162170"/>
            <a:ext cx="406464" cy="723847"/>
          </a:xfrm>
          <a:prstGeom prst="homePlate">
            <a:avLst>
              <a:gd name="adj" fmla="val 46023"/>
            </a:avLst>
          </a:prstGeom>
          <a:solidFill>
            <a:schemeClr val="tx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7" name="Text Placeholder 3">
            <a:extLst>
              <a:ext uri="{FF2B5EF4-FFF2-40B4-BE49-F238E27FC236}">
                <a16:creationId xmlns:a16="http://schemas.microsoft.com/office/drawing/2014/main" id="{42D1D450-B0CA-A24B-BB39-197631C1821E}"/>
              </a:ext>
            </a:extLst>
          </p:cNvPr>
          <p:cNvSpPr>
            <a:spLocks noGrp="1"/>
          </p:cNvSpPr>
          <p:nvPr>
            <p:ph type="body" sz="quarter" idx="10" hasCustomPrompt="1"/>
          </p:nvPr>
        </p:nvSpPr>
        <p:spPr>
          <a:xfrm>
            <a:off x="274639" y="168276"/>
            <a:ext cx="9742197" cy="578485"/>
          </a:xfrm>
          <a:prstGeom prst="rect">
            <a:avLst/>
          </a:prstGeom>
        </p:spPr>
        <p:txBody>
          <a:bodyPr/>
          <a:lstStyle>
            <a:lvl1pPr marL="0" indent="0">
              <a:buNone/>
              <a:defRPr sz="3000" b="0" i="0">
                <a:solidFill>
                  <a:schemeClr val="accent1"/>
                </a:solidFill>
                <a:latin typeface="Calisto MT" panose="02040603050505030304" pitchFamily="18" charset="77"/>
                <a:ea typeface="Calisto MT" panose="02040603050505030304" pitchFamily="18" charset="77"/>
                <a:cs typeface="Calisto MT" panose="02040603050505030304" pitchFamily="18" charset="77"/>
              </a:defRPr>
            </a:lvl1pPr>
            <a:lvl2pPr marL="609539" indent="0">
              <a:buNone/>
              <a:defRPr/>
            </a:lvl2pPr>
            <a:lvl3pPr marL="1219080" indent="0">
              <a:buNone/>
              <a:defRPr/>
            </a:lvl3pPr>
            <a:lvl4pPr marL="1828618" indent="0">
              <a:buNone/>
              <a:defRPr/>
            </a:lvl4pPr>
            <a:lvl5pPr marL="2438158" indent="0">
              <a:buNone/>
              <a:defRPr/>
            </a:lvl5pPr>
          </a:lstStyle>
          <a:p>
            <a:pPr lvl="0"/>
            <a:r>
              <a:rPr lang="en-US"/>
              <a:t>Insert title text</a:t>
            </a:r>
          </a:p>
        </p:txBody>
      </p:sp>
    </p:spTree>
    <p:extLst>
      <p:ext uri="{BB962C8B-B14F-4D97-AF65-F5344CB8AC3E}">
        <p14:creationId xmlns:p14="http://schemas.microsoft.com/office/powerpoint/2010/main" val="10787017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Divider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1" name="Chevron 10"/>
          <p:cNvSpPr/>
          <p:nvPr userDrawn="1"/>
        </p:nvSpPr>
        <p:spPr>
          <a:xfrm rot="5400000">
            <a:off x="11141041"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2" name="Chevron 11"/>
          <p:cNvSpPr/>
          <p:nvPr userDrawn="1"/>
        </p:nvSpPr>
        <p:spPr>
          <a:xfrm rot="5400000">
            <a:off x="11141041" y="133009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3" name="Chevron 12"/>
          <p:cNvSpPr/>
          <p:nvPr userDrawn="1"/>
        </p:nvSpPr>
        <p:spPr>
          <a:xfrm rot="5400000">
            <a:off x="11141041" y="2205980"/>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4" name="Chevron 13"/>
          <p:cNvSpPr/>
          <p:nvPr userDrawn="1"/>
        </p:nvSpPr>
        <p:spPr>
          <a:xfrm rot="5400000">
            <a:off x="11141041" y="3081868"/>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a:ln>
                <a:noFill/>
              </a:ln>
              <a:solidFill>
                <a:schemeClr val="bg2">
                  <a:lumMod val="20000"/>
                  <a:lumOff val="80000"/>
                </a:schemeClr>
              </a:solidFill>
              <a:effectLst/>
              <a:uLnTx/>
              <a:uFillTx/>
              <a:latin typeface="Arial"/>
            </a:endParaRPr>
          </a:p>
        </p:txBody>
      </p:sp>
      <p:sp>
        <p:nvSpPr>
          <p:cNvPr id="15" name="Chevron 14"/>
          <p:cNvSpPr/>
          <p:nvPr userDrawn="1"/>
        </p:nvSpPr>
        <p:spPr>
          <a:xfrm rot="5400000">
            <a:off x="11141041" y="3957752"/>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1" name="Rectangle 20"/>
          <p:cNvSpPr/>
          <p:nvPr userDrawn="1"/>
        </p:nvSpPr>
        <p:spPr>
          <a:xfrm>
            <a:off x="10624413"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2" name="Chevron 14">
            <a:extLst>
              <a:ext uri="{FF2B5EF4-FFF2-40B4-BE49-F238E27FC236}">
                <a16:creationId xmlns:a16="http://schemas.microsoft.com/office/drawing/2014/main" id="{A80ACCCB-14D8-4771-9001-4420D3AD18E7}"/>
              </a:ext>
            </a:extLst>
          </p:cNvPr>
          <p:cNvSpPr/>
          <p:nvPr userDrawn="1"/>
        </p:nvSpPr>
        <p:spPr>
          <a:xfrm rot="5400000">
            <a:off x="11141039" y="483363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Pentagon 15">
            <a:extLst>
              <a:ext uri="{FF2B5EF4-FFF2-40B4-BE49-F238E27FC236}">
                <a16:creationId xmlns:a16="http://schemas.microsoft.com/office/drawing/2014/main" id="{FC82496E-7060-B743-B437-ADDC708392E7}"/>
              </a:ext>
            </a:extLst>
          </p:cNvPr>
          <p:cNvSpPr/>
          <p:nvPr userDrawn="1"/>
        </p:nvSpPr>
        <p:spPr>
          <a:xfrm rot="5400000">
            <a:off x="11417056" y="-162170"/>
            <a:ext cx="406464" cy="723847"/>
          </a:xfrm>
          <a:prstGeom prst="homePlate">
            <a:avLst>
              <a:gd name="adj" fmla="val 46023"/>
            </a:avLst>
          </a:prstGeom>
          <a:solidFill>
            <a:schemeClr val="tx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7" name="Text Placeholder 3">
            <a:extLst>
              <a:ext uri="{FF2B5EF4-FFF2-40B4-BE49-F238E27FC236}">
                <a16:creationId xmlns:a16="http://schemas.microsoft.com/office/drawing/2014/main" id="{929805F8-0B43-B54D-85DF-BDC8B6A0EC09}"/>
              </a:ext>
            </a:extLst>
          </p:cNvPr>
          <p:cNvSpPr>
            <a:spLocks noGrp="1"/>
          </p:cNvSpPr>
          <p:nvPr>
            <p:ph type="body" sz="quarter" idx="10" hasCustomPrompt="1"/>
          </p:nvPr>
        </p:nvSpPr>
        <p:spPr>
          <a:xfrm>
            <a:off x="274639" y="168276"/>
            <a:ext cx="9742197" cy="578485"/>
          </a:xfrm>
          <a:prstGeom prst="rect">
            <a:avLst/>
          </a:prstGeom>
        </p:spPr>
        <p:txBody>
          <a:bodyPr/>
          <a:lstStyle>
            <a:lvl1pPr marL="0" indent="0">
              <a:buNone/>
              <a:defRPr sz="3000" b="0" i="0">
                <a:solidFill>
                  <a:schemeClr val="accent1"/>
                </a:solidFill>
                <a:latin typeface="Calisto MT" panose="02040603050505030304" pitchFamily="18" charset="77"/>
                <a:ea typeface="Calisto MT" panose="02040603050505030304" pitchFamily="18" charset="77"/>
                <a:cs typeface="Calisto MT" panose="02040603050505030304" pitchFamily="18" charset="77"/>
              </a:defRPr>
            </a:lvl1pPr>
            <a:lvl2pPr marL="609539" indent="0">
              <a:buNone/>
              <a:defRPr/>
            </a:lvl2pPr>
            <a:lvl3pPr marL="1219080" indent="0">
              <a:buNone/>
              <a:defRPr/>
            </a:lvl3pPr>
            <a:lvl4pPr marL="1828618" indent="0">
              <a:buNone/>
              <a:defRPr/>
            </a:lvl4pPr>
            <a:lvl5pPr marL="2438158" indent="0">
              <a:buNone/>
              <a:defRPr/>
            </a:lvl5pPr>
          </a:lstStyle>
          <a:p>
            <a:pPr lvl="0"/>
            <a:r>
              <a:rPr lang="en-US"/>
              <a:t>Insert title text</a:t>
            </a:r>
          </a:p>
        </p:txBody>
      </p:sp>
    </p:spTree>
    <p:extLst>
      <p:ext uri="{BB962C8B-B14F-4D97-AF65-F5344CB8AC3E}">
        <p14:creationId xmlns:p14="http://schemas.microsoft.com/office/powerpoint/2010/main" val="17861608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_Divider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1" name="Chevron 10"/>
          <p:cNvSpPr/>
          <p:nvPr userDrawn="1"/>
        </p:nvSpPr>
        <p:spPr>
          <a:xfrm rot="5400000">
            <a:off x="11141041"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2" name="Chevron 11"/>
          <p:cNvSpPr/>
          <p:nvPr userDrawn="1"/>
        </p:nvSpPr>
        <p:spPr>
          <a:xfrm rot="5400000">
            <a:off x="11141041" y="133009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3" name="Chevron 12"/>
          <p:cNvSpPr/>
          <p:nvPr userDrawn="1"/>
        </p:nvSpPr>
        <p:spPr>
          <a:xfrm rot="5400000">
            <a:off x="11141041" y="2205980"/>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4" name="Chevron 13"/>
          <p:cNvSpPr/>
          <p:nvPr userDrawn="1"/>
        </p:nvSpPr>
        <p:spPr>
          <a:xfrm rot="5400000">
            <a:off x="11141041" y="308186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5" name="Chevron 14"/>
          <p:cNvSpPr/>
          <p:nvPr userDrawn="1"/>
        </p:nvSpPr>
        <p:spPr>
          <a:xfrm rot="5400000">
            <a:off x="11141041" y="3957752"/>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a:ln>
                <a:noFill/>
              </a:ln>
              <a:solidFill>
                <a:schemeClr val="bg2">
                  <a:lumMod val="20000"/>
                  <a:lumOff val="80000"/>
                </a:schemeClr>
              </a:solidFill>
              <a:effectLst/>
              <a:uLnTx/>
              <a:uFillTx/>
              <a:latin typeface="Arial"/>
            </a:endParaRPr>
          </a:p>
        </p:txBody>
      </p:sp>
      <p:sp>
        <p:nvSpPr>
          <p:cNvPr id="21" name="Rectangle 20"/>
          <p:cNvSpPr/>
          <p:nvPr userDrawn="1"/>
        </p:nvSpPr>
        <p:spPr>
          <a:xfrm>
            <a:off x="10624413"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2" name="Chevron 14">
            <a:extLst>
              <a:ext uri="{FF2B5EF4-FFF2-40B4-BE49-F238E27FC236}">
                <a16:creationId xmlns:a16="http://schemas.microsoft.com/office/drawing/2014/main" id="{83BCAA97-F54B-414E-B4ED-4A9CF095B296}"/>
              </a:ext>
            </a:extLst>
          </p:cNvPr>
          <p:cNvSpPr/>
          <p:nvPr userDrawn="1"/>
        </p:nvSpPr>
        <p:spPr>
          <a:xfrm rot="5400000">
            <a:off x="11141039" y="483363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Pentagon 15">
            <a:extLst>
              <a:ext uri="{FF2B5EF4-FFF2-40B4-BE49-F238E27FC236}">
                <a16:creationId xmlns:a16="http://schemas.microsoft.com/office/drawing/2014/main" id="{B7DBA449-B9BA-0842-A748-25E6BF63CD71}"/>
              </a:ext>
            </a:extLst>
          </p:cNvPr>
          <p:cNvSpPr/>
          <p:nvPr userDrawn="1"/>
        </p:nvSpPr>
        <p:spPr>
          <a:xfrm rot="5400000">
            <a:off x="11417056" y="-162170"/>
            <a:ext cx="406464" cy="723847"/>
          </a:xfrm>
          <a:prstGeom prst="homePlate">
            <a:avLst>
              <a:gd name="adj" fmla="val 46023"/>
            </a:avLst>
          </a:prstGeom>
          <a:solidFill>
            <a:schemeClr val="tx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7" name="Text Placeholder 3">
            <a:extLst>
              <a:ext uri="{FF2B5EF4-FFF2-40B4-BE49-F238E27FC236}">
                <a16:creationId xmlns:a16="http://schemas.microsoft.com/office/drawing/2014/main" id="{1D725D07-38B7-3744-A49A-8998FA335334}"/>
              </a:ext>
            </a:extLst>
          </p:cNvPr>
          <p:cNvSpPr>
            <a:spLocks noGrp="1"/>
          </p:cNvSpPr>
          <p:nvPr>
            <p:ph type="body" sz="quarter" idx="10" hasCustomPrompt="1"/>
          </p:nvPr>
        </p:nvSpPr>
        <p:spPr>
          <a:xfrm>
            <a:off x="274639" y="168276"/>
            <a:ext cx="9742197" cy="578485"/>
          </a:xfrm>
          <a:prstGeom prst="rect">
            <a:avLst/>
          </a:prstGeom>
        </p:spPr>
        <p:txBody>
          <a:bodyPr/>
          <a:lstStyle>
            <a:lvl1pPr marL="0" indent="0">
              <a:buNone/>
              <a:defRPr sz="3000" b="0" i="0">
                <a:solidFill>
                  <a:schemeClr val="accent1"/>
                </a:solidFill>
                <a:latin typeface="Calisto MT" panose="02040603050505030304" pitchFamily="18" charset="77"/>
                <a:ea typeface="Calisto MT" panose="02040603050505030304" pitchFamily="18" charset="77"/>
                <a:cs typeface="Calisto MT" panose="02040603050505030304" pitchFamily="18" charset="77"/>
              </a:defRPr>
            </a:lvl1pPr>
            <a:lvl2pPr marL="609539" indent="0">
              <a:buNone/>
              <a:defRPr/>
            </a:lvl2pPr>
            <a:lvl3pPr marL="1219080" indent="0">
              <a:buNone/>
              <a:defRPr/>
            </a:lvl3pPr>
            <a:lvl4pPr marL="1828618" indent="0">
              <a:buNone/>
              <a:defRPr/>
            </a:lvl4pPr>
            <a:lvl5pPr marL="2438158" indent="0">
              <a:buNone/>
              <a:defRPr/>
            </a:lvl5pPr>
          </a:lstStyle>
          <a:p>
            <a:pPr lvl="0"/>
            <a:r>
              <a:rPr lang="en-US"/>
              <a:t>Insert title text</a:t>
            </a:r>
          </a:p>
        </p:txBody>
      </p:sp>
    </p:spTree>
    <p:extLst>
      <p:ext uri="{BB962C8B-B14F-4D97-AF65-F5344CB8AC3E}">
        <p14:creationId xmlns:p14="http://schemas.microsoft.com/office/powerpoint/2010/main" val="3658527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5_Divider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1" name="Chevron 10"/>
          <p:cNvSpPr/>
          <p:nvPr userDrawn="1"/>
        </p:nvSpPr>
        <p:spPr>
          <a:xfrm rot="5400000">
            <a:off x="11141041"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2" name="Chevron 11"/>
          <p:cNvSpPr/>
          <p:nvPr userDrawn="1"/>
        </p:nvSpPr>
        <p:spPr>
          <a:xfrm rot="5400000">
            <a:off x="11141041" y="133009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3" name="Chevron 12"/>
          <p:cNvSpPr/>
          <p:nvPr userDrawn="1"/>
        </p:nvSpPr>
        <p:spPr>
          <a:xfrm rot="5400000">
            <a:off x="11141041" y="2205980"/>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4" name="Chevron 13"/>
          <p:cNvSpPr/>
          <p:nvPr userDrawn="1"/>
        </p:nvSpPr>
        <p:spPr>
          <a:xfrm rot="5400000">
            <a:off x="11141041" y="308186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5" name="Chevron 14"/>
          <p:cNvSpPr/>
          <p:nvPr userDrawn="1"/>
        </p:nvSpPr>
        <p:spPr>
          <a:xfrm rot="5400000">
            <a:off x="11141041" y="3957752"/>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6" name="Chevron 15"/>
          <p:cNvSpPr/>
          <p:nvPr userDrawn="1"/>
        </p:nvSpPr>
        <p:spPr>
          <a:xfrm rot="5400000">
            <a:off x="11141041" y="4833636"/>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a:ln>
                <a:noFill/>
              </a:ln>
              <a:solidFill>
                <a:schemeClr val="bg2">
                  <a:lumMod val="20000"/>
                  <a:lumOff val="80000"/>
                </a:schemeClr>
              </a:solidFill>
              <a:effectLst/>
              <a:uLnTx/>
              <a:uFillTx/>
              <a:latin typeface="Arial"/>
            </a:endParaRPr>
          </a:p>
        </p:txBody>
      </p:sp>
      <p:sp>
        <p:nvSpPr>
          <p:cNvPr id="21" name="Rectangle 20"/>
          <p:cNvSpPr/>
          <p:nvPr userDrawn="1"/>
        </p:nvSpPr>
        <p:spPr>
          <a:xfrm>
            <a:off x="10624413"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7" name="Text Placeholder 3">
            <a:extLst>
              <a:ext uri="{FF2B5EF4-FFF2-40B4-BE49-F238E27FC236}">
                <a16:creationId xmlns:a16="http://schemas.microsoft.com/office/drawing/2014/main" id="{30D0262E-16FD-CF48-8A62-67F9AC4941A5}"/>
              </a:ext>
            </a:extLst>
          </p:cNvPr>
          <p:cNvSpPr>
            <a:spLocks noGrp="1"/>
          </p:cNvSpPr>
          <p:nvPr>
            <p:ph type="body" sz="quarter" idx="10" hasCustomPrompt="1"/>
          </p:nvPr>
        </p:nvSpPr>
        <p:spPr>
          <a:xfrm>
            <a:off x="274639" y="168276"/>
            <a:ext cx="9742197" cy="578485"/>
          </a:xfrm>
          <a:prstGeom prst="rect">
            <a:avLst/>
          </a:prstGeom>
        </p:spPr>
        <p:txBody>
          <a:bodyPr/>
          <a:lstStyle>
            <a:lvl1pPr marL="0" indent="0">
              <a:buNone/>
              <a:defRPr sz="3000" b="0" i="0">
                <a:solidFill>
                  <a:schemeClr val="accent1"/>
                </a:solidFill>
                <a:latin typeface="Calisto MT" panose="02040603050505030304" pitchFamily="18" charset="77"/>
                <a:ea typeface="Calisto MT" panose="02040603050505030304" pitchFamily="18" charset="77"/>
                <a:cs typeface="Calisto MT" panose="02040603050505030304" pitchFamily="18" charset="77"/>
              </a:defRPr>
            </a:lvl1pPr>
            <a:lvl2pPr marL="609539" indent="0">
              <a:buNone/>
              <a:defRPr/>
            </a:lvl2pPr>
            <a:lvl3pPr marL="1219080" indent="0">
              <a:buNone/>
              <a:defRPr/>
            </a:lvl3pPr>
            <a:lvl4pPr marL="1828618" indent="0">
              <a:buNone/>
              <a:defRPr/>
            </a:lvl4pPr>
            <a:lvl5pPr marL="2438158" indent="0">
              <a:buNone/>
              <a:defRPr/>
            </a:lvl5pPr>
          </a:lstStyle>
          <a:p>
            <a:pPr lvl="0"/>
            <a:r>
              <a:rPr lang="en-US"/>
              <a:t>Insert title text</a:t>
            </a:r>
          </a:p>
        </p:txBody>
      </p:sp>
    </p:spTree>
    <p:extLst>
      <p:ext uri="{BB962C8B-B14F-4D97-AF65-F5344CB8AC3E}">
        <p14:creationId xmlns:p14="http://schemas.microsoft.com/office/powerpoint/2010/main" val="26424385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6_Divider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1" name="Chevron 10"/>
          <p:cNvSpPr/>
          <p:nvPr userDrawn="1"/>
        </p:nvSpPr>
        <p:spPr>
          <a:xfrm rot="5400000">
            <a:off x="11141041"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2" name="Chevron 11"/>
          <p:cNvSpPr/>
          <p:nvPr userDrawn="1"/>
        </p:nvSpPr>
        <p:spPr>
          <a:xfrm rot="5400000">
            <a:off x="11141041" y="133009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3" name="Chevron 12"/>
          <p:cNvSpPr/>
          <p:nvPr userDrawn="1"/>
        </p:nvSpPr>
        <p:spPr>
          <a:xfrm rot="5400000">
            <a:off x="11141041" y="2205980"/>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4" name="Chevron 13"/>
          <p:cNvSpPr/>
          <p:nvPr userDrawn="1"/>
        </p:nvSpPr>
        <p:spPr>
          <a:xfrm rot="5400000">
            <a:off x="11141041" y="308186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5" name="Chevron 14"/>
          <p:cNvSpPr/>
          <p:nvPr userDrawn="1"/>
        </p:nvSpPr>
        <p:spPr>
          <a:xfrm rot="5400000">
            <a:off x="11141041" y="3957752"/>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6" name="Chevron 15"/>
          <p:cNvSpPr/>
          <p:nvPr userDrawn="1"/>
        </p:nvSpPr>
        <p:spPr>
          <a:xfrm rot="5400000">
            <a:off x="11141041" y="483363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1" name="Rectangle 20"/>
          <p:cNvSpPr/>
          <p:nvPr userDrawn="1"/>
        </p:nvSpPr>
        <p:spPr>
          <a:xfrm>
            <a:off x="10624413"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7" name="Pentagon 16">
            <a:extLst>
              <a:ext uri="{FF2B5EF4-FFF2-40B4-BE49-F238E27FC236}">
                <a16:creationId xmlns:a16="http://schemas.microsoft.com/office/drawing/2014/main" id="{94A5A836-6F58-954B-B535-3AE3D4C4DF31}"/>
              </a:ext>
            </a:extLst>
          </p:cNvPr>
          <p:cNvSpPr/>
          <p:nvPr userDrawn="1"/>
        </p:nvSpPr>
        <p:spPr>
          <a:xfrm rot="5400000">
            <a:off x="11417056" y="-162170"/>
            <a:ext cx="406464" cy="723847"/>
          </a:xfrm>
          <a:prstGeom prst="homePlate">
            <a:avLst>
              <a:gd name="adj" fmla="val 46023"/>
            </a:avLst>
          </a:prstGeom>
          <a:solidFill>
            <a:schemeClr val="tx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8" name="Text Placeholder 3">
            <a:extLst>
              <a:ext uri="{FF2B5EF4-FFF2-40B4-BE49-F238E27FC236}">
                <a16:creationId xmlns:a16="http://schemas.microsoft.com/office/drawing/2014/main" id="{0A6BEE40-EF1B-B54E-B0B8-A06AB220259D}"/>
              </a:ext>
            </a:extLst>
          </p:cNvPr>
          <p:cNvSpPr>
            <a:spLocks noGrp="1"/>
          </p:cNvSpPr>
          <p:nvPr>
            <p:ph type="body" sz="quarter" idx="10" hasCustomPrompt="1"/>
          </p:nvPr>
        </p:nvSpPr>
        <p:spPr>
          <a:xfrm>
            <a:off x="274639" y="168276"/>
            <a:ext cx="9742197" cy="578485"/>
          </a:xfrm>
          <a:prstGeom prst="rect">
            <a:avLst/>
          </a:prstGeom>
        </p:spPr>
        <p:txBody>
          <a:bodyPr/>
          <a:lstStyle>
            <a:lvl1pPr marL="0" indent="0">
              <a:buNone/>
              <a:defRPr sz="3000" b="0" i="0">
                <a:solidFill>
                  <a:schemeClr val="accent1"/>
                </a:solidFill>
                <a:latin typeface="Calisto MT" panose="02040603050505030304" pitchFamily="18" charset="77"/>
                <a:ea typeface="Calisto MT" panose="02040603050505030304" pitchFamily="18" charset="77"/>
                <a:cs typeface="Calisto MT" panose="02040603050505030304" pitchFamily="18" charset="77"/>
              </a:defRPr>
            </a:lvl1pPr>
            <a:lvl2pPr marL="609539" indent="0">
              <a:buNone/>
              <a:defRPr/>
            </a:lvl2pPr>
            <a:lvl3pPr marL="1219080" indent="0">
              <a:buNone/>
              <a:defRPr/>
            </a:lvl3pPr>
            <a:lvl4pPr marL="1828618" indent="0">
              <a:buNone/>
              <a:defRPr/>
            </a:lvl4pPr>
            <a:lvl5pPr marL="2438158" indent="0">
              <a:buNone/>
              <a:defRPr/>
            </a:lvl5pPr>
          </a:lstStyle>
          <a:p>
            <a:pPr lvl="0"/>
            <a:r>
              <a:rPr lang="en-US"/>
              <a:t>Insert title text</a:t>
            </a:r>
          </a:p>
        </p:txBody>
      </p:sp>
    </p:spTree>
    <p:extLst>
      <p:ext uri="{BB962C8B-B14F-4D97-AF65-F5344CB8AC3E}">
        <p14:creationId xmlns:p14="http://schemas.microsoft.com/office/powerpoint/2010/main" val="4723575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Divider2">
    <p:spTree>
      <p:nvGrpSpPr>
        <p:cNvPr id="1" name=""/>
        <p:cNvGrpSpPr/>
        <p:nvPr/>
      </p:nvGrpSpPr>
      <p:grpSpPr>
        <a:xfrm>
          <a:off x="0" y="0"/>
          <a:ext cx="0" cy="0"/>
          <a:chOff x="0" y="0"/>
          <a:chExt cx="0" cy="0"/>
        </a:xfrm>
      </p:grpSpPr>
      <p:sp>
        <p:nvSpPr>
          <p:cNvPr id="8" name="Rectangle 7"/>
          <p:cNvSpPr/>
          <p:nvPr userDrawn="1"/>
        </p:nvSpPr>
        <p:spPr>
          <a:xfrm>
            <a:off x="6866969" y="0"/>
            <a:ext cx="532503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Chevron 10"/>
          <p:cNvSpPr/>
          <p:nvPr userDrawn="1"/>
        </p:nvSpPr>
        <p:spPr>
          <a:xfrm rot="5400000">
            <a:off x="7251946" y="441148"/>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2">
                  <a:lumMod val="20000"/>
                  <a:lumOff val="80000"/>
                </a:schemeClr>
              </a:solidFill>
              <a:effectLst/>
              <a:uLnTx/>
              <a:uFillTx/>
              <a:latin typeface="Arial"/>
              <a:ea typeface="+mn-ea"/>
              <a:cs typeface="+mn-cs"/>
            </a:endParaRPr>
          </a:p>
        </p:txBody>
      </p:sp>
      <p:sp>
        <p:nvSpPr>
          <p:cNvPr id="12" name="Chevron 11"/>
          <p:cNvSpPr/>
          <p:nvPr userDrawn="1"/>
        </p:nvSpPr>
        <p:spPr>
          <a:xfrm rot="5400000">
            <a:off x="7251946" y="1330096"/>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13" name="Chevron 12"/>
          <p:cNvSpPr/>
          <p:nvPr userDrawn="1"/>
        </p:nvSpPr>
        <p:spPr>
          <a:xfrm rot="5400000">
            <a:off x="7251946" y="2205980"/>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14" name="Chevron 13"/>
          <p:cNvSpPr/>
          <p:nvPr userDrawn="1"/>
        </p:nvSpPr>
        <p:spPr>
          <a:xfrm rot="5400000">
            <a:off x="7251946" y="3081868"/>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19" name="Chevron 18"/>
          <p:cNvSpPr/>
          <p:nvPr userDrawn="1"/>
        </p:nvSpPr>
        <p:spPr>
          <a:xfrm rot="5400000">
            <a:off x="7251944" y="-412529"/>
            <a:ext cx="958493" cy="723845"/>
          </a:xfrm>
          <a:prstGeom prst="chevron">
            <a:avLst>
              <a:gd name="adj" fmla="val 25580"/>
            </a:avLst>
          </a:prstGeom>
          <a:solidFill>
            <a:schemeClr val="tx2">
              <a:lumMod val="75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Rectangle 19"/>
          <p:cNvSpPr/>
          <p:nvPr userDrawn="1"/>
        </p:nvSpPr>
        <p:spPr>
          <a:xfrm>
            <a:off x="6882577" y="-687897"/>
            <a:ext cx="5325035" cy="681925"/>
          </a:xfrm>
          <a:prstGeom prst="rect">
            <a:avLst/>
          </a:prstGeom>
          <a:solidFill>
            <a:srgbClr val="F8F8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20"/>
          <p:cNvSpPr/>
          <p:nvPr userDrawn="1"/>
        </p:nvSpPr>
        <p:spPr>
          <a:xfrm>
            <a:off x="6758468"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Text Placeholder 3">
            <a:extLst>
              <a:ext uri="{FF2B5EF4-FFF2-40B4-BE49-F238E27FC236}">
                <a16:creationId xmlns:a16="http://schemas.microsoft.com/office/drawing/2014/main" id="{199E9022-C5A3-485A-A70D-DA17DB4E60D6}"/>
              </a:ext>
            </a:extLst>
          </p:cNvPr>
          <p:cNvSpPr>
            <a:spLocks noGrp="1"/>
          </p:cNvSpPr>
          <p:nvPr>
            <p:ph type="body" sz="quarter" idx="10" hasCustomPrompt="1"/>
          </p:nvPr>
        </p:nvSpPr>
        <p:spPr>
          <a:xfrm>
            <a:off x="666678" y="3154548"/>
            <a:ext cx="5207407" cy="578485"/>
          </a:xfrm>
          <a:prstGeom prst="rect">
            <a:avLst/>
          </a:prstGeom>
        </p:spPr>
        <p:txBody>
          <a:bodyPr/>
          <a:lstStyle>
            <a:lvl1pPr marL="0" indent="0">
              <a:buNone/>
              <a:defRPr sz="3000" b="1" i="0">
                <a:solidFill>
                  <a:schemeClr val="accent1"/>
                </a:solidFill>
                <a:latin typeface="Graphik Black" panose="020B0A03030202060203" pitchFamily="34" charset="0"/>
                <a:ea typeface="Graphik Black" panose="020B0A03030202060203" pitchFamily="34" charset="0"/>
                <a:cs typeface="Graphik Black" panose="020B0A03030202060203" pitchFamily="34" charset="0"/>
              </a:defRPr>
            </a:lvl1pPr>
            <a:lvl2pPr marL="609539" indent="0">
              <a:buNone/>
              <a:defRPr/>
            </a:lvl2pPr>
            <a:lvl3pPr marL="1219080" indent="0">
              <a:buNone/>
              <a:defRPr/>
            </a:lvl3pPr>
            <a:lvl4pPr marL="1828618" indent="0">
              <a:buNone/>
              <a:defRPr/>
            </a:lvl4pPr>
            <a:lvl5pPr marL="2438158" indent="0">
              <a:buNone/>
              <a:defRPr/>
            </a:lvl5pPr>
          </a:lstStyle>
          <a:p>
            <a:pPr lvl="0"/>
            <a:r>
              <a:rPr lang="en-US"/>
              <a:t>INSERT TITLE TEXT</a:t>
            </a:r>
            <a:endParaRPr lang="en-GB"/>
          </a:p>
        </p:txBody>
      </p:sp>
    </p:spTree>
    <p:extLst>
      <p:ext uri="{BB962C8B-B14F-4D97-AF65-F5344CB8AC3E}">
        <p14:creationId xmlns:p14="http://schemas.microsoft.com/office/powerpoint/2010/main" val="11824395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9_Divider2">
    <p:spTree>
      <p:nvGrpSpPr>
        <p:cNvPr id="1" name=""/>
        <p:cNvGrpSpPr/>
        <p:nvPr/>
      </p:nvGrpSpPr>
      <p:grpSpPr>
        <a:xfrm>
          <a:off x="0" y="0"/>
          <a:ext cx="0" cy="0"/>
          <a:chOff x="0" y="0"/>
          <a:chExt cx="0" cy="0"/>
        </a:xfrm>
      </p:grpSpPr>
      <p:sp>
        <p:nvSpPr>
          <p:cNvPr id="8" name="Rectangle 7"/>
          <p:cNvSpPr/>
          <p:nvPr userDrawn="1"/>
        </p:nvSpPr>
        <p:spPr>
          <a:xfrm>
            <a:off x="6866968" y="0"/>
            <a:ext cx="532503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Chevron 10"/>
          <p:cNvSpPr/>
          <p:nvPr userDrawn="1"/>
        </p:nvSpPr>
        <p:spPr>
          <a:xfrm rot="5400000">
            <a:off x="7251945" y="441148"/>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54"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12" name="Chevron 11"/>
          <p:cNvSpPr/>
          <p:nvPr userDrawn="1"/>
        </p:nvSpPr>
        <p:spPr>
          <a:xfrm rot="5400000">
            <a:off x="7251945" y="133009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54"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rgbClr val="FFFFFF"/>
              </a:solidFill>
              <a:effectLst/>
              <a:uLnTx/>
              <a:uFillTx/>
              <a:latin typeface="Arial"/>
            </a:endParaRPr>
          </a:p>
        </p:txBody>
      </p:sp>
      <p:sp>
        <p:nvSpPr>
          <p:cNvPr id="13" name="Chevron 12"/>
          <p:cNvSpPr/>
          <p:nvPr userDrawn="1"/>
        </p:nvSpPr>
        <p:spPr>
          <a:xfrm rot="5400000">
            <a:off x="7251945" y="2205980"/>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Chevron 13"/>
          <p:cNvSpPr/>
          <p:nvPr userDrawn="1"/>
        </p:nvSpPr>
        <p:spPr>
          <a:xfrm rot="5400000">
            <a:off x="7251945" y="3081867"/>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Chevron 18"/>
          <p:cNvSpPr/>
          <p:nvPr userDrawn="1"/>
        </p:nvSpPr>
        <p:spPr>
          <a:xfrm rot="5400000">
            <a:off x="7251944" y="-412529"/>
            <a:ext cx="958493" cy="723845"/>
          </a:xfrm>
          <a:prstGeom prst="chevron">
            <a:avLst>
              <a:gd name="adj" fmla="val 25580"/>
            </a:avLst>
          </a:prstGeom>
          <a:solidFill>
            <a:schemeClr val="tx2">
              <a:lumMod val="75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Rectangle 19"/>
          <p:cNvSpPr/>
          <p:nvPr userDrawn="1"/>
        </p:nvSpPr>
        <p:spPr>
          <a:xfrm>
            <a:off x="6882577" y="-687897"/>
            <a:ext cx="5325035" cy="681925"/>
          </a:xfrm>
          <a:prstGeom prst="rect">
            <a:avLst/>
          </a:prstGeom>
          <a:solidFill>
            <a:srgbClr val="F8F8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20"/>
          <p:cNvSpPr/>
          <p:nvPr userDrawn="1"/>
        </p:nvSpPr>
        <p:spPr>
          <a:xfrm>
            <a:off x="6758468"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Text Placeholder 3">
            <a:extLst>
              <a:ext uri="{FF2B5EF4-FFF2-40B4-BE49-F238E27FC236}">
                <a16:creationId xmlns:a16="http://schemas.microsoft.com/office/drawing/2014/main" id="{50A10668-A15C-4478-A8DC-77DE9D79D702}"/>
              </a:ext>
            </a:extLst>
          </p:cNvPr>
          <p:cNvSpPr>
            <a:spLocks noGrp="1"/>
          </p:cNvSpPr>
          <p:nvPr>
            <p:ph type="body" sz="quarter" idx="10" hasCustomPrompt="1"/>
          </p:nvPr>
        </p:nvSpPr>
        <p:spPr>
          <a:xfrm>
            <a:off x="666677" y="3154547"/>
            <a:ext cx="5207407" cy="578485"/>
          </a:xfrm>
          <a:prstGeom prst="rect">
            <a:avLst/>
          </a:prstGeom>
        </p:spPr>
        <p:txBody>
          <a:bodyPr/>
          <a:lstStyle>
            <a:lvl1pPr marL="0" indent="0">
              <a:buNone/>
              <a:defRPr sz="5333" b="1" i="0">
                <a:solidFill>
                  <a:schemeClr val="accent1"/>
                </a:solidFill>
                <a:latin typeface="Graphik Black" panose="020B0A03030202060203" pitchFamily="34" charset="0"/>
                <a:ea typeface="Graphik Black" panose="020B0A03030202060203" pitchFamily="34" charset="0"/>
                <a:cs typeface="Graphik Black" panose="020B0A03030202060203" pitchFamily="34" charset="0"/>
              </a:defRPr>
            </a:lvl1pPr>
            <a:lvl2pPr marL="609555" indent="0">
              <a:buNone/>
              <a:defRPr/>
            </a:lvl2pPr>
            <a:lvl3pPr marL="1219110" indent="0">
              <a:buNone/>
              <a:defRPr/>
            </a:lvl3pPr>
            <a:lvl4pPr marL="1828664" indent="0">
              <a:buNone/>
              <a:defRPr/>
            </a:lvl4pPr>
            <a:lvl5pPr marL="2438218" indent="0">
              <a:buNone/>
              <a:defRPr/>
            </a:lvl5pPr>
          </a:lstStyle>
          <a:p>
            <a:pPr lvl="0"/>
            <a:r>
              <a:rPr lang="en-US"/>
              <a:t>INSERT TITLE TEXT</a:t>
            </a:r>
            <a:endParaRPr lang="en-GB"/>
          </a:p>
        </p:txBody>
      </p:sp>
    </p:spTree>
    <p:extLst>
      <p:ext uri="{BB962C8B-B14F-4D97-AF65-F5344CB8AC3E}">
        <p14:creationId xmlns:p14="http://schemas.microsoft.com/office/powerpoint/2010/main" val="522579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C22DA5D-EC7E-40C3-8862-3E3748AD6C3A}"/>
              </a:ext>
            </a:extLst>
          </p:cNvPr>
          <p:cNvSpPr txBox="1">
            <a:spLocks/>
          </p:cNvSpPr>
          <p:nvPr userDrawn="1"/>
        </p:nvSpPr>
        <p:spPr>
          <a:xfrm>
            <a:off x="1257304" y="769811"/>
            <a:ext cx="9677394" cy="5318379"/>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pPr>
              <a:lnSpc>
                <a:spcPct val="90000"/>
              </a:lnSpc>
            </a:pPr>
            <a:r>
              <a:rPr lang="en-US" sz="9600"/>
              <a:t>Do not use layouts</a:t>
            </a:r>
            <a:br>
              <a:rPr lang="en-US" sz="9600"/>
            </a:br>
            <a:r>
              <a:rPr lang="en-US" sz="9600"/>
              <a:t>in this section appearing after this point. </a:t>
            </a:r>
          </a:p>
        </p:txBody>
      </p:sp>
      <p:sp>
        <p:nvSpPr>
          <p:cNvPr id="4" name="DO NOT DELETE (BRANDIN)">
            <a:extLst>
              <a:ext uri="{FF2B5EF4-FFF2-40B4-BE49-F238E27FC236}">
                <a16:creationId xmlns:a16="http://schemas.microsoft.com/office/drawing/2014/main" id="{69877D48-052F-814D-ACE8-304F09202645}"/>
              </a:ext>
            </a:extLst>
          </p:cNvPr>
          <p:cNvSpPr/>
          <p:nvPr userDrawn="1"/>
        </p:nvSpPr>
        <p:spPr>
          <a:xfrm>
            <a:off x="152400" y="1524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20000"/>
              </a:lnSpc>
              <a:spcAft>
                <a:spcPts val="600"/>
              </a:spcAft>
            </a:pPr>
            <a:endParaRPr lang="en-US" err="1"/>
          </a:p>
        </p:txBody>
      </p:sp>
    </p:spTree>
    <p:custDataLst>
      <p:custData r:id="rId1"/>
      <p:tags r:id="rId2"/>
    </p:custDataLst>
    <p:extLst>
      <p:ext uri="{BB962C8B-B14F-4D97-AF65-F5344CB8AC3E}">
        <p14:creationId xmlns:p14="http://schemas.microsoft.com/office/powerpoint/2010/main" val="258432020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0_Divider2">
    <p:spTree>
      <p:nvGrpSpPr>
        <p:cNvPr id="1" name=""/>
        <p:cNvGrpSpPr/>
        <p:nvPr/>
      </p:nvGrpSpPr>
      <p:grpSpPr>
        <a:xfrm>
          <a:off x="0" y="0"/>
          <a:ext cx="0" cy="0"/>
          <a:chOff x="0" y="0"/>
          <a:chExt cx="0" cy="0"/>
        </a:xfrm>
      </p:grpSpPr>
      <p:sp>
        <p:nvSpPr>
          <p:cNvPr id="8" name="Rectangle 7"/>
          <p:cNvSpPr/>
          <p:nvPr userDrawn="1"/>
        </p:nvSpPr>
        <p:spPr>
          <a:xfrm>
            <a:off x="6866968" y="0"/>
            <a:ext cx="532503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Chevron 10"/>
          <p:cNvSpPr/>
          <p:nvPr userDrawn="1"/>
        </p:nvSpPr>
        <p:spPr>
          <a:xfrm rot="5400000">
            <a:off x="7251945"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Chevron 11"/>
          <p:cNvSpPr/>
          <p:nvPr userDrawn="1"/>
        </p:nvSpPr>
        <p:spPr>
          <a:xfrm rot="5400000">
            <a:off x="7251945" y="1330096"/>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54"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13" name="Chevron 12"/>
          <p:cNvSpPr/>
          <p:nvPr userDrawn="1"/>
        </p:nvSpPr>
        <p:spPr>
          <a:xfrm rot="5400000">
            <a:off x="7251945" y="2205980"/>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Chevron 13"/>
          <p:cNvSpPr/>
          <p:nvPr userDrawn="1"/>
        </p:nvSpPr>
        <p:spPr>
          <a:xfrm rot="5400000">
            <a:off x="7251945" y="3081867"/>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Chevron 18"/>
          <p:cNvSpPr/>
          <p:nvPr userDrawn="1"/>
        </p:nvSpPr>
        <p:spPr>
          <a:xfrm rot="5400000">
            <a:off x="7251944" y="-412529"/>
            <a:ext cx="958493" cy="723845"/>
          </a:xfrm>
          <a:prstGeom prst="chevron">
            <a:avLst>
              <a:gd name="adj" fmla="val 25580"/>
            </a:avLst>
          </a:prstGeom>
          <a:solidFill>
            <a:schemeClr val="tx2">
              <a:lumMod val="75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Rectangle 19"/>
          <p:cNvSpPr/>
          <p:nvPr userDrawn="1"/>
        </p:nvSpPr>
        <p:spPr>
          <a:xfrm>
            <a:off x="6882577" y="-687897"/>
            <a:ext cx="5325035" cy="681925"/>
          </a:xfrm>
          <a:prstGeom prst="rect">
            <a:avLst/>
          </a:prstGeom>
          <a:solidFill>
            <a:srgbClr val="F8F8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20"/>
          <p:cNvSpPr/>
          <p:nvPr userDrawn="1"/>
        </p:nvSpPr>
        <p:spPr>
          <a:xfrm>
            <a:off x="6758468"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Text Placeholder 3">
            <a:extLst>
              <a:ext uri="{FF2B5EF4-FFF2-40B4-BE49-F238E27FC236}">
                <a16:creationId xmlns:a16="http://schemas.microsoft.com/office/drawing/2014/main" id="{50A10668-A15C-4478-A8DC-77DE9D79D702}"/>
              </a:ext>
            </a:extLst>
          </p:cNvPr>
          <p:cNvSpPr>
            <a:spLocks noGrp="1"/>
          </p:cNvSpPr>
          <p:nvPr>
            <p:ph type="body" sz="quarter" idx="10" hasCustomPrompt="1"/>
          </p:nvPr>
        </p:nvSpPr>
        <p:spPr>
          <a:xfrm>
            <a:off x="666677" y="3154547"/>
            <a:ext cx="5207407" cy="578485"/>
          </a:xfrm>
          <a:prstGeom prst="rect">
            <a:avLst/>
          </a:prstGeom>
        </p:spPr>
        <p:txBody>
          <a:bodyPr/>
          <a:lstStyle>
            <a:lvl1pPr marL="0" indent="0">
              <a:buNone/>
              <a:defRPr sz="5333" b="1" i="0">
                <a:solidFill>
                  <a:schemeClr val="accent1"/>
                </a:solidFill>
                <a:latin typeface="Graphik Black" panose="020B0A03030202060203" pitchFamily="34" charset="0"/>
                <a:ea typeface="Graphik Black" panose="020B0A03030202060203" pitchFamily="34" charset="0"/>
                <a:cs typeface="Graphik Black" panose="020B0A03030202060203" pitchFamily="34" charset="0"/>
              </a:defRPr>
            </a:lvl1pPr>
            <a:lvl2pPr marL="609555" indent="0">
              <a:buNone/>
              <a:defRPr/>
            </a:lvl2pPr>
            <a:lvl3pPr marL="1219110" indent="0">
              <a:buNone/>
              <a:defRPr/>
            </a:lvl3pPr>
            <a:lvl4pPr marL="1828664" indent="0">
              <a:buNone/>
              <a:defRPr/>
            </a:lvl4pPr>
            <a:lvl5pPr marL="2438218" indent="0">
              <a:buNone/>
              <a:defRPr/>
            </a:lvl5pPr>
          </a:lstStyle>
          <a:p>
            <a:pPr lvl="0"/>
            <a:r>
              <a:rPr lang="en-US"/>
              <a:t>INSERT TITLE TEXT</a:t>
            </a:r>
            <a:endParaRPr lang="en-GB"/>
          </a:p>
        </p:txBody>
      </p:sp>
    </p:spTree>
    <p:extLst>
      <p:ext uri="{BB962C8B-B14F-4D97-AF65-F5344CB8AC3E}">
        <p14:creationId xmlns:p14="http://schemas.microsoft.com/office/powerpoint/2010/main" val="37593179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Divider3">
    <p:spTree>
      <p:nvGrpSpPr>
        <p:cNvPr id="1" name=""/>
        <p:cNvGrpSpPr/>
        <p:nvPr/>
      </p:nvGrpSpPr>
      <p:grpSpPr>
        <a:xfrm>
          <a:off x="0" y="0"/>
          <a:ext cx="0" cy="0"/>
          <a:chOff x="0" y="0"/>
          <a:chExt cx="0" cy="0"/>
        </a:xfrm>
      </p:grpSpPr>
      <p:sp>
        <p:nvSpPr>
          <p:cNvPr id="8" name="Rectangle 7"/>
          <p:cNvSpPr/>
          <p:nvPr userDrawn="1"/>
        </p:nvSpPr>
        <p:spPr>
          <a:xfrm>
            <a:off x="6866968" y="0"/>
            <a:ext cx="532503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Chevron 10"/>
          <p:cNvSpPr/>
          <p:nvPr userDrawn="1"/>
        </p:nvSpPr>
        <p:spPr>
          <a:xfrm rot="5400000">
            <a:off x="7251945"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Chevron 11"/>
          <p:cNvSpPr/>
          <p:nvPr userDrawn="1"/>
        </p:nvSpPr>
        <p:spPr>
          <a:xfrm rot="5400000">
            <a:off x="7251945" y="133009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Chevron 12"/>
          <p:cNvSpPr/>
          <p:nvPr userDrawn="1"/>
        </p:nvSpPr>
        <p:spPr>
          <a:xfrm rot="5400000">
            <a:off x="7251945" y="2205980"/>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54"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14" name="Chevron 13"/>
          <p:cNvSpPr/>
          <p:nvPr userDrawn="1"/>
        </p:nvSpPr>
        <p:spPr>
          <a:xfrm rot="5400000">
            <a:off x="7251945" y="3081867"/>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Chevron 18"/>
          <p:cNvSpPr/>
          <p:nvPr userDrawn="1"/>
        </p:nvSpPr>
        <p:spPr>
          <a:xfrm rot="5400000">
            <a:off x="7251944" y="-412529"/>
            <a:ext cx="958493" cy="723845"/>
          </a:xfrm>
          <a:prstGeom prst="chevron">
            <a:avLst>
              <a:gd name="adj" fmla="val 25580"/>
            </a:avLst>
          </a:prstGeom>
          <a:solidFill>
            <a:schemeClr val="tx2">
              <a:lumMod val="75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Rectangle 19"/>
          <p:cNvSpPr/>
          <p:nvPr userDrawn="1"/>
        </p:nvSpPr>
        <p:spPr>
          <a:xfrm>
            <a:off x="6882577" y="-687897"/>
            <a:ext cx="5325035" cy="681925"/>
          </a:xfrm>
          <a:prstGeom prst="rect">
            <a:avLst/>
          </a:prstGeom>
          <a:solidFill>
            <a:srgbClr val="F8F8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20"/>
          <p:cNvSpPr/>
          <p:nvPr userDrawn="1"/>
        </p:nvSpPr>
        <p:spPr>
          <a:xfrm>
            <a:off x="6758468"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Text Placeholder 3">
            <a:extLst>
              <a:ext uri="{FF2B5EF4-FFF2-40B4-BE49-F238E27FC236}">
                <a16:creationId xmlns:a16="http://schemas.microsoft.com/office/drawing/2014/main" id="{D9FC5464-A4E9-47E8-A277-B227C3BD3F2F}"/>
              </a:ext>
            </a:extLst>
          </p:cNvPr>
          <p:cNvSpPr>
            <a:spLocks noGrp="1"/>
          </p:cNvSpPr>
          <p:nvPr>
            <p:ph type="body" sz="quarter" idx="10" hasCustomPrompt="1"/>
          </p:nvPr>
        </p:nvSpPr>
        <p:spPr>
          <a:xfrm>
            <a:off x="666677" y="3154547"/>
            <a:ext cx="5207407" cy="578485"/>
          </a:xfrm>
          <a:prstGeom prst="rect">
            <a:avLst/>
          </a:prstGeom>
        </p:spPr>
        <p:txBody>
          <a:bodyPr/>
          <a:lstStyle>
            <a:lvl1pPr marL="0" indent="0">
              <a:buNone/>
              <a:defRPr sz="5333" b="1" i="0">
                <a:solidFill>
                  <a:schemeClr val="accent1"/>
                </a:solidFill>
                <a:latin typeface="Graphik Black" panose="020B0A03030202060203" pitchFamily="34" charset="0"/>
                <a:ea typeface="Graphik Black" panose="020B0A03030202060203" pitchFamily="34" charset="0"/>
                <a:cs typeface="Graphik Black" panose="020B0A03030202060203" pitchFamily="34" charset="0"/>
              </a:defRPr>
            </a:lvl1pPr>
            <a:lvl2pPr marL="609555" indent="0">
              <a:buNone/>
              <a:defRPr/>
            </a:lvl2pPr>
            <a:lvl3pPr marL="1219110" indent="0">
              <a:buNone/>
              <a:defRPr/>
            </a:lvl3pPr>
            <a:lvl4pPr marL="1828664" indent="0">
              <a:buNone/>
              <a:defRPr/>
            </a:lvl4pPr>
            <a:lvl5pPr marL="2438218" indent="0">
              <a:buNone/>
              <a:defRPr/>
            </a:lvl5pPr>
          </a:lstStyle>
          <a:p>
            <a:pPr lvl="0"/>
            <a:r>
              <a:rPr lang="en-US"/>
              <a:t>INSERT TITLE TEXT</a:t>
            </a:r>
            <a:endParaRPr lang="en-GB"/>
          </a:p>
        </p:txBody>
      </p:sp>
    </p:spTree>
    <p:extLst>
      <p:ext uri="{BB962C8B-B14F-4D97-AF65-F5344CB8AC3E}">
        <p14:creationId xmlns:p14="http://schemas.microsoft.com/office/powerpoint/2010/main" val="29429058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Divider4">
    <p:spTree>
      <p:nvGrpSpPr>
        <p:cNvPr id="1" name=""/>
        <p:cNvGrpSpPr/>
        <p:nvPr/>
      </p:nvGrpSpPr>
      <p:grpSpPr>
        <a:xfrm>
          <a:off x="0" y="0"/>
          <a:ext cx="0" cy="0"/>
          <a:chOff x="0" y="0"/>
          <a:chExt cx="0" cy="0"/>
        </a:xfrm>
      </p:grpSpPr>
      <p:sp>
        <p:nvSpPr>
          <p:cNvPr id="8" name="Rectangle 7"/>
          <p:cNvSpPr/>
          <p:nvPr userDrawn="1"/>
        </p:nvSpPr>
        <p:spPr>
          <a:xfrm>
            <a:off x="6866968" y="0"/>
            <a:ext cx="532503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Chevron 10"/>
          <p:cNvSpPr/>
          <p:nvPr userDrawn="1"/>
        </p:nvSpPr>
        <p:spPr>
          <a:xfrm rot="5400000">
            <a:off x="7251945"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Chevron 11"/>
          <p:cNvSpPr/>
          <p:nvPr userDrawn="1"/>
        </p:nvSpPr>
        <p:spPr>
          <a:xfrm rot="5400000">
            <a:off x="7251945" y="133009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Chevron 12"/>
          <p:cNvSpPr/>
          <p:nvPr userDrawn="1"/>
        </p:nvSpPr>
        <p:spPr>
          <a:xfrm rot="5400000">
            <a:off x="7251945" y="2205980"/>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Chevron 13"/>
          <p:cNvSpPr/>
          <p:nvPr userDrawn="1"/>
        </p:nvSpPr>
        <p:spPr>
          <a:xfrm rot="5400000">
            <a:off x="7251945" y="3081867"/>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54" fontAlgn="auto">
              <a:lnSpc>
                <a:spcPct val="100000"/>
              </a:lnSpc>
              <a:spcBef>
                <a:spcPts val="0"/>
              </a:spcBef>
              <a:spcAft>
                <a:spcPts val="0"/>
              </a:spcAft>
              <a:buClrTx/>
              <a:buSzTx/>
              <a:buFontTx/>
              <a:buNone/>
              <a:tabLst/>
            </a:pPr>
            <a:endParaRPr kumimoji="0" lang="en-GB" sz="1800" b="0" i="0" u="none" strike="noStrike" cap="none" spc="0" normalizeH="0" baseline="0" noProof="0">
              <a:ln>
                <a:noFill/>
              </a:ln>
              <a:solidFill>
                <a:schemeClr val="bg2">
                  <a:lumMod val="20000"/>
                  <a:lumOff val="80000"/>
                </a:schemeClr>
              </a:solidFill>
              <a:effectLst/>
              <a:uLnTx/>
              <a:uFillTx/>
              <a:latin typeface="Arial"/>
            </a:endParaRPr>
          </a:p>
        </p:txBody>
      </p:sp>
      <p:sp>
        <p:nvSpPr>
          <p:cNvPr id="19" name="Chevron 18"/>
          <p:cNvSpPr/>
          <p:nvPr userDrawn="1"/>
        </p:nvSpPr>
        <p:spPr>
          <a:xfrm rot="5400000">
            <a:off x="7251944" y="-412529"/>
            <a:ext cx="958493" cy="723845"/>
          </a:xfrm>
          <a:prstGeom prst="chevron">
            <a:avLst>
              <a:gd name="adj" fmla="val 25580"/>
            </a:avLst>
          </a:prstGeom>
          <a:solidFill>
            <a:schemeClr val="tx2">
              <a:lumMod val="75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Rectangle 19"/>
          <p:cNvSpPr/>
          <p:nvPr userDrawn="1"/>
        </p:nvSpPr>
        <p:spPr>
          <a:xfrm>
            <a:off x="6882577" y="-687897"/>
            <a:ext cx="5325035" cy="681925"/>
          </a:xfrm>
          <a:prstGeom prst="rect">
            <a:avLst/>
          </a:prstGeom>
          <a:solidFill>
            <a:srgbClr val="F8F8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20"/>
          <p:cNvSpPr/>
          <p:nvPr userDrawn="1"/>
        </p:nvSpPr>
        <p:spPr>
          <a:xfrm>
            <a:off x="6758468"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Text Placeholder 3">
            <a:extLst>
              <a:ext uri="{FF2B5EF4-FFF2-40B4-BE49-F238E27FC236}">
                <a16:creationId xmlns:a16="http://schemas.microsoft.com/office/drawing/2014/main" id="{5078C747-CE33-4C3D-BBAA-4B10F0EB7903}"/>
              </a:ext>
            </a:extLst>
          </p:cNvPr>
          <p:cNvSpPr>
            <a:spLocks noGrp="1"/>
          </p:cNvSpPr>
          <p:nvPr>
            <p:ph type="body" sz="quarter" idx="10" hasCustomPrompt="1"/>
          </p:nvPr>
        </p:nvSpPr>
        <p:spPr>
          <a:xfrm>
            <a:off x="666677" y="3154547"/>
            <a:ext cx="5207407" cy="578485"/>
          </a:xfrm>
          <a:prstGeom prst="rect">
            <a:avLst/>
          </a:prstGeom>
        </p:spPr>
        <p:txBody>
          <a:bodyPr/>
          <a:lstStyle>
            <a:lvl1pPr marL="0" indent="0">
              <a:buNone/>
              <a:defRPr sz="5333" b="1" i="0">
                <a:solidFill>
                  <a:schemeClr val="accent1"/>
                </a:solidFill>
                <a:latin typeface="Graphik Black" panose="020B0A03030202060203" pitchFamily="34" charset="0"/>
                <a:ea typeface="Graphik Black" panose="020B0A03030202060203" pitchFamily="34" charset="0"/>
                <a:cs typeface="Graphik Black" panose="020B0A03030202060203" pitchFamily="34" charset="0"/>
              </a:defRPr>
            </a:lvl1pPr>
            <a:lvl2pPr marL="609555" indent="0">
              <a:buNone/>
              <a:defRPr/>
            </a:lvl2pPr>
            <a:lvl3pPr marL="1219110" indent="0">
              <a:buNone/>
              <a:defRPr/>
            </a:lvl3pPr>
            <a:lvl4pPr marL="1828664" indent="0">
              <a:buNone/>
              <a:defRPr/>
            </a:lvl4pPr>
            <a:lvl5pPr marL="2438218" indent="0">
              <a:buNone/>
              <a:defRPr/>
            </a:lvl5pPr>
          </a:lstStyle>
          <a:p>
            <a:pPr lvl="0"/>
            <a:r>
              <a:rPr lang="en-US"/>
              <a:t>INSERT TITLE TEXT</a:t>
            </a:r>
            <a:endParaRPr lang="en-GB"/>
          </a:p>
        </p:txBody>
      </p:sp>
    </p:spTree>
    <p:extLst>
      <p:ext uri="{BB962C8B-B14F-4D97-AF65-F5344CB8AC3E}">
        <p14:creationId xmlns:p14="http://schemas.microsoft.com/office/powerpoint/2010/main" val="25334928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3_Divider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1" name="Chevron 10"/>
          <p:cNvSpPr/>
          <p:nvPr userDrawn="1"/>
        </p:nvSpPr>
        <p:spPr>
          <a:xfrm rot="5400000">
            <a:off x="11141041" y="441148"/>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a:ln>
                <a:noFill/>
              </a:ln>
              <a:solidFill>
                <a:schemeClr val="bg2">
                  <a:lumMod val="20000"/>
                  <a:lumOff val="80000"/>
                </a:schemeClr>
              </a:solidFill>
              <a:effectLst/>
              <a:uLnTx/>
              <a:uFillTx/>
              <a:latin typeface="Arial"/>
            </a:endParaRPr>
          </a:p>
        </p:txBody>
      </p:sp>
      <p:sp>
        <p:nvSpPr>
          <p:cNvPr id="12" name="Chevron 11"/>
          <p:cNvSpPr/>
          <p:nvPr userDrawn="1"/>
        </p:nvSpPr>
        <p:spPr>
          <a:xfrm rot="5400000">
            <a:off x="11141041" y="133009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3" name="Chevron 12"/>
          <p:cNvSpPr/>
          <p:nvPr userDrawn="1"/>
        </p:nvSpPr>
        <p:spPr>
          <a:xfrm rot="5400000">
            <a:off x="11141041" y="2205980"/>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4" name="Chevron 13"/>
          <p:cNvSpPr/>
          <p:nvPr userDrawn="1"/>
        </p:nvSpPr>
        <p:spPr>
          <a:xfrm rot="5400000">
            <a:off x="11141041" y="308186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9" name="Chevron 18"/>
          <p:cNvSpPr/>
          <p:nvPr userDrawn="1"/>
        </p:nvSpPr>
        <p:spPr>
          <a:xfrm rot="5400000">
            <a:off x="11141040" y="-412529"/>
            <a:ext cx="958493" cy="723845"/>
          </a:xfrm>
          <a:prstGeom prst="chevron">
            <a:avLst>
              <a:gd name="adj" fmla="val 25580"/>
            </a:avLst>
          </a:prstGeom>
          <a:solidFill>
            <a:schemeClr val="tx2">
              <a:lumMod val="75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0" name="Rectangle 19"/>
          <p:cNvSpPr/>
          <p:nvPr userDrawn="1"/>
        </p:nvSpPr>
        <p:spPr>
          <a:xfrm>
            <a:off x="10748521" y="-687897"/>
            <a:ext cx="5325035" cy="681925"/>
          </a:xfrm>
          <a:prstGeom prst="rect">
            <a:avLst/>
          </a:prstGeom>
          <a:solidFill>
            <a:srgbClr val="F8F8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1" name="Rectangle 20"/>
          <p:cNvSpPr/>
          <p:nvPr userDrawn="1"/>
        </p:nvSpPr>
        <p:spPr>
          <a:xfrm>
            <a:off x="10624413"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4" name="Text Placeholder 3"/>
          <p:cNvSpPr>
            <a:spLocks noGrp="1"/>
          </p:cNvSpPr>
          <p:nvPr>
            <p:ph type="body" sz="quarter" idx="10" hasCustomPrompt="1"/>
          </p:nvPr>
        </p:nvSpPr>
        <p:spPr>
          <a:xfrm>
            <a:off x="274639" y="168276"/>
            <a:ext cx="7010400" cy="578485"/>
          </a:xfrm>
          <a:prstGeom prst="rect">
            <a:avLst/>
          </a:prstGeom>
        </p:spPr>
        <p:txBody>
          <a:bodyPr/>
          <a:lstStyle>
            <a:lvl1pPr marL="0" indent="0">
              <a:buNone/>
              <a:defRPr sz="3000" b="1" i="0">
                <a:solidFill>
                  <a:schemeClr val="accent2"/>
                </a:solidFill>
                <a:latin typeface="Graphik Black" panose="020B0A03030202060203" pitchFamily="34" charset="0"/>
                <a:ea typeface="Graphik Black" panose="020B0A03030202060203" pitchFamily="34" charset="0"/>
                <a:cs typeface="Graphik Black" panose="020B0A03030202060203" pitchFamily="34" charset="0"/>
              </a:defRPr>
            </a:lvl1pPr>
            <a:lvl2pPr marL="609539" indent="0">
              <a:buNone/>
              <a:defRPr/>
            </a:lvl2pPr>
            <a:lvl3pPr marL="1219080" indent="0">
              <a:buNone/>
              <a:defRPr/>
            </a:lvl3pPr>
            <a:lvl4pPr marL="1828618" indent="0">
              <a:buNone/>
              <a:defRPr/>
            </a:lvl4pPr>
            <a:lvl5pPr marL="2438158" indent="0">
              <a:buNone/>
              <a:defRPr/>
            </a:lvl5pPr>
          </a:lstStyle>
          <a:p>
            <a:pPr lvl="0"/>
            <a:r>
              <a:rPr lang="en-US"/>
              <a:t>INSERT TITLE TEXT</a:t>
            </a:r>
            <a:endParaRPr lang="en-GB"/>
          </a:p>
        </p:txBody>
      </p:sp>
      <p:pic>
        <p:nvPicPr>
          <p:cNvPr id="23" name="Picture 22" descr="AZ_SYMBOL_RGB.jpg">
            <a:extLst>
              <a:ext uri="{FF2B5EF4-FFF2-40B4-BE49-F238E27FC236}">
                <a16:creationId xmlns:a16="http://schemas.microsoft.com/office/drawing/2014/main" id="{62EFFD16-8959-4A25-8174-E54208710D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256" y="6256772"/>
            <a:ext cx="502529" cy="578485"/>
          </a:xfrm>
          <a:prstGeom prst="rect">
            <a:avLst/>
          </a:prstGeom>
        </p:spPr>
      </p:pic>
    </p:spTree>
    <p:extLst>
      <p:ext uri="{BB962C8B-B14F-4D97-AF65-F5344CB8AC3E}">
        <p14:creationId xmlns:p14="http://schemas.microsoft.com/office/powerpoint/2010/main" val="32315795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5_Divider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1" name="Chevron 10"/>
          <p:cNvSpPr/>
          <p:nvPr userDrawn="1"/>
        </p:nvSpPr>
        <p:spPr>
          <a:xfrm rot="5400000">
            <a:off x="11141041"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2" name="Chevron 11"/>
          <p:cNvSpPr/>
          <p:nvPr userDrawn="1"/>
        </p:nvSpPr>
        <p:spPr>
          <a:xfrm rot="5400000">
            <a:off x="11141041" y="1330096"/>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a:ln>
                <a:noFill/>
              </a:ln>
              <a:solidFill>
                <a:schemeClr val="bg2">
                  <a:lumMod val="20000"/>
                  <a:lumOff val="80000"/>
                </a:schemeClr>
              </a:solidFill>
              <a:effectLst/>
              <a:uLnTx/>
              <a:uFillTx/>
              <a:latin typeface="Arial"/>
            </a:endParaRPr>
          </a:p>
        </p:txBody>
      </p:sp>
      <p:sp>
        <p:nvSpPr>
          <p:cNvPr id="13" name="Chevron 12"/>
          <p:cNvSpPr/>
          <p:nvPr userDrawn="1"/>
        </p:nvSpPr>
        <p:spPr>
          <a:xfrm rot="5400000">
            <a:off x="11141041" y="2205980"/>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4" name="Chevron 13"/>
          <p:cNvSpPr/>
          <p:nvPr userDrawn="1"/>
        </p:nvSpPr>
        <p:spPr>
          <a:xfrm rot="5400000">
            <a:off x="11141041" y="308186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9" name="Chevron 18"/>
          <p:cNvSpPr/>
          <p:nvPr userDrawn="1"/>
        </p:nvSpPr>
        <p:spPr>
          <a:xfrm rot="5400000">
            <a:off x="11141040" y="-412529"/>
            <a:ext cx="958493" cy="723845"/>
          </a:xfrm>
          <a:prstGeom prst="chevron">
            <a:avLst>
              <a:gd name="adj" fmla="val 25580"/>
            </a:avLst>
          </a:prstGeom>
          <a:solidFill>
            <a:schemeClr val="tx2">
              <a:lumMod val="75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0" name="Rectangle 19"/>
          <p:cNvSpPr/>
          <p:nvPr userDrawn="1"/>
        </p:nvSpPr>
        <p:spPr>
          <a:xfrm>
            <a:off x="10748521" y="-687897"/>
            <a:ext cx="5325035" cy="681925"/>
          </a:xfrm>
          <a:prstGeom prst="rect">
            <a:avLst/>
          </a:prstGeom>
          <a:solidFill>
            <a:srgbClr val="F8F8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1" name="Rectangle 20"/>
          <p:cNvSpPr/>
          <p:nvPr userDrawn="1"/>
        </p:nvSpPr>
        <p:spPr>
          <a:xfrm>
            <a:off x="10624413"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4" name="Text Placeholder 3"/>
          <p:cNvSpPr>
            <a:spLocks noGrp="1"/>
          </p:cNvSpPr>
          <p:nvPr>
            <p:ph type="body" sz="quarter" idx="10" hasCustomPrompt="1"/>
          </p:nvPr>
        </p:nvSpPr>
        <p:spPr>
          <a:xfrm>
            <a:off x="274639" y="168276"/>
            <a:ext cx="7010400" cy="578485"/>
          </a:xfrm>
          <a:prstGeom prst="rect">
            <a:avLst/>
          </a:prstGeom>
        </p:spPr>
        <p:txBody>
          <a:bodyPr/>
          <a:lstStyle>
            <a:lvl1pPr>
              <a:defRPr lang="en-GB" sz="3000" b="1" i="0" dirty="0">
                <a:solidFill>
                  <a:schemeClr val="accent2"/>
                </a:solidFill>
                <a:latin typeface="Graphik Black" panose="020B0A03030202060203" pitchFamily="34" charset="0"/>
                <a:ea typeface="Graphik Black" panose="020B0A03030202060203" pitchFamily="34" charset="0"/>
                <a:cs typeface="Graphik Black" panose="020B0A03030202060203" pitchFamily="34" charset="0"/>
              </a:defRPr>
            </a:lvl1pPr>
          </a:lstStyle>
          <a:p>
            <a:pPr marL="0" lvl="0" indent="0">
              <a:buNone/>
            </a:pPr>
            <a:r>
              <a:rPr lang="en-US"/>
              <a:t>INSERT TITLE TEXT</a:t>
            </a:r>
            <a:endParaRPr lang="en-GB"/>
          </a:p>
        </p:txBody>
      </p:sp>
      <p:pic>
        <p:nvPicPr>
          <p:cNvPr id="23" name="Picture 22" descr="AZ_SYMBOL_RGB.jpg">
            <a:extLst>
              <a:ext uri="{FF2B5EF4-FFF2-40B4-BE49-F238E27FC236}">
                <a16:creationId xmlns:a16="http://schemas.microsoft.com/office/drawing/2014/main" id="{D0A4CA32-F42A-4095-9F6B-9BB15C8FE8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256" y="6256772"/>
            <a:ext cx="502529" cy="578485"/>
          </a:xfrm>
          <a:prstGeom prst="rect">
            <a:avLst/>
          </a:prstGeom>
        </p:spPr>
      </p:pic>
    </p:spTree>
    <p:extLst>
      <p:ext uri="{BB962C8B-B14F-4D97-AF65-F5344CB8AC3E}">
        <p14:creationId xmlns:p14="http://schemas.microsoft.com/office/powerpoint/2010/main" val="15161647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6_Divider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1" name="Chevron 10"/>
          <p:cNvSpPr/>
          <p:nvPr userDrawn="1"/>
        </p:nvSpPr>
        <p:spPr>
          <a:xfrm rot="5400000">
            <a:off x="11141041"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2" name="Chevron 11"/>
          <p:cNvSpPr/>
          <p:nvPr userDrawn="1"/>
        </p:nvSpPr>
        <p:spPr>
          <a:xfrm rot="5400000">
            <a:off x="11141041" y="133009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3" name="Chevron 12"/>
          <p:cNvSpPr/>
          <p:nvPr userDrawn="1"/>
        </p:nvSpPr>
        <p:spPr>
          <a:xfrm rot="5400000">
            <a:off x="11141041" y="2205980"/>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a:ln>
                <a:noFill/>
              </a:ln>
              <a:solidFill>
                <a:schemeClr val="bg2">
                  <a:lumMod val="20000"/>
                  <a:lumOff val="80000"/>
                </a:schemeClr>
              </a:solidFill>
              <a:effectLst/>
              <a:uLnTx/>
              <a:uFillTx/>
              <a:latin typeface="Arial"/>
            </a:endParaRPr>
          </a:p>
        </p:txBody>
      </p:sp>
      <p:sp>
        <p:nvSpPr>
          <p:cNvPr id="14" name="Chevron 13"/>
          <p:cNvSpPr/>
          <p:nvPr userDrawn="1"/>
        </p:nvSpPr>
        <p:spPr>
          <a:xfrm rot="5400000">
            <a:off x="11141041" y="308186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9" name="Chevron 18"/>
          <p:cNvSpPr/>
          <p:nvPr userDrawn="1"/>
        </p:nvSpPr>
        <p:spPr>
          <a:xfrm rot="5400000">
            <a:off x="11141040" y="-412529"/>
            <a:ext cx="958493" cy="723845"/>
          </a:xfrm>
          <a:prstGeom prst="chevron">
            <a:avLst>
              <a:gd name="adj" fmla="val 25580"/>
            </a:avLst>
          </a:prstGeom>
          <a:solidFill>
            <a:schemeClr val="tx2">
              <a:lumMod val="75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0" name="Rectangle 19"/>
          <p:cNvSpPr/>
          <p:nvPr userDrawn="1"/>
        </p:nvSpPr>
        <p:spPr>
          <a:xfrm>
            <a:off x="10748521" y="-687897"/>
            <a:ext cx="5325035" cy="681925"/>
          </a:xfrm>
          <a:prstGeom prst="rect">
            <a:avLst/>
          </a:prstGeom>
          <a:solidFill>
            <a:srgbClr val="F8F8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1" name="Rectangle 20"/>
          <p:cNvSpPr/>
          <p:nvPr userDrawn="1"/>
        </p:nvSpPr>
        <p:spPr>
          <a:xfrm>
            <a:off x="10624413"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4" name="Text Placeholder 3"/>
          <p:cNvSpPr>
            <a:spLocks noGrp="1"/>
          </p:cNvSpPr>
          <p:nvPr>
            <p:ph type="body" sz="quarter" idx="10" hasCustomPrompt="1"/>
          </p:nvPr>
        </p:nvSpPr>
        <p:spPr>
          <a:xfrm>
            <a:off x="274639" y="168276"/>
            <a:ext cx="7010400" cy="578485"/>
          </a:xfrm>
          <a:prstGeom prst="rect">
            <a:avLst/>
          </a:prstGeom>
        </p:spPr>
        <p:txBody>
          <a:bodyPr/>
          <a:lstStyle>
            <a:lvl1pPr>
              <a:defRPr lang="en-GB" sz="3000" b="1" i="0" dirty="0">
                <a:solidFill>
                  <a:schemeClr val="accent2"/>
                </a:solidFill>
                <a:latin typeface="Graphik Black" panose="020B0A03030202060203" pitchFamily="34" charset="0"/>
                <a:ea typeface="Graphik Black" panose="020B0A03030202060203" pitchFamily="34" charset="0"/>
                <a:cs typeface="Graphik Black" panose="020B0A03030202060203" pitchFamily="34" charset="0"/>
              </a:defRPr>
            </a:lvl1pPr>
          </a:lstStyle>
          <a:p>
            <a:pPr marL="0" lvl="0" indent="0">
              <a:buNone/>
            </a:pPr>
            <a:r>
              <a:rPr lang="en-US"/>
              <a:t>INSERT TITLE TEXT</a:t>
            </a:r>
            <a:endParaRPr lang="en-GB"/>
          </a:p>
        </p:txBody>
      </p:sp>
    </p:spTree>
    <p:extLst>
      <p:ext uri="{BB962C8B-B14F-4D97-AF65-F5344CB8AC3E}">
        <p14:creationId xmlns:p14="http://schemas.microsoft.com/office/powerpoint/2010/main" val="7871287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7_Divider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1" name="Chevron 10"/>
          <p:cNvSpPr/>
          <p:nvPr userDrawn="1"/>
        </p:nvSpPr>
        <p:spPr>
          <a:xfrm rot="5400000">
            <a:off x="11141041"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2" name="Chevron 11"/>
          <p:cNvSpPr/>
          <p:nvPr userDrawn="1"/>
        </p:nvSpPr>
        <p:spPr>
          <a:xfrm rot="5400000">
            <a:off x="11141041" y="133009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3" name="Chevron 12"/>
          <p:cNvSpPr/>
          <p:nvPr userDrawn="1"/>
        </p:nvSpPr>
        <p:spPr>
          <a:xfrm rot="5400000">
            <a:off x="11141041" y="2205980"/>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4" name="Chevron 13"/>
          <p:cNvSpPr/>
          <p:nvPr userDrawn="1"/>
        </p:nvSpPr>
        <p:spPr>
          <a:xfrm rot="5400000">
            <a:off x="11141041" y="3081868"/>
            <a:ext cx="958495" cy="723845"/>
          </a:xfrm>
          <a:prstGeom prst="chevron">
            <a:avLst>
              <a:gd name="adj" fmla="val 25580"/>
            </a:avLst>
          </a:prstGeom>
          <a:solidFill>
            <a:srgbClr val="FFF7E1">
              <a:alpha val="95000"/>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defTabSz="914332" fontAlgn="auto">
              <a:lnSpc>
                <a:spcPct val="100000"/>
              </a:lnSpc>
              <a:spcBef>
                <a:spcPts val="0"/>
              </a:spcBef>
              <a:spcAft>
                <a:spcPts val="0"/>
              </a:spcAft>
              <a:buClrTx/>
              <a:buSzTx/>
              <a:buFontTx/>
              <a:buNone/>
              <a:tabLst/>
            </a:pPr>
            <a:endParaRPr kumimoji="0" lang="en-GB" sz="1800" b="0" i="0" u="none" strike="noStrike" cap="none" spc="0" normalizeH="0" baseline="0">
              <a:ln>
                <a:noFill/>
              </a:ln>
              <a:solidFill>
                <a:schemeClr val="bg2">
                  <a:lumMod val="20000"/>
                  <a:lumOff val="80000"/>
                </a:schemeClr>
              </a:solidFill>
              <a:effectLst/>
              <a:uLnTx/>
              <a:uFillTx/>
              <a:latin typeface="Arial"/>
            </a:endParaRPr>
          </a:p>
        </p:txBody>
      </p:sp>
      <p:sp>
        <p:nvSpPr>
          <p:cNvPr id="19" name="Chevron 18"/>
          <p:cNvSpPr/>
          <p:nvPr userDrawn="1"/>
        </p:nvSpPr>
        <p:spPr>
          <a:xfrm rot="5400000">
            <a:off x="11141040" y="-412529"/>
            <a:ext cx="958493" cy="723845"/>
          </a:xfrm>
          <a:prstGeom prst="chevron">
            <a:avLst>
              <a:gd name="adj" fmla="val 25580"/>
            </a:avLst>
          </a:prstGeom>
          <a:solidFill>
            <a:schemeClr val="tx2">
              <a:lumMod val="75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0" name="Rectangle 19"/>
          <p:cNvSpPr/>
          <p:nvPr userDrawn="1"/>
        </p:nvSpPr>
        <p:spPr>
          <a:xfrm>
            <a:off x="10748521" y="-687897"/>
            <a:ext cx="5325035" cy="681925"/>
          </a:xfrm>
          <a:prstGeom prst="rect">
            <a:avLst/>
          </a:prstGeom>
          <a:solidFill>
            <a:srgbClr val="F8F8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1" name="Rectangle 20"/>
          <p:cNvSpPr/>
          <p:nvPr userDrawn="1"/>
        </p:nvSpPr>
        <p:spPr>
          <a:xfrm>
            <a:off x="10624413"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4" name="Text Placeholder 3"/>
          <p:cNvSpPr>
            <a:spLocks noGrp="1"/>
          </p:cNvSpPr>
          <p:nvPr>
            <p:ph type="body" sz="quarter" idx="10" hasCustomPrompt="1"/>
          </p:nvPr>
        </p:nvSpPr>
        <p:spPr>
          <a:xfrm>
            <a:off x="274639" y="168276"/>
            <a:ext cx="7010400" cy="578485"/>
          </a:xfrm>
          <a:prstGeom prst="rect">
            <a:avLst/>
          </a:prstGeom>
        </p:spPr>
        <p:txBody>
          <a:bodyPr/>
          <a:lstStyle>
            <a:lvl1pPr>
              <a:defRPr lang="en-GB" sz="3000" b="1" i="0" dirty="0">
                <a:solidFill>
                  <a:schemeClr val="accent2"/>
                </a:solidFill>
                <a:latin typeface="Graphik Black" panose="020B0A03030202060203" pitchFamily="34" charset="0"/>
                <a:ea typeface="Graphik Black" panose="020B0A03030202060203" pitchFamily="34" charset="0"/>
                <a:cs typeface="Graphik Black" panose="020B0A03030202060203" pitchFamily="34" charset="0"/>
              </a:defRPr>
            </a:lvl1pPr>
          </a:lstStyle>
          <a:p>
            <a:pPr marL="0" lvl="0" indent="0">
              <a:buNone/>
            </a:pPr>
            <a:r>
              <a:rPr lang="en-US"/>
              <a:t>INSERT TITLE TEXT</a:t>
            </a:r>
            <a:endParaRPr lang="en-GB"/>
          </a:p>
        </p:txBody>
      </p:sp>
    </p:spTree>
    <p:extLst>
      <p:ext uri="{BB962C8B-B14F-4D97-AF65-F5344CB8AC3E}">
        <p14:creationId xmlns:p14="http://schemas.microsoft.com/office/powerpoint/2010/main" val="34985638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9_Divider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000" y="8616452"/>
            <a:ext cx="704000" cy="288000"/>
          </a:xfrm>
          <a:prstGeom prst="rect">
            <a:avLst/>
          </a:prstGeom>
        </p:spPr>
        <p:txBody>
          <a:bodyPr vert="horz" lIns="0" tIns="0" rIns="0" bIns="0" rtlCol="0" anchor="t" anchorCtr="0"/>
          <a:lstStyle>
            <a:defPPr>
              <a:defRPr lang="en-US"/>
            </a:defPPr>
            <a:lvl1pPr marL="0" algn="l" defTabSz="1219110" rtl="0" eaLnBrk="1" latinLnBrk="0" hangingPunct="1">
              <a:defRPr sz="1423"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fld id="{3C4F54F3-C349-4609-AFEE-01462D5C7942}" type="slidenum">
              <a:rPr lang="en-GB" smtClean="0">
                <a:solidFill>
                  <a:srgbClr val="000000"/>
                </a:solidFill>
              </a:rPr>
              <a:pPr/>
              <a:t>‹#›</a:t>
            </a:fld>
            <a:endParaRPr lang="en-GB">
              <a:solidFill>
                <a:srgbClr val="000000"/>
              </a:solidFill>
            </a:endParaRPr>
          </a:p>
        </p:txBody>
      </p:sp>
      <p:sp>
        <p:nvSpPr>
          <p:cNvPr id="8" name="Rectangle 7"/>
          <p:cNvSpPr/>
          <p:nvPr userDrawn="1"/>
        </p:nvSpPr>
        <p:spPr>
          <a:xfrm>
            <a:off x="11053825" y="0"/>
            <a:ext cx="113817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1" name="Chevron 10"/>
          <p:cNvSpPr/>
          <p:nvPr userDrawn="1"/>
        </p:nvSpPr>
        <p:spPr>
          <a:xfrm rot="5400000">
            <a:off x="11141041" y="44114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2" name="Chevron 11"/>
          <p:cNvSpPr/>
          <p:nvPr userDrawn="1"/>
        </p:nvSpPr>
        <p:spPr>
          <a:xfrm rot="5400000">
            <a:off x="11141041" y="1330096"/>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3" name="Chevron 12"/>
          <p:cNvSpPr/>
          <p:nvPr userDrawn="1"/>
        </p:nvSpPr>
        <p:spPr>
          <a:xfrm rot="5400000">
            <a:off x="11141041" y="2205980"/>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4" name="Chevron 13"/>
          <p:cNvSpPr/>
          <p:nvPr userDrawn="1"/>
        </p:nvSpPr>
        <p:spPr>
          <a:xfrm rot="5400000">
            <a:off x="11141041" y="3081868"/>
            <a:ext cx="958495" cy="723845"/>
          </a:xfrm>
          <a:prstGeom prst="chevron">
            <a:avLst>
              <a:gd name="adj" fmla="val 25580"/>
            </a:avLst>
          </a:prstGeom>
          <a:solidFill>
            <a:schemeClr val="bg1">
              <a:alpha val="3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9" name="Chevron 18"/>
          <p:cNvSpPr/>
          <p:nvPr userDrawn="1"/>
        </p:nvSpPr>
        <p:spPr>
          <a:xfrm rot="5400000">
            <a:off x="11141040" y="-412529"/>
            <a:ext cx="958493" cy="723845"/>
          </a:xfrm>
          <a:prstGeom prst="chevron">
            <a:avLst>
              <a:gd name="adj" fmla="val 25580"/>
            </a:avLst>
          </a:prstGeom>
          <a:solidFill>
            <a:schemeClr val="tx2">
              <a:lumMod val="75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0" name="Rectangle 19"/>
          <p:cNvSpPr/>
          <p:nvPr userDrawn="1"/>
        </p:nvSpPr>
        <p:spPr>
          <a:xfrm>
            <a:off x="10748521" y="-687897"/>
            <a:ext cx="5325035" cy="681925"/>
          </a:xfrm>
          <a:prstGeom prst="rect">
            <a:avLst/>
          </a:prstGeom>
          <a:solidFill>
            <a:srgbClr val="F8F8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1" name="Rectangle 20"/>
          <p:cNvSpPr/>
          <p:nvPr userDrawn="1"/>
        </p:nvSpPr>
        <p:spPr>
          <a:xfrm>
            <a:off x="10624413" y="6861480"/>
            <a:ext cx="5325035" cy="681925"/>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4" name="Text Placeholder 3"/>
          <p:cNvSpPr>
            <a:spLocks noGrp="1"/>
          </p:cNvSpPr>
          <p:nvPr>
            <p:ph type="body" sz="quarter" idx="10" hasCustomPrompt="1"/>
          </p:nvPr>
        </p:nvSpPr>
        <p:spPr>
          <a:xfrm>
            <a:off x="274639" y="168276"/>
            <a:ext cx="7010400" cy="578485"/>
          </a:xfrm>
          <a:prstGeom prst="rect">
            <a:avLst/>
          </a:prstGeom>
        </p:spPr>
        <p:txBody>
          <a:bodyPr/>
          <a:lstStyle>
            <a:lvl1pPr>
              <a:defRPr lang="en-GB" sz="3000" b="1" i="0" dirty="0">
                <a:solidFill>
                  <a:schemeClr val="accent2"/>
                </a:solidFill>
                <a:latin typeface="Graphik Black" panose="020B0A03030202060203" pitchFamily="34" charset="0"/>
                <a:ea typeface="Graphik Black" panose="020B0A03030202060203" pitchFamily="34" charset="0"/>
                <a:cs typeface="Graphik Black" panose="020B0A03030202060203" pitchFamily="34" charset="0"/>
              </a:defRPr>
            </a:lvl1pPr>
          </a:lstStyle>
          <a:p>
            <a:pPr marL="0" lvl="0" indent="0">
              <a:buNone/>
            </a:pPr>
            <a:r>
              <a:rPr lang="en-US"/>
              <a:t>INSERT TITLE TEXT</a:t>
            </a:r>
            <a:endParaRPr lang="en-GB"/>
          </a:p>
        </p:txBody>
      </p:sp>
    </p:spTree>
    <p:extLst>
      <p:ext uri="{BB962C8B-B14F-4D97-AF65-F5344CB8AC3E}">
        <p14:creationId xmlns:p14="http://schemas.microsoft.com/office/powerpoint/2010/main" val="32681959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cSld name="Section break slide">
    <p:bg>
      <p:bgPr>
        <a:solidFill>
          <a:schemeClr val="tx2"/>
        </a:solidFill>
        <a:effectLst/>
      </p:bgPr>
    </p:bg>
    <p:spTree>
      <p:nvGrpSpPr>
        <p:cNvPr id="1" name=""/>
        <p:cNvGrpSpPr/>
        <p:nvPr/>
      </p:nvGrpSpPr>
      <p:grpSpPr>
        <a:xfrm>
          <a:off x="0" y="0"/>
          <a:ext cx="0" cy="0"/>
          <a:chOff x="0" y="0"/>
          <a:chExt cx="0" cy="0"/>
        </a:xfrm>
      </p:grpSpPr>
      <p:sp>
        <p:nvSpPr>
          <p:cNvPr id="20" name="Title 1"/>
          <p:cNvSpPr>
            <a:spLocks noGrp="1"/>
          </p:cNvSpPr>
          <p:nvPr>
            <p:ph type="ctrTitle" hasCustomPrompt="1"/>
          </p:nvPr>
        </p:nvSpPr>
        <p:spPr>
          <a:xfrm>
            <a:off x="1524000" y="1631148"/>
            <a:ext cx="9144000" cy="2387600"/>
          </a:xfrm>
        </p:spPr>
        <p:txBody>
          <a:bodyPr anchor="b"/>
          <a:lstStyle>
            <a:lvl1pPr algn="ctr">
              <a:defRPr sz="5400">
                <a:solidFill>
                  <a:schemeClr val="bg1"/>
                </a:solidFill>
              </a:defRPr>
            </a:lvl1pPr>
          </a:lstStyle>
          <a:p>
            <a:r>
              <a:rPr lang="en-US"/>
              <a:t>Section Break Title</a:t>
            </a:r>
          </a:p>
        </p:txBody>
      </p:sp>
      <p:sp>
        <p:nvSpPr>
          <p:cNvPr id="21" name="Subtitle 2"/>
          <p:cNvSpPr>
            <a:spLocks noGrp="1"/>
          </p:cNvSpPr>
          <p:nvPr>
            <p:ph type="subTitle" idx="1" hasCustomPrompt="1"/>
          </p:nvPr>
        </p:nvSpPr>
        <p:spPr>
          <a:xfrm>
            <a:off x="805544" y="3930202"/>
            <a:ext cx="10580915" cy="892631"/>
          </a:xfrm>
        </p:spPr>
        <p:txBody>
          <a:bodyPr>
            <a:normAutofit/>
          </a:bodyPr>
          <a:lstStyle>
            <a:lvl1pPr marL="0" indent="0" algn="ctr">
              <a:lnSpc>
                <a:spcPct val="80000"/>
              </a:lnSpc>
              <a:buNone/>
              <a:defRPr sz="3600">
                <a:solidFill>
                  <a:schemeClr val="tx2">
                    <a:lumMod val="20000"/>
                    <a:lumOff val="80000"/>
                  </a:schemeClr>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grpSp>
        <p:nvGrpSpPr>
          <p:cNvPr id="22" name="Group 21"/>
          <p:cNvGrpSpPr>
            <a:grpSpLocks noChangeAspect="1"/>
          </p:cNvGrpSpPr>
          <p:nvPr/>
        </p:nvGrpSpPr>
        <p:grpSpPr>
          <a:xfrm>
            <a:off x="5645987" y="1412969"/>
            <a:ext cx="900028" cy="914400"/>
            <a:chOff x="5127584" y="2099392"/>
            <a:chExt cx="555329" cy="564197"/>
          </a:xfrm>
        </p:grpSpPr>
        <p:sp>
          <p:nvSpPr>
            <p:cNvPr id="23" name="Freeform 18"/>
            <p:cNvSpPr>
              <a:spLocks/>
            </p:cNvSpPr>
            <p:nvPr/>
          </p:nvSpPr>
          <p:spPr bwMode="auto">
            <a:xfrm>
              <a:off x="5127584" y="2099392"/>
              <a:ext cx="555329" cy="564197"/>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 name="Freeform 19"/>
            <p:cNvSpPr>
              <a:spLocks/>
            </p:cNvSpPr>
            <p:nvPr/>
          </p:nvSpPr>
          <p:spPr bwMode="auto">
            <a:xfrm>
              <a:off x="5279613" y="2099392"/>
              <a:ext cx="250848" cy="251270"/>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4290616130"/>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Blank 1.6">
    <p:bg>
      <p:bgPr>
        <a:solidFill>
          <a:schemeClr val="accent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4"/>
          </p:nvPr>
        </p:nvSpPr>
        <p:spPr/>
        <p:txBody>
          <a:bodyPr/>
          <a:lstStyle/>
          <a:p>
            <a:endParaRPr lang="en-AU"/>
          </a:p>
        </p:txBody>
      </p:sp>
      <p:sp>
        <p:nvSpPr>
          <p:cNvPr id="3" name="Slide Number Placeholder 2"/>
          <p:cNvSpPr>
            <a:spLocks noGrp="1"/>
          </p:cNvSpPr>
          <p:nvPr>
            <p:ph type="sldNum" sz="quarter" idx="35"/>
          </p:nvPr>
        </p:nvSpPr>
        <p:spPr/>
        <p:txBody>
          <a:bodyPr/>
          <a:lstStyle/>
          <a:p>
            <a:pPr>
              <a:defRPr/>
            </a:pPr>
            <a:fld id="{90CBDC3A-D49F-4631-A8C7-55D59B33E5FA}" type="slidenum">
              <a:rPr lang="en-US" smtClean="0"/>
              <a:pPr>
                <a:defRPr/>
              </a:pPr>
              <a:t>‹#›</a:t>
            </a:fld>
            <a:endParaRPr lang="en-US"/>
          </a:p>
        </p:txBody>
      </p:sp>
    </p:spTree>
    <p:extLst>
      <p:ext uri="{BB962C8B-B14F-4D97-AF65-F5344CB8AC3E}">
        <p14:creationId xmlns:p14="http://schemas.microsoft.com/office/powerpoint/2010/main" val="2988867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1.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4.sv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1.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ags" Target="../tags/tag11.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image" Target="../media/image2.svg"/><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image" Target="../media/image1.png"/><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tags" Target="../tags/tag21.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theme" Target="../theme/theme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3.xml"/><Relationship Id="rId7" Type="http://schemas.openxmlformats.org/officeDocument/2006/relationships/tags" Target="../tags/tag4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4.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image" Target="../media/image2.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ags" Target="../tags/tag50.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theme" Target="../theme/theme5.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4.sv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image" Target="../media/image1.pn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tags" Target="../tags/tag60.xml"/><Relationship Id="rId5" Type="http://schemas.openxmlformats.org/officeDocument/2006/relationships/slideLayout" Target="../slideLayouts/slideLayout60.xml"/><Relationship Id="rId10" Type="http://schemas.openxmlformats.org/officeDocument/2006/relationships/theme" Target="../theme/theme6.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slideLayout" Target="../slideLayouts/slideLayout90.xml"/><Relationship Id="rId39" Type="http://schemas.openxmlformats.org/officeDocument/2006/relationships/slideLayout" Target="../slideLayouts/slideLayout103.xml"/><Relationship Id="rId21" Type="http://schemas.openxmlformats.org/officeDocument/2006/relationships/slideLayout" Target="../slideLayouts/slideLayout85.xml"/><Relationship Id="rId34" Type="http://schemas.openxmlformats.org/officeDocument/2006/relationships/slideLayout" Target="../slideLayouts/slideLayout98.xml"/><Relationship Id="rId42" Type="http://schemas.openxmlformats.org/officeDocument/2006/relationships/slideLayout" Target="../slideLayouts/slideLayout106.xml"/><Relationship Id="rId47" Type="http://schemas.openxmlformats.org/officeDocument/2006/relationships/slideLayout" Target="../slideLayouts/slideLayout111.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9" Type="http://schemas.openxmlformats.org/officeDocument/2006/relationships/slideLayout" Target="../slideLayouts/slideLayout93.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32" Type="http://schemas.openxmlformats.org/officeDocument/2006/relationships/slideLayout" Target="../slideLayouts/slideLayout96.xml"/><Relationship Id="rId37" Type="http://schemas.openxmlformats.org/officeDocument/2006/relationships/slideLayout" Target="../slideLayouts/slideLayout101.xml"/><Relationship Id="rId40" Type="http://schemas.openxmlformats.org/officeDocument/2006/relationships/slideLayout" Target="../slideLayouts/slideLayout104.xml"/><Relationship Id="rId45" Type="http://schemas.openxmlformats.org/officeDocument/2006/relationships/slideLayout" Target="../slideLayouts/slideLayout109.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28" Type="http://schemas.openxmlformats.org/officeDocument/2006/relationships/slideLayout" Target="../slideLayouts/slideLayout92.xml"/><Relationship Id="rId36" Type="http://schemas.openxmlformats.org/officeDocument/2006/relationships/slideLayout" Target="../slideLayouts/slideLayout100.xml"/><Relationship Id="rId49" Type="http://schemas.openxmlformats.org/officeDocument/2006/relationships/theme" Target="../theme/theme7.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31" Type="http://schemas.openxmlformats.org/officeDocument/2006/relationships/slideLayout" Target="../slideLayouts/slideLayout95.xml"/><Relationship Id="rId44" Type="http://schemas.openxmlformats.org/officeDocument/2006/relationships/slideLayout" Target="../slideLayouts/slideLayout108.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slideLayout" Target="../slideLayouts/slideLayout91.xml"/><Relationship Id="rId30" Type="http://schemas.openxmlformats.org/officeDocument/2006/relationships/slideLayout" Target="../slideLayouts/slideLayout94.xml"/><Relationship Id="rId35" Type="http://schemas.openxmlformats.org/officeDocument/2006/relationships/slideLayout" Target="../slideLayouts/slideLayout99.xml"/><Relationship Id="rId43" Type="http://schemas.openxmlformats.org/officeDocument/2006/relationships/slideLayout" Target="../slideLayouts/slideLayout107.xml"/><Relationship Id="rId48" Type="http://schemas.openxmlformats.org/officeDocument/2006/relationships/slideLayout" Target="../slideLayouts/slideLayout112.xml"/><Relationship Id="rId8" Type="http://schemas.openxmlformats.org/officeDocument/2006/relationships/slideLayout" Target="../slideLayouts/slideLayout72.xml"/><Relationship Id="rId3" Type="http://schemas.openxmlformats.org/officeDocument/2006/relationships/slideLayout" Target="../slideLayouts/slideLayout67.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33" Type="http://schemas.openxmlformats.org/officeDocument/2006/relationships/slideLayout" Target="../slideLayouts/slideLayout97.xml"/><Relationship Id="rId38" Type="http://schemas.openxmlformats.org/officeDocument/2006/relationships/slideLayout" Target="../slideLayouts/slideLayout102.xml"/><Relationship Id="rId46" Type="http://schemas.openxmlformats.org/officeDocument/2006/relationships/slideLayout" Target="../slideLayouts/slideLayout110.xml"/><Relationship Id="rId20" Type="http://schemas.openxmlformats.org/officeDocument/2006/relationships/slideLayout" Target="../slideLayouts/slideLayout84.xml"/><Relationship Id="rId41" Type="http://schemas.openxmlformats.org/officeDocument/2006/relationships/slideLayout" Target="../slideLayouts/slideLayout105.xml"/><Relationship Id="rId1" Type="http://schemas.openxmlformats.org/officeDocument/2006/relationships/slideLayout" Target="../slideLayouts/slideLayout65.xml"/><Relationship Id="rId6"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26" Type="http://schemas.openxmlformats.org/officeDocument/2006/relationships/slideLayout" Target="../slideLayouts/slideLayout138.xml"/><Relationship Id="rId39" Type="http://schemas.openxmlformats.org/officeDocument/2006/relationships/slideLayout" Target="../slideLayouts/slideLayout151.xml"/><Relationship Id="rId21" Type="http://schemas.openxmlformats.org/officeDocument/2006/relationships/slideLayout" Target="../slideLayouts/slideLayout133.xml"/><Relationship Id="rId34" Type="http://schemas.openxmlformats.org/officeDocument/2006/relationships/slideLayout" Target="../slideLayouts/slideLayout146.xml"/><Relationship Id="rId42" Type="http://schemas.openxmlformats.org/officeDocument/2006/relationships/slideLayout" Target="../slideLayouts/slideLayout154.xml"/><Relationship Id="rId47" Type="http://schemas.openxmlformats.org/officeDocument/2006/relationships/slideLayout" Target="../slideLayouts/slideLayout159.xml"/><Relationship Id="rId7" Type="http://schemas.openxmlformats.org/officeDocument/2006/relationships/slideLayout" Target="../slideLayouts/slideLayout119.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9" Type="http://schemas.openxmlformats.org/officeDocument/2006/relationships/slideLayout" Target="../slideLayouts/slideLayout141.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24" Type="http://schemas.openxmlformats.org/officeDocument/2006/relationships/slideLayout" Target="../slideLayouts/slideLayout136.xml"/><Relationship Id="rId32" Type="http://schemas.openxmlformats.org/officeDocument/2006/relationships/slideLayout" Target="../slideLayouts/slideLayout144.xml"/><Relationship Id="rId37" Type="http://schemas.openxmlformats.org/officeDocument/2006/relationships/slideLayout" Target="../slideLayouts/slideLayout149.xml"/><Relationship Id="rId40" Type="http://schemas.openxmlformats.org/officeDocument/2006/relationships/slideLayout" Target="../slideLayouts/slideLayout152.xml"/><Relationship Id="rId45" Type="http://schemas.openxmlformats.org/officeDocument/2006/relationships/slideLayout" Target="../slideLayouts/slideLayout157.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28" Type="http://schemas.openxmlformats.org/officeDocument/2006/relationships/slideLayout" Target="../slideLayouts/slideLayout140.xml"/><Relationship Id="rId36" Type="http://schemas.openxmlformats.org/officeDocument/2006/relationships/slideLayout" Target="../slideLayouts/slideLayout148.x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31" Type="http://schemas.openxmlformats.org/officeDocument/2006/relationships/slideLayout" Target="../slideLayouts/slideLayout143.xml"/><Relationship Id="rId44" Type="http://schemas.openxmlformats.org/officeDocument/2006/relationships/slideLayout" Target="../slideLayouts/slideLayout156.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 Id="rId27" Type="http://schemas.openxmlformats.org/officeDocument/2006/relationships/slideLayout" Target="../slideLayouts/slideLayout139.xml"/><Relationship Id="rId30" Type="http://schemas.openxmlformats.org/officeDocument/2006/relationships/slideLayout" Target="../slideLayouts/slideLayout142.xml"/><Relationship Id="rId35" Type="http://schemas.openxmlformats.org/officeDocument/2006/relationships/slideLayout" Target="../slideLayouts/slideLayout147.xml"/><Relationship Id="rId43" Type="http://schemas.openxmlformats.org/officeDocument/2006/relationships/slideLayout" Target="../slideLayouts/slideLayout155.xml"/><Relationship Id="rId48" Type="http://schemas.openxmlformats.org/officeDocument/2006/relationships/theme" Target="../theme/theme8.xml"/><Relationship Id="rId8" Type="http://schemas.openxmlformats.org/officeDocument/2006/relationships/slideLayout" Target="../slideLayouts/slideLayout120.xml"/><Relationship Id="rId3" Type="http://schemas.openxmlformats.org/officeDocument/2006/relationships/slideLayout" Target="../slideLayouts/slideLayout115.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slideLayout" Target="../slideLayouts/slideLayout137.xml"/><Relationship Id="rId33" Type="http://schemas.openxmlformats.org/officeDocument/2006/relationships/slideLayout" Target="../slideLayouts/slideLayout145.xml"/><Relationship Id="rId38" Type="http://schemas.openxmlformats.org/officeDocument/2006/relationships/slideLayout" Target="../slideLayouts/slideLayout150.xml"/><Relationship Id="rId46" Type="http://schemas.openxmlformats.org/officeDocument/2006/relationships/slideLayout" Target="../slideLayouts/slideLayout158.xml"/><Relationship Id="rId20" Type="http://schemas.openxmlformats.org/officeDocument/2006/relationships/slideLayout" Target="../slideLayouts/slideLayout132.xml"/><Relationship Id="rId41" Type="http://schemas.openxmlformats.org/officeDocument/2006/relationships/slideLayout" Target="../slideLayouts/slideLayout1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5884D0-6C0A-4957-A521-E7AECDD8A627}"/>
              </a:ext>
            </a:extLst>
          </p:cNvPr>
          <p:cNvSpPr>
            <a:spLocks noGrp="1"/>
          </p:cNvSpPr>
          <p:nvPr>
            <p:ph type="title"/>
          </p:nvPr>
        </p:nvSpPr>
        <p:spPr>
          <a:xfrm>
            <a:off x="407987" y="404812"/>
            <a:ext cx="11376025" cy="1007427"/>
          </a:xfrm>
          <a:prstGeom prst="rect">
            <a:avLst/>
          </a:prstGeom>
        </p:spPr>
        <p:txBody>
          <a:bodyPr vert="horz" lIns="0" tIns="0" rIns="0" bIns="0" rtlCol="0" anchor="t">
            <a:normAutofit/>
          </a:bodyPr>
          <a:lstStyle/>
          <a:p>
            <a:r>
              <a:rPr lang="en-US"/>
              <a:t>Click to enter title here</a:t>
            </a:r>
            <a:endParaRPr lang="en-GB"/>
          </a:p>
        </p:txBody>
      </p:sp>
      <p:sp>
        <p:nvSpPr>
          <p:cNvPr id="8" name="Text Placeholder 7">
            <a:extLst>
              <a:ext uri="{FF2B5EF4-FFF2-40B4-BE49-F238E27FC236}">
                <a16:creationId xmlns:a16="http://schemas.microsoft.com/office/drawing/2014/main" id="{6E248C0A-0C4B-4F9E-B86F-C76D98029E86}"/>
              </a:ext>
            </a:extLst>
          </p:cNvPr>
          <p:cNvSpPr>
            <a:spLocks noGrp="1"/>
          </p:cNvSpPr>
          <p:nvPr>
            <p:ph type="body" idx="1"/>
          </p:nvPr>
        </p:nvSpPr>
        <p:spPr>
          <a:xfrm>
            <a:off x="407987" y="1557338"/>
            <a:ext cx="11376025" cy="4636800"/>
          </a:xfrm>
          <a:prstGeom prst="rect">
            <a:avLst/>
          </a:prstGeom>
        </p:spPr>
        <p:txBody>
          <a:bodyPr vert="horz" lIns="91440" tIns="45720" rIns="91440" bIns="45720" rtlCol="0">
            <a:noAutofit/>
          </a:bodyPr>
          <a:lstStyle/>
          <a:p>
            <a:pPr lvl="0"/>
            <a:r>
              <a:rPr lang="en-US"/>
              <a:t>Click to add text here. </a:t>
            </a:r>
            <a:br>
              <a:rPr lang="en-US"/>
            </a:br>
            <a:r>
              <a:rPr lang="en-US"/>
              <a:t>When pasting copy from other slides, be sure to use the Paste and Match Formatting shortcut (</a:t>
            </a:r>
            <a:r>
              <a:rPr lang="en-US" err="1"/>
              <a:t>Cmd</a:t>
            </a:r>
            <a:r>
              <a:rPr lang="en-US"/>
              <a:t> + Option + Shift + V).</a:t>
            </a:r>
            <a:br>
              <a:rPr lang="en-US"/>
            </a:br>
            <a:r>
              <a:rPr lang="en-US"/>
              <a:t>To increase bullet level, select your text and press Tab.</a:t>
            </a:r>
            <a:br>
              <a:rPr lang="en-US"/>
            </a:br>
            <a:r>
              <a:rPr lang="en-US"/>
              <a:t>To decrease bullet level, select your bullet text and press Shift + Tab.</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410E024-D0BA-4349-981A-F74D8D6124B4}"/>
              </a:ext>
              <a:ext uri="{C183D7F6-B498-43B3-948B-1728B52AA6E4}">
                <adec:decorative xmlns:adec="http://schemas.microsoft.com/office/drawing/2017/decorative" val="1"/>
              </a:ext>
            </a:extLst>
          </p:cNvPr>
          <p:cNvSpPr>
            <a:spLocks noGrp="1"/>
          </p:cNvSpPr>
          <p:nvPr>
            <p:ph type="sldNum" sz="quarter" idx="4"/>
          </p:nvPr>
        </p:nvSpPr>
        <p:spPr>
          <a:xfrm>
            <a:off x="0" y="6456258"/>
            <a:ext cx="407988" cy="309145"/>
          </a:xfrm>
          <a:prstGeom prst="rect">
            <a:avLst/>
          </a:prstGeom>
        </p:spPr>
        <p:txBody>
          <a:bodyPr vert="horz" lIns="0" tIns="0" rIns="0" bIns="72000" rtlCol="0" anchor="b" anchorCtr="0">
            <a:noAutofit/>
          </a:bodyPr>
          <a:lstStyle>
            <a:lvl1pPr algn="r">
              <a:lnSpc>
                <a:spcPct val="100000"/>
              </a:lnSpc>
              <a:spcBef>
                <a:spcPts val="0"/>
              </a:spcBef>
              <a:spcAft>
                <a:spcPts val="0"/>
              </a:spcAft>
              <a:defRPr sz="1050">
                <a:solidFill>
                  <a:schemeClr val="tx1"/>
                </a:solidFill>
              </a:defRPr>
            </a:lvl1pPr>
          </a:lstStyle>
          <a:p>
            <a:fld id="{F8E47D07-9D1E-4FE9-B31A-2F5863681021}" type="slidenum">
              <a:rPr lang="en-GB" smtClean="0"/>
              <a:pPr/>
              <a:t>‹#›</a:t>
            </a:fld>
            <a:endParaRPr lang="en-GB"/>
          </a:p>
        </p:txBody>
      </p:sp>
      <p:sp>
        <p:nvSpPr>
          <p:cNvPr id="20" name="Text Placeholder 30">
            <a:extLst>
              <a:ext uri="{FF2B5EF4-FFF2-40B4-BE49-F238E27FC236}">
                <a16:creationId xmlns:a16="http://schemas.microsoft.com/office/drawing/2014/main" id="{611C7859-08D9-4DAD-BB25-DD22F6761BE3}"/>
              </a:ext>
              <a:ext uri="{C183D7F6-B498-43B3-948B-1728B52AA6E4}">
                <adec:decorative xmlns:adec="http://schemas.microsoft.com/office/drawing/2017/decorative" val="1"/>
              </a:ext>
            </a:extLst>
          </p:cNvPr>
          <p:cNvSpPr txBox="1">
            <a:spLocks/>
          </p:cNvSpPr>
          <p:nvPr/>
        </p:nvSpPr>
        <p:spPr>
          <a:xfrm>
            <a:off x="11597151" y="6303999"/>
            <a:ext cx="294812" cy="355098"/>
          </a:xfrm>
          <a:prstGeom prst="rect">
            <a:avLst/>
          </a:prstGeom>
          <a: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a:t> </a:t>
            </a:r>
          </a:p>
        </p:txBody>
      </p:sp>
    </p:spTree>
    <p:custDataLst>
      <p:tags r:id="rId11"/>
    </p:custDataLst>
    <p:extLst>
      <p:ext uri="{BB962C8B-B14F-4D97-AF65-F5344CB8AC3E}">
        <p14:creationId xmlns:p14="http://schemas.microsoft.com/office/powerpoint/2010/main" val="37881719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p:txStyles>
    <p:title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1pPr>
      <a:lvl2pPr marL="460800" marR="0" indent="-2286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6912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3pPr>
      <a:lvl4pPr marL="9216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mn-lt"/>
          <a:ea typeface="+mn-ea"/>
          <a:cs typeface="+mn-cs"/>
        </a:defRPr>
      </a:lvl4pPr>
      <a:lvl5pPr marL="1152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C35EA4"/>
          </p15:clr>
        </p15:guide>
        <p15:guide id="2" pos="7423">
          <p15:clr>
            <a:srgbClr val="C35EA4"/>
          </p15:clr>
        </p15:guide>
        <p15:guide id="3" orient="horz" pos="3906">
          <p15:clr>
            <a:srgbClr val="C35EA4"/>
          </p15:clr>
        </p15:guide>
        <p15:guide id="4" orient="horz" pos="255">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5884D0-6C0A-4957-A521-E7AECDD8A627}"/>
              </a:ext>
            </a:extLst>
          </p:cNvPr>
          <p:cNvSpPr>
            <a:spLocks noGrp="1"/>
          </p:cNvSpPr>
          <p:nvPr>
            <p:ph type="title"/>
          </p:nvPr>
        </p:nvSpPr>
        <p:spPr>
          <a:xfrm>
            <a:off x="407987" y="404812"/>
            <a:ext cx="11376025" cy="1007427"/>
          </a:xfrm>
          <a:prstGeom prst="rect">
            <a:avLst/>
          </a:prstGeom>
        </p:spPr>
        <p:txBody>
          <a:bodyPr vert="horz" lIns="0" tIns="0" rIns="0" bIns="0" rtlCol="0" anchor="t">
            <a:normAutofit/>
          </a:bodyPr>
          <a:lstStyle/>
          <a:p>
            <a:r>
              <a:rPr lang="en-US"/>
              <a:t>Click to enter title here</a:t>
            </a:r>
            <a:endParaRPr lang="en-GB"/>
          </a:p>
        </p:txBody>
      </p:sp>
      <p:sp>
        <p:nvSpPr>
          <p:cNvPr id="8" name="Text Placeholder 7">
            <a:extLst>
              <a:ext uri="{FF2B5EF4-FFF2-40B4-BE49-F238E27FC236}">
                <a16:creationId xmlns:a16="http://schemas.microsoft.com/office/drawing/2014/main" id="{6E248C0A-0C4B-4F9E-B86F-C76D98029E86}"/>
              </a:ext>
            </a:extLst>
          </p:cNvPr>
          <p:cNvSpPr>
            <a:spLocks noGrp="1"/>
          </p:cNvSpPr>
          <p:nvPr>
            <p:ph type="body" idx="1"/>
          </p:nvPr>
        </p:nvSpPr>
        <p:spPr>
          <a:xfrm>
            <a:off x="407987" y="1557338"/>
            <a:ext cx="11376025" cy="4636800"/>
          </a:xfrm>
          <a:prstGeom prst="rect">
            <a:avLst/>
          </a:prstGeom>
        </p:spPr>
        <p:txBody>
          <a:bodyPr vert="horz" lIns="91440" tIns="45720" rIns="91440" bIns="45720" rtlCol="0">
            <a:noAutofit/>
          </a:bodyPr>
          <a:lstStyle/>
          <a:p>
            <a:pPr lvl="0"/>
            <a:r>
              <a:rPr lang="en-US"/>
              <a:t>Click to add text here. </a:t>
            </a:r>
            <a:br>
              <a:rPr lang="en-US"/>
            </a:br>
            <a:r>
              <a:rPr lang="en-US"/>
              <a:t>When pasting copy from other slides, be sure to use the Paste and Match Formatting shortcut (</a:t>
            </a:r>
            <a:r>
              <a:rPr lang="en-US" err="1"/>
              <a:t>Cmd</a:t>
            </a:r>
            <a:r>
              <a:rPr lang="en-US"/>
              <a:t> + Option + Shift + V).</a:t>
            </a:r>
            <a:br>
              <a:rPr lang="en-US"/>
            </a:br>
            <a:r>
              <a:rPr lang="en-US"/>
              <a:t>To increase bullet level, select your text and press Tab.</a:t>
            </a:r>
            <a:br>
              <a:rPr lang="en-US"/>
            </a:br>
            <a:r>
              <a:rPr lang="en-US"/>
              <a:t>To decrease bullet level, select your bullet text and press Shift + Tab.</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78F6B2-FAF9-4D08-B8BD-F2646AEF396C}"/>
              </a:ext>
              <a:ext uri="{C183D7F6-B498-43B3-948B-1728B52AA6E4}">
                <adec:decorative xmlns:adec="http://schemas.microsoft.com/office/drawing/2017/decorative" val="1"/>
              </a:ext>
            </a:extLst>
          </p:cNvPr>
          <p:cNvSpPr>
            <a:spLocks noGrp="1"/>
          </p:cNvSpPr>
          <p:nvPr>
            <p:ph type="dt" sz="half" idx="2"/>
          </p:nvPr>
        </p:nvSpPr>
        <p:spPr>
          <a:xfrm>
            <a:off x="10137663" y="6456258"/>
            <a:ext cx="1279358" cy="309145"/>
          </a:xfrm>
          <a:prstGeom prst="rect">
            <a:avLst/>
          </a:prstGeom>
        </p:spPr>
        <p:txBody>
          <a:bodyPr vert="horz" lIns="91440" tIns="45720" rIns="91440" bIns="72000" rtlCol="0" anchor="b" anchorCtr="0">
            <a:noAutofit/>
          </a:bodyPr>
          <a:lstStyle>
            <a:lvl1pPr algn="r">
              <a:lnSpc>
                <a:spcPct val="100000"/>
              </a:lnSpc>
              <a:spcBef>
                <a:spcPts val="0"/>
              </a:spcBef>
              <a:spcAft>
                <a:spcPts val="0"/>
              </a:spcAft>
              <a:defRPr sz="105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6410E024-D0BA-4349-981A-F74D8D6124B4}"/>
              </a:ext>
              <a:ext uri="{C183D7F6-B498-43B3-948B-1728B52AA6E4}">
                <adec:decorative xmlns:adec="http://schemas.microsoft.com/office/drawing/2017/decorative" val="1"/>
              </a:ext>
            </a:extLst>
          </p:cNvPr>
          <p:cNvSpPr>
            <a:spLocks noGrp="1"/>
          </p:cNvSpPr>
          <p:nvPr>
            <p:ph type="sldNum" sz="quarter" idx="4"/>
          </p:nvPr>
        </p:nvSpPr>
        <p:spPr>
          <a:xfrm>
            <a:off x="0" y="6456258"/>
            <a:ext cx="407988" cy="309145"/>
          </a:xfrm>
          <a:prstGeom prst="rect">
            <a:avLst/>
          </a:prstGeom>
        </p:spPr>
        <p:txBody>
          <a:bodyPr vert="horz" lIns="0" tIns="0" rIns="0" bIns="72000" rtlCol="0" anchor="b" anchorCtr="0">
            <a:noAutofit/>
          </a:bodyPr>
          <a:lstStyle>
            <a:lvl1pPr algn="r">
              <a:lnSpc>
                <a:spcPct val="100000"/>
              </a:lnSpc>
              <a:spcBef>
                <a:spcPts val="0"/>
              </a:spcBef>
              <a:spcAft>
                <a:spcPts val="0"/>
              </a:spcAft>
              <a:defRPr sz="1050">
                <a:solidFill>
                  <a:schemeClr val="tx1"/>
                </a:solidFill>
              </a:defRPr>
            </a:lvl1pPr>
          </a:lstStyle>
          <a:p>
            <a:fld id="{F8E47D07-9D1E-4FE9-B31A-2F5863681021}" type="slidenum">
              <a:rPr lang="en-GB" smtClean="0"/>
              <a:pPr/>
              <a:t>‹#›</a:t>
            </a:fld>
            <a:endParaRPr lang="en-GB"/>
          </a:p>
        </p:txBody>
      </p:sp>
      <p:sp>
        <p:nvSpPr>
          <p:cNvPr id="20" name="Text Placeholder 30">
            <a:extLst>
              <a:ext uri="{FF2B5EF4-FFF2-40B4-BE49-F238E27FC236}">
                <a16:creationId xmlns:a16="http://schemas.microsoft.com/office/drawing/2014/main" id="{611C7859-08D9-4DAD-BB25-DD22F6761BE3}"/>
              </a:ext>
              <a:ext uri="{C183D7F6-B498-43B3-948B-1728B52AA6E4}">
                <adec:decorative xmlns:adec="http://schemas.microsoft.com/office/drawing/2017/decorative" val="1"/>
              </a:ext>
            </a:extLst>
          </p:cNvPr>
          <p:cNvSpPr txBox="1">
            <a:spLocks/>
          </p:cNvSpPr>
          <p:nvPr/>
        </p:nvSpPr>
        <p:spPr>
          <a:xfrm>
            <a:off x="11597151" y="6303999"/>
            <a:ext cx="294812" cy="355098"/>
          </a:xfrm>
          <a:prstGeom prst="rect">
            <a:avLst/>
          </a:prstGeom>
          <a: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a:t> </a:t>
            </a:r>
          </a:p>
        </p:txBody>
      </p:sp>
    </p:spTree>
    <p:custDataLst>
      <p:tags r:id="rId11"/>
    </p:custDataLst>
    <p:extLst>
      <p:ext uri="{BB962C8B-B14F-4D97-AF65-F5344CB8AC3E}">
        <p14:creationId xmlns:p14="http://schemas.microsoft.com/office/powerpoint/2010/main" val="41336707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hf hdr="0" ftr="0"/>
  <p:txStyles>
    <p:title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1pPr>
      <a:lvl2pPr marL="460800" marR="0" indent="-2286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6912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3pPr>
      <a:lvl4pPr marL="9216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mn-lt"/>
          <a:ea typeface="+mn-ea"/>
          <a:cs typeface="+mn-cs"/>
        </a:defRPr>
      </a:lvl4pPr>
      <a:lvl5pPr marL="1152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C35EA4"/>
          </p15:clr>
        </p15:guide>
        <p15:guide id="2" pos="7423">
          <p15:clr>
            <a:srgbClr val="C35EA4"/>
          </p15:clr>
        </p15:guide>
        <p15:guide id="3" orient="horz" pos="3906">
          <p15:clr>
            <a:srgbClr val="C35EA4"/>
          </p15:clr>
        </p15:guide>
        <p15:guide id="4" orient="horz" pos="255">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5884D0-6C0A-4957-A521-E7AECDD8A627}"/>
              </a:ext>
            </a:extLst>
          </p:cNvPr>
          <p:cNvSpPr>
            <a:spLocks noGrp="1"/>
          </p:cNvSpPr>
          <p:nvPr>
            <p:ph type="title"/>
          </p:nvPr>
        </p:nvSpPr>
        <p:spPr>
          <a:xfrm>
            <a:off x="407987" y="404812"/>
            <a:ext cx="11376025" cy="1007427"/>
          </a:xfrm>
          <a:prstGeom prst="rect">
            <a:avLst/>
          </a:prstGeom>
        </p:spPr>
        <p:txBody>
          <a:bodyPr vert="horz" lIns="0" tIns="0" rIns="0" bIns="0" rtlCol="0" anchor="t">
            <a:normAutofit/>
          </a:bodyPr>
          <a:lstStyle/>
          <a:p>
            <a:r>
              <a:rPr lang="en-US"/>
              <a:t>Click to enter title here</a:t>
            </a:r>
            <a:endParaRPr lang="en-GB"/>
          </a:p>
        </p:txBody>
      </p:sp>
      <p:sp>
        <p:nvSpPr>
          <p:cNvPr id="4" name="Date Placeholder 3">
            <a:extLst>
              <a:ext uri="{FF2B5EF4-FFF2-40B4-BE49-F238E27FC236}">
                <a16:creationId xmlns:a16="http://schemas.microsoft.com/office/drawing/2014/main" id="{FD78F6B2-FAF9-4D08-B8BD-F2646AEF396C}"/>
              </a:ext>
              <a:ext uri="{C183D7F6-B498-43B3-948B-1728B52AA6E4}">
                <adec:decorative xmlns:adec="http://schemas.microsoft.com/office/drawing/2017/decorative" val="1"/>
              </a:ext>
            </a:extLst>
          </p:cNvPr>
          <p:cNvSpPr>
            <a:spLocks noGrp="1"/>
          </p:cNvSpPr>
          <p:nvPr>
            <p:ph type="dt" sz="half" idx="2"/>
          </p:nvPr>
        </p:nvSpPr>
        <p:spPr>
          <a:xfrm>
            <a:off x="10137663" y="6454800"/>
            <a:ext cx="1279358" cy="309145"/>
          </a:xfrm>
          <a:prstGeom prst="rect">
            <a:avLst/>
          </a:prstGeom>
        </p:spPr>
        <p:txBody>
          <a:bodyPr vert="horz" lIns="91440" tIns="45720" rIns="91440" bIns="72000" rtlCol="0" anchor="b" anchorCtr="0">
            <a:noAutofit/>
          </a:bodyPr>
          <a:lstStyle>
            <a:lvl1pPr algn="r">
              <a:lnSpc>
                <a:spcPct val="100000"/>
              </a:lnSpc>
              <a:spcBef>
                <a:spcPts val="0"/>
              </a:spcBef>
              <a:spcAft>
                <a:spcPts val="0"/>
              </a:spcAft>
              <a:defRPr sz="105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6410E024-D0BA-4349-981A-F74D8D6124B4}"/>
              </a:ext>
              <a:ext uri="{C183D7F6-B498-43B3-948B-1728B52AA6E4}">
                <adec:decorative xmlns:adec="http://schemas.microsoft.com/office/drawing/2017/decorative" val="1"/>
              </a:ext>
            </a:extLst>
          </p:cNvPr>
          <p:cNvSpPr>
            <a:spLocks noGrp="1"/>
          </p:cNvSpPr>
          <p:nvPr>
            <p:ph type="sldNum" sz="quarter" idx="4"/>
          </p:nvPr>
        </p:nvSpPr>
        <p:spPr>
          <a:xfrm>
            <a:off x="0" y="6454800"/>
            <a:ext cx="407987" cy="309145"/>
          </a:xfrm>
          <a:prstGeom prst="rect">
            <a:avLst/>
          </a:prstGeom>
        </p:spPr>
        <p:txBody>
          <a:bodyPr vert="horz" lIns="0" tIns="0" rIns="0" bIns="72000" rtlCol="0" anchor="b" anchorCtr="0">
            <a:noAutofit/>
          </a:bodyPr>
          <a:lstStyle>
            <a:lvl1pPr algn="r">
              <a:lnSpc>
                <a:spcPct val="100000"/>
              </a:lnSpc>
              <a:spcBef>
                <a:spcPts val="0"/>
              </a:spcBef>
              <a:spcAft>
                <a:spcPts val="0"/>
              </a:spcAft>
              <a:defRPr sz="1050">
                <a:solidFill>
                  <a:schemeClr val="tx1"/>
                </a:solidFill>
              </a:defRPr>
            </a:lvl1pPr>
          </a:lstStyle>
          <a:p>
            <a:fld id="{F8E47D07-9D1E-4FE9-B31A-2F5863681021}" type="slidenum">
              <a:rPr lang="en-GB" smtClean="0"/>
              <a:pPr/>
              <a:t>‹#›</a:t>
            </a:fld>
            <a:endParaRPr lang="en-GB"/>
          </a:p>
        </p:txBody>
      </p:sp>
      <p:sp>
        <p:nvSpPr>
          <p:cNvPr id="20" name="Text Placeholder 30">
            <a:extLst>
              <a:ext uri="{FF2B5EF4-FFF2-40B4-BE49-F238E27FC236}">
                <a16:creationId xmlns:a16="http://schemas.microsoft.com/office/drawing/2014/main" id="{611C7859-08D9-4DAD-BB25-DD22F6761BE3}"/>
              </a:ext>
              <a:ext uri="{C183D7F6-B498-43B3-948B-1728B52AA6E4}">
                <adec:decorative xmlns:adec="http://schemas.microsoft.com/office/drawing/2017/decorative" val="1"/>
              </a:ext>
            </a:extLst>
          </p:cNvPr>
          <p:cNvSpPr txBox="1">
            <a:spLocks/>
          </p:cNvSpPr>
          <p:nvPr/>
        </p:nvSpPr>
        <p:spPr>
          <a:xfrm>
            <a:off x="11597151" y="6303999"/>
            <a:ext cx="294812" cy="355098"/>
          </a:xfrm>
          <a:prstGeom prst="rect">
            <a:avLst/>
          </a:prstGeom>
          <a:blipFill>
            <a:blip r:embed="rId25" cstate="print">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a:t> </a:t>
            </a:r>
          </a:p>
        </p:txBody>
      </p:sp>
      <p:sp>
        <p:nvSpPr>
          <p:cNvPr id="8" name="Text Placeholder 7">
            <a:extLst>
              <a:ext uri="{FF2B5EF4-FFF2-40B4-BE49-F238E27FC236}">
                <a16:creationId xmlns:a16="http://schemas.microsoft.com/office/drawing/2014/main" id="{6E248C0A-0C4B-4F9E-B86F-C76D98029E86}"/>
              </a:ext>
            </a:extLst>
          </p:cNvPr>
          <p:cNvSpPr>
            <a:spLocks noGrp="1"/>
          </p:cNvSpPr>
          <p:nvPr>
            <p:ph type="body" idx="1"/>
          </p:nvPr>
        </p:nvSpPr>
        <p:spPr>
          <a:xfrm>
            <a:off x="407987" y="1567813"/>
            <a:ext cx="11376025" cy="4636800"/>
          </a:xfrm>
          <a:prstGeom prst="rect">
            <a:avLst/>
          </a:prstGeom>
        </p:spPr>
        <p:txBody>
          <a:bodyPr vert="horz" lIns="91440" tIns="45720" rIns="91440" bIns="45720" rtlCol="0">
            <a:noAutofit/>
          </a:bodyPr>
          <a:lstStyle/>
          <a:p>
            <a:pPr lvl="0"/>
            <a:r>
              <a:rPr lang="en-US"/>
              <a:t>Click to add text here. </a:t>
            </a:r>
            <a:br>
              <a:rPr lang="en-US"/>
            </a:br>
            <a:r>
              <a:rPr lang="en-US"/>
              <a:t>When pasting copy from other slides, be sure to use the Paste and Match Formatting shortcut (</a:t>
            </a:r>
            <a:r>
              <a:rPr lang="en-US" err="1"/>
              <a:t>Cmd</a:t>
            </a:r>
            <a:r>
              <a:rPr lang="en-US"/>
              <a:t> + Option + Shift + V).</a:t>
            </a:r>
            <a:br>
              <a:rPr lang="en-US"/>
            </a:br>
            <a:r>
              <a:rPr lang="en-US"/>
              <a:t>To increase bullet level, select your text and press Tab.</a:t>
            </a:r>
            <a:br>
              <a:rPr lang="en-US"/>
            </a:br>
            <a:r>
              <a:rPr lang="en-US"/>
              <a:t>To decrease bullet level, select your bullet text and press Shift + Tab.</a:t>
            </a:r>
          </a:p>
          <a:p>
            <a:pPr lvl="1"/>
            <a:r>
              <a:rPr lang="en-US"/>
              <a:t>Second level</a:t>
            </a:r>
          </a:p>
          <a:p>
            <a:pPr lvl="2"/>
            <a:r>
              <a:rPr lang="en-US"/>
              <a:t>Third level</a:t>
            </a:r>
          </a:p>
          <a:p>
            <a:pPr lvl="3"/>
            <a:r>
              <a:rPr lang="en-US"/>
              <a:t>Fourth level</a:t>
            </a:r>
          </a:p>
          <a:p>
            <a:pPr lvl="4"/>
            <a:r>
              <a:rPr lang="en-US"/>
              <a:t>Fifth level</a:t>
            </a:r>
          </a:p>
        </p:txBody>
      </p:sp>
    </p:spTree>
    <p:custDataLst>
      <p:tags r:id="rId24"/>
    </p:custDataLst>
    <p:extLst>
      <p:ext uri="{BB962C8B-B14F-4D97-AF65-F5344CB8AC3E}">
        <p14:creationId xmlns:p14="http://schemas.microsoft.com/office/powerpoint/2010/main" val="250302957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Lst>
  <p:hf hdr="0" ftr="0"/>
  <p:txStyles>
    <p:title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1pPr>
      <a:lvl2pPr marL="460800" marR="0" indent="-2304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691200" indent="-2304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3pPr>
      <a:lvl4pPr marL="921600" indent="-2304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4pPr>
      <a:lvl5pPr marL="1152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C35EA4"/>
          </p15:clr>
        </p15:guide>
        <p15:guide id="2" pos="7423">
          <p15:clr>
            <a:srgbClr val="C35EA4"/>
          </p15:clr>
        </p15:guide>
        <p15:guide id="3" orient="horz" pos="3906">
          <p15:clr>
            <a:srgbClr val="C35EA4"/>
          </p15:clr>
        </p15:guide>
        <p15:guide id="4" orient="horz" pos="255">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5884D0-6C0A-4957-A521-E7AECDD8A627}"/>
              </a:ext>
            </a:extLst>
          </p:cNvPr>
          <p:cNvSpPr>
            <a:spLocks noGrp="1"/>
          </p:cNvSpPr>
          <p:nvPr>
            <p:ph type="title"/>
          </p:nvPr>
        </p:nvSpPr>
        <p:spPr>
          <a:xfrm>
            <a:off x="407987" y="404812"/>
            <a:ext cx="11376025" cy="1007427"/>
          </a:xfrm>
          <a:prstGeom prst="rect">
            <a:avLst/>
          </a:prstGeom>
        </p:spPr>
        <p:txBody>
          <a:bodyPr vert="horz" lIns="0" tIns="0" rIns="0" bIns="0" rtlCol="0" anchor="t">
            <a:normAutofit/>
          </a:bodyPr>
          <a:lstStyle/>
          <a:p>
            <a:r>
              <a:rPr lang="en-US"/>
              <a:t>Click to enter title here</a:t>
            </a:r>
            <a:endParaRPr lang="en-GB"/>
          </a:p>
        </p:txBody>
      </p:sp>
      <p:sp>
        <p:nvSpPr>
          <p:cNvPr id="4" name="Date Placeholder 3">
            <a:extLst>
              <a:ext uri="{FF2B5EF4-FFF2-40B4-BE49-F238E27FC236}">
                <a16:creationId xmlns:a16="http://schemas.microsoft.com/office/drawing/2014/main" id="{FD78F6B2-FAF9-4D08-B8BD-F2646AEF396C}"/>
              </a:ext>
              <a:ext uri="{C183D7F6-B498-43B3-948B-1728B52AA6E4}">
                <adec:decorative xmlns:adec="http://schemas.microsoft.com/office/drawing/2017/decorative" val="1"/>
              </a:ext>
            </a:extLst>
          </p:cNvPr>
          <p:cNvSpPr>
            <a:spLocks noGrp="1"/>
          </p:cNvSpPr>
          <p:nvPr>
            <p:ph type="dt" sz="half" idx="2"/>
          </p:nvPr>
        </p:nvSpPr>
        <p:spPr>
          <a:xfrm>
            <a:off x="10137663" y="6454800"/>
            <a:ext cx="1279358" cy="309145"/>
          </a:xfrm>
          <a:prstGeom prst="rect">
            <a:avLst/>
          </a:prstGeom>
        </p:spPr>
        <p:txBody>
          <a:bodyPr vert="horz" lIns="91440" tIns="45720" rIns="91440" bIns="72000" rtlCol="0" anchor="b" anchorCtr="0">
            <a:noAutofit/>
          </a:bodyPr>
          <a:lstStyle>
            <a:lvl1pPr algn="r">
              <a:lnSpc>
                <a:spcPct val="100000"/>
              </a:lnSpc>
              <a:spcBef>
                <a:spcPts val="0"/>
              </a:spcBef>
              <a:spcAft>
                <a:spcPts val="0"/>
              </a:spcAft>
              <a:defRPr sz="105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6410E024-D0BA-4349-981A-F74D8D6124B4}"/>
              </a:ext>
              <a:ext uri="{C183D7F6-B498-43B3-948B-1728B52AA6E4}">
                <adec:decorative xmlns:adec="http://schemas.microsoft.com/office/drawing/2017/decorative" val="1"/>
              </a:ext>
            </a:extLst>
          </p:cNvPr>
          <p:cNvSpPr>
            <a:spLocks noGrp="1"/>
          </p:cNvSpPr>
          <p:nvPr>
            <p:ph type="sldNum" sz="quarter" idx="4"/>
          </p:nvPr>
        </p:nvSpPr>
        <p:spPr>
          <a:xfrm>
            <a:off x="0" y="6454800"/>
            <a:ext cx="407988" cy="309145"/>
          </a:xfrm>
          <a:prstGeom prst="rect">
            <a:avLst/>
          </a:prstGeom>
        </p:spPr>
        <p:txBody>
          <a:bodyPr vert="horz" lIns="0" tIns="0" rIns="0" bIns="72000" rtlCol="0" anchor="b" anchorCtr="0">
            <a:noAutofit/>
          </a:bodyPr>
          <a:lstStyle>
            <a:lvl1pPr algn="r">
              <a:lnSpc>
                <a:spcPct val="100000"/>
              </a:lnSpc>
              <a:spcBef>
                <a:spcPts val="0"/>
              </a:spcBef>
              <a:spcAft>
                <a:spcPts val="0"/>
              </a:spcAft>
              <a:defRPr sz="1050">
                <a:solidFill>
                  <a:schemeClr val="tx1"/>
                </a:solidFill>
              </a:defRPr>
            </a:lvl1pPr>
          </a:lstStyle>
          <a:p>
            <a:fld id="{F8E47D07-9D1E-4FE9-B31A-2F5863681021}" type="slidenum">
              <a:rPr lang="en-GB" smtClean="0"/>
              <a:pPr/>
              <a:t>‹#›</a:t>
            </a:fld>
            <a:endParaRPr lang="en-GB"/>
          </a:p>
        </p:txBody>
      </p:sp>
      <p:sp>
        <p:nvSpPr>
          <p:cNvPr id="20" name="Text Placeholder 30">
            <a:extLst>
              <a:ext uri="{FF2B5EF4-FFF2-40B4-BE49-F238E27FC236}">
                <a16:creationId xmlns:a16="http://schemas.microsoft.com/office/drawing/2014/main" id="{611C7859-08D9-4DAD-BB25-DD22F6761BE3}"/>
              </a:ext>
              <a:ext uri="{C183D7F6-B498-43B3-948B-1728B52AA6E4}">
                <adec:decorative xmlns:adec="http://schemas.microsoft.com/office/drawing/2017/decorative" val="1"/>
              </a:ext>
            </a:extLst>
          </p:cNvPr>
          <p:cNvSpPr txBox="1">
            <a:spLocks/>
          </p:cNvSpPr>
          <p:nvPr/>
        </p:nvSpPr>
        <p:spPr>
          <a:xfrm>
            <a:off x="11597151" y="6303999"/>
            <a:ext cx="294812" cy="355098"/>
          </a:xfrm>
          <a:prstGeom prst="rect">
            <a:avLst/>
          </a:prstGeom>
          <a: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a:t> </a:t>
            </a:r>
          </a:p>
        </p:txBody>
      </p:sp>
      <p:sp>
        <p:nvSpPr>
          <p:cNvPr id="8" name="Text Placeholder 7">
            <a:extLst>
              <a:ext uri="{FF2B5EF4-FFF2-40B4-BE49-F238E27FC236}">
                <a16:creationId xmlns:a16="http://schemas.microsoft.com/office/drawing/2014/main" id="{6E248C0A-0C4B-4F9E-B86F-C76D98029E86}"/>
              </a:ext>
            </a:extLst>
          </p:cNvPr>
          <p:cNvSpPr>
            <a:spLocks noGrp="1"/>
          </p:cNvSpPr>
          <p:nvPr>
            <p:ph type="body" idx="1"/>
          </p:nvPr>
        </p:nvSpPr>
        <p:spPr>
          <a:xfrm>
            <a:off x="407987" y="1567813"/>
            <a:ext cx="11376025" cy="4636800"/>
          </a:xfrm>
          <a:prstGeom prst="rect">
            <a:avLst/>
          </a:prstGeom>
        </p:spPr>
        <p:txBody>
          <a:bodyPr vert="horz" lIns="91440" tIns="45720" rIns="91440" bIns="45720" rtlCol="0">
            <a:noAutofit/>
          </a:bodyPr>
          <a:lstStyle/>
          <a:p>
            <a:pPr lvl="0"/>
            <a:r>
              <a:rPr lang="en-US"/>
              <a:t>Click to add text here. </a:t>
            </a:r>
            <a:br>
              <a:rPr lang="en-US"/>
            </a:br>
            <a:r>
              <a:rPr lang="en-US"/>
              <a:t>When pasting copy from other slides, be sure to use the Paste and Match Formatting shortcut (</a:t>
            </a:r>
            <a:r>
              <a:rPr lang="en-US" err="1"/>
              <a:t>Cmd</a:t>
            </a:r>
            <a:r>
              <a:rPr lang="en-US"/>
              <a:t> + Option + Shift + V).</a:t>
            </a:r>
            <a:br>
              <a:rPr lang="en-US"/>
            </a:br>
            <a:r>
              <a:rPr lang="en-US"/>
              <a:t>To increase bullet level, select your text and press Tab.</a:t>
            </a:r>
            <a:br>
              <a:rPr lang="en-US"/>
            </a:br>
            <a:r>
              <a:rPr lang="en-US"/>
              <a:t>To decrease bullet level, select your bullet text and press Shift + Tab.</a:t>
            </a:r>
          </a:p>
          <a:p>
            <a:pPr lvl="1"/>
            <a:r>
              <a:rPr lang="en-US"/>
              <a:t>Second level</a:t>
            </a:r>
          </a:p>
          <a:p>
            <a:pPr lvl="2"/>
            <a:r>
              <a:rPr lang="en-US"/>
              <a:t>Third level</a:t>
            </a:r>
          </a:p>
          <a:p>
            <a:pPr lvl="3"/>
            <a:r>
              <a:rPr lang="en-US"/>
              <a:t>Fourth level</a:t>
            </a:r>
          </a:p>
          <a:p>
            <a:pPr lvl="4"/>
            <a:r>
              <a:rPr lang="en-US"/>
              <a:t>Fifth level</a:t>
            </a:r>
          </a:p>
        </p:txBody>
      </p:sp>
    </p:spTree>
    <p:custDataLst>
      <p:tags r:id="rId7"/>
    </p:custDataLst>
    <p:extLst>
      <p:ext uri="{BB962C8B-B14F-4D97-AF65-F5344CB8AC3E}">
        <p14:creationId xmlns:p14="http://schemas.microsoft.com/office/powerpoint/2010/main" val="128893703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Lst>
  <p:hf hdr="0" ftr="0"/>
  <p:txStyles>
    <p:title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1pPr>
      <a:lvl2pPr marL="460800" marR="0" indent="-2304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a:solidFill>
            <a:schemeClr val="tx1"/>
          </a:solidFill>
          <a:latin typeface="+mn-lt"/>
          <a:ea typeface="+mn-ea"/>
          <a:cs typeface="+mn-cs"/>
        </a:defRPr>
      </a:lvl2pPr>
      <a:lvl3pPr marL="691200" indent="-2304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3pPr>
      <a:lvl4pPr marL="921600" indent="-2304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4pPr>
      <a:lvl5pPr marL="1152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C35EA4"/>
          </p15:clr>
        </p15:guide>
        <p15:guide id="2" pos="7423">
          <p15:clr>
            <a:srgbClr val="C35EA4"/>
          </p15:clr>
        </p15:guide>
        <p15:guide id="3" orient="horz" pos="3906">
          <p15:clr>
            <a:srgbClr val="C35EA4"/>
          </p15:clr>
        </p15:guide>
        <p15:guide id="4" orient="horz" pos="255">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5884D0-6C0A-4957-A521-E7AECDD8A627}"/>
              </a:ext>
            </a:extLst>
          </p:cNvPr>
          <p:cNvSpPr>
            <a:spLocks noGrp="1"/>
          </p:cNvSpPr>
          <p:nvPr>
            <p:ph type="title"/>
          </p:nvPr>
        </p:nvSpPr>
        <p:spPr>
          <a:xfrm>
            <a:off x="407987" y="404812"/>
            <a:ext cx="11376025" cy="1007427"/>
          </a:xfrm>
          <a:prstGeom prst="rect">
            <a:avLst/>
          </a:prstGeom>
        </p:spPr>
        <p:txBody>
          <a:bodyPr vert="horz" lIns="0" tIns="0" rIns="0" bIns="0" rtlCol="0" anchor="t">
            <a:normAutofit/>
          </a:bodyPr>
          <a:lstStyle/>
          <a:p>
            <a:r>
              <a:rPr lang="en-US"/>
              <a:t>Click to enter title here</a:t>
            </a:r>
            <a:endParaRPr lang="en-GB"/>
          </a:p>
        </p:txBody>
      </p:sp>
      <p:sp>
        <p:nvSpPr>
          <p:cNvPr id="6" name="Slide Number Placeholder 5">
            <a:extLst>
              <a:ext uri="{FF2B5EF4-FFF2-40B4-BE49-F238E27FC236}">
                <a16:creationId xmlns:a16="http://schemas.microsoft.com/office/drawing/2014/main" id="{6410E024-D0BA-4349-981A-F74D8D6124B4}"/>
              </a:ext>
            </a:extLst>
          </p:cNvPr>
          <p:cNvSpPr>
            <a:spLocks noGrp="1"/>
          </p:cNvSpPr>
          <p:nvPr>
            <p:ph type="sldNum" sz="quarter" idx="4"/>
          </p:nvPr>
        </p:nvSpPr>
        <p:spPr>
          <a:xfrm>
            <a:off x="0" y="6456258"/>
            <a:ext cx="407988" cy="309145"/>
          </a:xfrm>
          <a:prstGeom prst="rect">
            <a:avLst/>
          </a:prstGeom>
        </p:spPr>
        <p:txBody>
          <a:bodyPr vert="horz" lIns="0" tIns="0" rIns="0" bIns="72000" rtlCol="0" anchor="b" anchorCtr="0">
            <a:noAutofit/>
          </a:bodyPr>
          <a:lstStyle>
            <a:lvl1pPr algn="r">
              <a:lnSpc>
                <a:spcPct val="100000"/>
              </a:lnSpc>
              <a:spcBef>
                <a:spcPts val="0"/>
              </a:spcBef>
              <a:spcAft>
                <a:spcPts val="0"/>
              </a:spcAft>
              <a:defRPr sz="1050">
                <a:solidFill>
                  <a:schemeClr val="tx1"/>
                </a:solidFill>
              </a:defRPr>
            </a:lvl1pPr>
          </a:lstStyle>
          <a:p>
            <a:fld id="{F8E47D07-9D1E-4FE9-B31A-2F5863681021}" type="slidenum">
              <a:rPr lang="en-GB" smtClean="0"/>
              <a:pPr/>
              <a:t>‹#›</a:t>
            </a:fld>
            <a:endParaRPr lang="en-GB"/>
          </a:p>
        </p:txBody>
      </p:sp>
      <p:sp>
        <p:nvSpPr>
          <p:cNvPr id="8" name="Text Placeholder 7">
            <a:extLst>
              <a:ext uri="{FF2B5EF4-FFF2-40B4-BE49-F238E27FC236}">
                <a16:creationId xmlns:a16="http://schemas.microsoft.com/office/drawing/2014/main" id="{6E248C0A-0C4B-4F9E-B86F-C76D98029E86}"/>
              </a:ext>
            </a:extLst>
          </p:cNvPr>
          <p:cNvSpPr>
            <a:spLocks noGrp="1"/>
          </p:cNvSpPr>
          <p:nvPr>
            <p:ph type="body" idx="1"/>
          </p:nvPr>
        </p:nvSpPr>
        <p:spPr>
          <a:xfrm>
            <a:off x="407987" y="1557337"/>
            <a:ext cx="11376025" cy="4643437"/>
          </a:xfrm>
          <a:prstGeom prst="rect">
            <a:avLst/>
          </a:prstGeom>
        </p:spPr>
        <p:txBody>
          <a:bodyPr vert="horz" lIns="91440" tIns="45720" rIns="91440" bIns="45720" rtlCol="0">
            <a:noAutofit/>
          </a:body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a:t>
            </a:r>
          </a:p>
          <a:p>
            <a:pPr marL="576000" marR="0" lvl="1" indent="-288000" algn="l" defTabSz="914400" rtl="0" eaLnBrk="1" fontAlgn="auto" latinLnBrk="0" hangingPunct="1">
              <a:lnSpc>
                <a:spcPct val="90000"/>
              </a:lnSpc>
              <a:spcBef>
                <a:spcPts val="0"/>
              </a:spcBef>
              <a:spcAft>
                <a:spcPts val="800"/>
              </a:spcAft>
              <a:buClrTx/>
              <a:buSzPct val="100000"/>
              <a:buFont typeface="Arial" panose="020B0604020202020204" pitchFamily="34" charset="0"/>
              <a:buChar char="•"/>
              <a:tabLst/>
            </a:pPr>
            <a:r>
              <a:rPr lang="en-US"/>
              <a:t>Second level</a:t>
            </a:r>
          </a:p>
          <a:p>
            <a:pPr lvl="2"/>
            <a:r>
              <a:rPr lang="en-US"/>
              <a:t>Third level</a:t>
            </a:r>
          </a:p>
          <a:p>
            <a:pPr lvl="3"/>
            <a:r>
              <a:rPr lang="en-US"/>
              <a:t>Fourth level</a:t>
            </a:r>
          </a:p>
          <a:p>
            <a:pPr lvl="4"/>
            <a:r>
              <a:rPr lang="en-US"/>
              <a:t>Fifth level</a:t>
            </a:r>
          </a:p>
        </p:txBody>
      </p:sp>
    </p:spTree>
    <p:custDataLst>
      <p:tags r:id="rId12"/>
    </p:custDataLst>
    <p:extLst>
      <p:ext uri="{BB962C8B-B14F-4D97-AF65-F5344CB8AC3E}">
        <p14:creationId xmlns:p14="http://schemas.microsoft.com/office/powerpoint/2010/main" val="305824919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29" r:id="rId10"/>
  </p:sldLayoutIdLst>
  <p:hf hdr="0" ftr="0"/>
  <p:txStyles>
    <p:title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1pPr>
      <a:lvl2pPr marL="630900" marR="0" indent="-3429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79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3pPr>
      <a:lvl4pPr marL="97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mn-lt"/>
          <a:ea typeface="+mn-ea"/>
          <a:cs typeface="+mn-cs"/>
        </a:defRPr>
      </a:lvl4pPr>
      <a:lvl5pPr marL="1188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C35EA4"/>
          </p15:clr>
        </p15:guide>
        <p15:guide id="2" pos="7423">
          <p15:clr>
            <a:srgbClr val="C35EA4"/>
          </p15:clr>
        </p15:guide>
        <p15:guide id="3" orient="horz" pos="3906">
          <p15:clr>
            <a:srgbClr val="C35EA4"/>
          </p15:clr>
        </p15:guide>
        <p15:guide id="4" orient="horz" pos="255">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5884D0-6C0A-4957-A521-E7AECDD8A627}"/>
              </a:ext>
            </a:extLst>
          </p:cNvPr>
          <p:cNvSpPr>
            <a:spLocks noGrp="1"/>
          </p:cNvSpPr>
          <p:nvPr>
            <p:ph type="title"/>
          </p:nvPr>
        </p:nvSpPr>
        <p:spPr>
          <a:xfrm>
            <a:off x="407987" y="404812"/>
            <a:ext cx="11376025" cy="1007427"/>
          </a:xfrm>
          <a:prstGeom prst="rect">
            <a:avLst/>
          </a:prstGeom>
        </p:spPr>
        <p:txBody>
          <a:bodyPr vert="horz" lIns="0" tIns="0" rIns="0" bIns="0" rtlCol="0" anchor="t">
            <a:normAutofit/>
          </a:bodyPr>
          <a:lstStyle/>
          <a:p>
            <a:r>
              <a:rPr lang="en-US"/>
              <a:t>Click to enter title here</a:t>
            </a:r>
            <a:endParaRPr lang="en-GB"/>
          </a:p>
        </p:txBody>
      </p:sp>
      <p:sp>
        <p:nvSpPr>
          <p:cNvPr id="4" name="Date Placeholder 3">
            <a:extLst>
              <a:ext uri="{FF2B5EF4-FFF2-40B4-BE49-F238E27FC236}">
                <a16:creationId xmlns:a16="http://schemas.microsoft.com/office/drawing/2014/main" id="{FD78F6B2-FAF9-4D08-B8BD-F2646AEF396C}"/>
              </a:ext>
            </a:extLst>
          </p:cNvPr>
          <p:cNvSpPr>
            <a:spLocks noGrp="1"/>
          </p:cNvSpPr>
          <p:nvPr>
            <p:ph type="dt" sz="half" idx="2"/>
          </p:nvPr>
        </p:nvSpPr>
        <p:spPr>
          <a:xfrm>
            <a:off x="10137663" y="6456258"/>
            <a:ext cx="1279358" cy="309145"/>
          </a:xfrm>
          <a:prstGeom prst="rect">
            <a:avLst/>
          </a:prstGeom>
        </p:spPr>
        <p:txBody>
          <a:bodyPr vert="horz" lIns="91440" tIns="45720" rIns="91440" bIns="72000" rtlCol="0" anchor="b" anchorCtr="0">
            <a:noAutofit/>
          </a:bodyPr>
          <a:lstStyle>
            <a:lvl1pPr algn="r">
              <a:lnSpc>
                <a:spcPct val="100000"/>
              </a:lnSpc>
              <a:spcBef>
                <a:spcPts val="0"/>
              </a:spcBef>
              <a:spcAft>
                <a:spcPts val="0"/>
              </a:spcAft>
              <a:defRPr sz="105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6410E024-D0BA-4349-981A-F74D8D6124B4}"/>
              </a:ext>
            </a:extLst>
          </p:cNvPr>
          <p:cNvSpPr>
            <a:spLocks noGrp="1"/>
          </p:cNvSpPr>
          <p:nvPr>
            <p:ph type="sldNum" sz="quarter" idx="4"/>
          </p:nvPr>
        </p:nvSpPr>
        <p:spPr>
          <a:xfrm>
            <a:off x="0" y="6456258"/>
            <a:ext cx="407988" cy="309145"/>
          </a:xfrm>
          <a:prstGeom prst="rect">
            <a:avLst/>
          </a:prstGeom>
        </p:spPr>
        <p:txBody>
          <a:bodyPr vert="horz" lIns="0" tIns="0" rIns="0" bIns="72000" rtlCol="0" anchor="b" anchorCtr="0">
            <a:noAutofit/>
          </a:bodyPr>
          <a:lstStyle>
            <a:lvl1pPr algn="r">
              <a:lnSpc>
                <a:spcPct val="100000"/>
              </a:lnSpc>
              <a:spcBef>
                <a:spcPts val="0"/>
              </a:spcBef>
              <a:spcAft>
                <a:spcPts val="0"/>
              </a:spcAft>
              <a:defRPr sz="1050">
                <a:solidFill>
                  <a:schemeClr val="tx1"/>
                </a:solidFill>
              </a:defRPr>
            </a:lvl1pPr>
          </a:lstStyle>
          <a:p>
            <a:fld id="{F8E47D07-9D1E-4FE9-B31A-2F5863681021}" type="slidenum">
              <a:rPr lang="en-GB" smtClean="0"/>
              <a:pPr/>
              <a:t>‹#›</a:t>
            </a:fld>
            <a:endParaRPr lang="en-GB"/>
          </a:p>
        </p:txBody>
      </p:sp>
      <p:sp>
        <p:nvSpPr>
          <p:cNvPr id="20" name="Text Placeholder 30">
            <a:extLst>
              <a:ext uri="{FF2B5EF4-FFF2-40B4-BE49-F238E27FC236}">
                <a16:creationId xmlns:a16="http://schemas.microsoft.com/office/drawing/2014/main" id="{611C7859-08D9-4DAD-BB25-DD22F6761BE3}"/>
              </a:ext>
            </a:extLst>
          </p:cNvPr>
          <p:cNvSpPr txBox="1">
            <a:spLocks/>
          </p:cNvSpPr>
          <p:nvPr/>
        </p:nvSpPr>
        <p:spPr>
          <a:xfrm>
            <a:off x="11597151" y="6303999"/>
            <a:ext cx="294812" cy="355098"/>
          </a:xfrm>
          <a:prstGeom prst="rect">
            <a:avLst/>
          </a:prstGeom>
          <a: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 </a:t>
            </a:r>
          </a:p>
        </p:txBody>
      </p:sp>
      <p:sp>
        <p:nvSpPr>
          <p:cNvPr id="8" name="Text Placeholder 7">
            <a:extLst>
              <a:ext uri="{FF2B5EF4-FFF2-40B4-BE49-F238E27FC236}">
                <a16:creationId xmlns:a16="http://schemas.microsoft.com/office/drawing/2014/main" id="{6E248C0A-0C4B-4F9E-B86F-C76D98029E86}"/>
              </a:ext>
            </a:extLst>
          </p:cNvPr>
          <p:cNvSpPr>
            <a:spLocks noGrp="1"/>
          </p:cNvSpPr>
          <p:nvPr>
            <p:ph type="body" idx="1"/>
          </p:nvPr>
        </p:nvSpPr>
        <p:spPr>
          <a:xfrm>
            <a:off x="407987" y="1557337"/>
            <a:ext cx="11376025" cy="4643437"/>
          </a:xfrm>
          <a:prstGeom prst="rect">
            <a:avLst/>
          </a:prstGeom>
        </p:spPr>
        <p:txBody>
          <a:bodyPr vert="horz" lIns="91440" tIns="45720" rIns="91440" bIns="45720" rtlCol="0">
            <a:noAutofit/>
          </a:body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a:t>
            </a:r>
          </a:p>
          <a:p>
            <a:pPr marL="576000" marR="0" lvl="1" indent="-288000" algn="l" defTabSz="914400" rtl="0" eaLnBrk="1" fontAlgn="auto" latinLnBrk="0" hangingPunct="1">
              <a:lnSpc>
                <a:spcPct val="90000"/>
              </a:lnSpc>
              <a:spcBef>
                <a:spcPts val="0"/>
              </a:spcBef>
              <a:spcAft>
                <a:spcPts val="800"/>
              </a:spcAft>
              <a:buClrTx/>
              <a:buSzPct val="100000"/>
              <a:buFont typeface="Arial" panose="020B0604020202020204" pitchFamily="34" charset="0"/>
              <a:buChar char="•"/>
              <a:tabLst/>
            </a:pPr>
            <a:r>
              <a:rPr lang="en-US"/>
              <a:t>Second level</a:t>
            </a:r>
          </a:p>
          <a:p>
            <a:pPr lvl="2"/>
            <a:r>
              <a:rPr lang="en-US"/>
              <a:t>Third level</a:t>
            </a:r>
          </a:p>
          <a:p>
            <a:pPr lvl="3"/>
            <a:r>
              <a:rPr lang="en-US"/>
              <a:t>Fourth level</a:t>
            </a:r>
          </a:p>
          <a:p>
            <a:pPr lvl="4"/>
            <a:r>
              <a:rPr lang="en-US"/>
              <a:t>Fifth level</a:t>
            </a:r>
          </a:p>
        </p:txBody>
      </p:sp>
    </p:spTree>
    <p:custDataLst>
      <p:tags r:id="rId11"/>
    </p:custDataLst>
    <p:extLst>
      <p:ext uri="{BB962C8B-B14F-4D97-AF65-F5344CB8AC3E}">
        <p14:creationId xmlns:p14="http://schemas.microsoft.com/office/powerpoint/2010/main" val="275293769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Lst>
  <p:hf hdr="0" ftr="0"/>
  <p:txStyles>
    <p:title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1pPr>
      <a:lvl2pPr marL="630900" marR="0" indent="-3429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79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3pPr>
      <a:lvl4pPr marL="97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mn-lt"/>
          <a:ea typeface="+mn-ea"/>
          <a:cs typeface="+mn-cs"/>
        </a:defRPr>
      </a:lvl4pPr>
      <a:lvl5pPr marL="1188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C35EA4"/>
          </p15:clr>
        </p15:guide>
        <p15:guide id="2" pos="7423">
          <p15:clr>
            <a:srgbClr val="C35EA4"/>
          </p15:clr>
        </p15:guide>
        <p15:guide id="3" orient="horz" pos="3906">
          <p15:clr>
            <a:srgbClr val="C35EA4"/>
          </p15:clr>
        </p15:guide>
        <p15:guide id="4" orient="horz" pos="255">
          <p15:clr>
            <a:srgbClr val="C35E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C32D98DA-6D53-4F86-B9CC-4DCDA1FD080C}"/>
              </a:ext>
            </a:extLst>
          </p:cNvPr>
          <p:cNvSpPr>
            <a:spLocks noGrp="1"/>
          </p:cNvSpPr>
          <p:nvPr>
            <p:ph type="sldNum" sz="quarter" idx="4"/>
          </p:nvPr>
        </p:nvSpPr>
        <p:spPr>
          <a:xfrm>
            <a:off x="0" y="6454800"/>
            <a:ext cx="407988" cy="309145"/>
          </a:xfrm>
          <a:prstGeom prst="rect">
            <a:avLst/>
          </a:prstGeom>
        </p:spPr>
        <p:txBody>
          <a:bodyPr vert="horz" lIns="0" tIns="0" rIns="0" bIns="72000" rtlCol="0" anchor="b" anchorCtr="0">
            <a:noAutofit/>
          </a:bodyPr>
          <a:lstStyle>
            <a:lvl1pPr algn="r">
              <a:lnSpc>
                <a:spcPct val="100000"/>
              </a:lnSpc>
              <a:spcBef>
                <a:spcPts val="0"/>
              </a:spcBef>
              <a:spcAft>
                <a:spcPts val="0"/>
              </a:spcAft>
              <a:defRPr sz="1050">
                <a:solidFill>
                  <a:schemeClr val="tx1"/>
                </a:solidFill>
              </a:defRPr>
            </a:lvl1pPr>
          </a:lstStyle>
          <a:p>
            <a:fld id="{F8E47D07-9D1E-4FE9-B31A-2F5863681021}" type="slidenum">
              <a:rPr lang="en-GB" smtClean="0"/>
              <a:pPr/>
              <a:t>‹#›</a:t>
            </a:fld>
            <a:endParaRPr lang="en-GB"/>
          </a:p>
        </p:txBody>
      </p:sp>
    </p:spTree>
    <p:extLst>
      <p:ext uri="{BB962C8B-B14F-4D97-AF65-F5344CB8AC3E}">
        <p14:creationId xmlns:p14="http://schemas.microsoft.com/office/powerpoint/2010/main" val="576767853"/>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 id="2147483753" r:id="rId23"/>
    <p:sldLayoutId id="2147483754" r:id="rId24"/>
    <p:sldLayoutId id="2147483755" r:id="rId25"/>
    <p:sldLayoutId id="2147483756" r:id="rId26"/>
    <p:sldLayoutId id="2147483757" r:id="rId27"/>
    <p:sldLayoutId id="2147483758" r:id="rId28"/>
    <p:sldLayoutId id="2147483759" r:id="rId29"/>
    <p:sldLayoutId id="2147483760" r:id="rId30"/>
    <p:sldLayoutId id="2147483761" r:id="rId31"/>
    <p:sldLayoutId id="2147483762" r:id="rId32"/>
    <p:sldLayoutId id="2147483763" r:id="rId33"/>
    <p:sldLayoutId id="2147483764" r:id="rId34"/>
    <p:sldLayoutId id="2147483765" r:id="rId35"/>
    <p:sldLayoutId id="2147483766" r:id="rId36"/>
    <p:sldLayoutId id="2147483767" r:id="rId37"/>
    <p:sldLayoutId id="2147483768" r:id="rId38"/>
    <p:sldLayoutId id="2147483769" r:id="rId39"/>
    <p:sldLayoutId id="2147483770" r:id="rId40"/>
    <p:sldLayoutId id="2147483771" r:id="rId41"/>
    <p:sldLayoutId id="2147483772" r:id="rId42"/>
    <p:sldLayoutId id="2147483782" r:id="rId43"/>
    <p:sldLayoutId id="2147483783" r:id="rId44"/>
    <p:sldLayoutId id="2147483784" r:id="rId45"/>
    <p:sldLayoutId id="2147483785" r:id="rId46"/>
    <p:sldLayoutId id="2147483786" r:id="rId47"/>
    <p:sldLayoutId id="2147483811" r:id="rId48"/>
  </p:sldLayoutIdLst>
  <p:hf hdr="0" ftr="0" dt="0"/>
  <p:txStyles>
    <p:titleStyle>
      <a:lvl1pPr algn="ctr" defTabSz="609539" rtl="0" eaLnBrk="1" latinLnBrk="0" hangingPunct="1">
        <a:spcBef>
          <a:spcPct val="0"/>
        </a:spcBef>
        <a:buNone/>
        <a:defRPr sz="5867" kern="1200">
          <a:solidFill>
            <a:schemeClr val="tx1"/>
          </a:solidFill>
          <a:latin typeface="+mj-lt"/>
          <a:ea typeface="+mj-ea"/>
          <a:cs typeface="+mj-cs"/>
        </a:defRPr>
      </a:lvl1pPr>
    </p:titleStyle>
    <p:bodyStyle>
      <a:lvl1pPr marL="457155" indent="-457155" algn="l" defTabSz="609539" rtl="0" eaLnBrk="1" latinLnBrk="0" hangingPunct="1">
        <a:spcBef>
          <a:spcPct val="20000"/>
        </a:spcBef>
        <a:buFont typeface="Arial"/>
        <a:buChar char="•"/>
        <a:defRPr sz="4267" kern="1200">
          <a:solidFill>
            <a:schemeClr val="tx1"/>
          </a:solidFill>
          <a:latin typeface="+mn-lt"/>
          <a:ea typeface="+mn-ea"/>
          <a:cs typeface="+mn-cs"/>
        </a:defRPr>
      </a:lvl1pPr>
      <a:lvl2pPr marL="990502" indent="-380962" algn="l" defTabSz="609539" rtl="0" eaLnBrk="1" latinLnBrk="0" hangingPunct="1">
        <a:spcBef>
          <a:spcPct val="20000"/>
        </a:spcBef>
        <a:buFont typeface="Arial"/>
        <a:buChar char="–"/>
        <a:defRPr sz="3733" kern="1200">
          <a:solidFill>
            <a:schemeClr val="tx1"/>
          </a:solidFill>
          <a:latin typeface="+mn-lt"/>
          <a:ea typeface="+mn-ea"/>
          <a:cs typeface="+mn-cs"/>
        </a:defRPr>
      </a:lvl2pPr>
      <a:lvl3pPr marL="1523849" indent="-304768" algn="l" defTabSz="609539" rtl="0" eaLnBrk="1" latinLnBrk="0" hangingPunct="1">
        <a:spcBef>
          <a:spcPct val="20000"/>
        </a:spcBef>
        <a:buFont typeface="Arial"/>
        <a:buChar char="•"/>
        <a:defRPr sz="3200" kern="1200">
          <a:solidFill>
            <a:schemeClr val="tx1"/>
          </a:solidFill>
          <a:latin typeface="+mn-lt"/>
          <a:ea typeface="+mn-ea"/>
          <a:cs typeface="+mn-cs"/>
        </a:defRPr>
      </a:lvl3pPr>
      <a:lvl4pPr marL="2133387" indent="-304768" algn="l" defTabSz="609539" rtl="0" eaLnBrk="1" latinLnBrk="0" hangingPunct="1">
        <a:spcBef>
          <a:spcPct val="20000"/>
        </a:spcBef>
        <a:buFont typeface="Arial"/>
        <a:buChar char="–"/>
        <a:defRPr sz="2667" kern="1200">
          <a:solidFill>
            <a:schemeClr val="tx1"/>
          </a:solidFill>
          <a:latin typeface="+mn-lt"/>
          <a:ea typeface="+mn-ea"/>
          <a:cs typeface="+mn-cs"/>
        </a:defRPr>
      </a:lvl4pPr>
      <a:lvl5pPr marL="2742926" indent="-304768" algn="l" defTabSz="609539" rtl="0" eaLnBrk="1" latinLnBrk="0" hangingPunct="1">
        <a:spcBef>
          <a:spcPct val="20000"/>
        </a:spcBef>
        <a:buFont typeface="Arial"/>
        <a:buChar char="»"/>
        <a:defRPr sz="2667" kern="1200">
          <a:solidFill>
            <a:schemeClr val="tx1"/>
          </a:solidFill>
          <a:latin typeface="+mn-lt"/>
          <a:ea typeface="+mn-ea"/>
          <a:cs typeface="+mn-cs"/>
        </a:defRPr>
      </a:lvl5pPr>
      <a:lvl6pPr marL="3352464" indent="-304768" algn="l" defTabSz="609539" rtl="0" eaLnBrk="1" latinLnBrk="0" hangingPunct="1">
        <a:spcBef>
          <a:spcPct val="20000"/>
        </a:spcBef>
        <a:buFont typeface="Arial"/>
        <a:buChar char="•"/>
        <a:defRPr sz="2667" kern="1200">
          <a:solidFill>
            <a:schemeClr val="tx1"/>
          </a:solidFill>
          <a:latin typeface="+mn-lt"/>
          <a:ea typeface="+mn-ea"/>
          <a:cs typeface="+mn-cs"/>
        </a:defRPr>
      </a:lvl6pPr>
      <a:lvl7pPr marL="3962005" indent="-304768" algn="l" defTabSz="609539" rtl="0" eaLnBrk="1" latinLnBrk="0" hangingPunct="1">
        <a:spcBef>
          <a:spcPct val="20000"/>
        </a:spcBef>
        <a:buFont typeface="Arial"/>
        <a:buChar char="•"/>
        <a:defRPr sz="2667" kern="1200">
          <a:solidFill>
            <a:schemeClr val="tx1"/>
          </a:solidFill>
          <a:latin typeface="+mn-lt"/>
          <a:ea typeface="+mn-ea"/>
          <a:cs typeface="+mn-cs"/>
        </a:defRPr>
      </a:lvl7pPr>
      <a:lvl8pPr marL="4571544" indent="-304768" algn="l" defTabSz="609539" rtl="0" eaLnBrk="1" latinLnBrk="0" hangingPunct="1">
        <a:spcBef>
          <a:spcPct val="20000"/>
        </a:spcBef>
        <a:buFont typeface="Arial"/>
        <a:buChar char="•"/>
        <a:defRPr sz="2667" kern="1200">
          <a:solidFill>
            <a:schemeClr val="tx1"/>
          </a:solidFill>
          <a:latin typeface="+mn-lt"/>
          <a:ea typeface="+mn-ea"/>
          <a:cs typeface="+mn-cs"/>
        </a:defRPr>
      </a:lvl8pPr>
      <a:lvl9pPr marL="5181082" indent="-304768" algn="l" defTabSz="609539"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80" algn="l" defTabSz="609539" rtl="0" eaLnBrk="1" latinLnBrk="0" hangingPunct="1">
        <a:defRPr sz="2400" kern="1200">
          <a:solidFill>
            <a:schemeClr val="tx1"/>
          </a:solidFill>
          <a:latin typeface="+mn-lt"/>
          <a:ea typeface="+mn-ea"/>
          <a:cs typeface="+mn-cs"/>
        </a:defRPr>
      </a:lvl3pPr>
      <a:lvl4pPr marL="1828618" algn="l" defTabSz="609539" rtl="0" eaLnBrk="1" latinLnBrk="0" hangingPunct="1">
        <a:defRPr sz="2400" kern="1200">
          <a:solidFill>
            <a:schemeClr val="tx1"/>
          </a:solidFill>
          <a:latin typeface="+mn-lt"/>
          <a:ea typeface="+mn-ea"/>
          <a:cs typeface="+mn-cs"/>
        </a:defRPr>
      </a:lvl4pPr>
      <a:lvl5pPr marL="2438158" algn="l" defTabSz="609539" rtl="0" eaLnBrk="1" latinLnBrk="0" hangingPunct="1">
        <a:defRPr sz="2400" kern="1200">
          <a:solidFill>
            <a:schemeClr val="tx1"/>
          </a:solidFill>
          <a:latin typeface="+mn-lt"/>
          <a:ea typeface="+mn-ea"/>
          <a:cs typeface="+mn-cs"/>
        </a:defRPr>
      </a:lvl5pPr>
      <a:lvl6pPr marL="3047696" algn="l" defTabSz="609539" rtl="0" eaLnBrk="1" latinLnBrk="0" hangingPunct="1">
        <a:defRPr sz="2400" kern="1200">
          <a:solidFill>
            <a:schemeClr val="tx1"/>
          </a:solidFill>
          <a:latin typeface="+mn-lt"/>
          <a:ea typeface="+mn-ea"/>
          <a:cs typeface="+mn-cs"/>
        </a:defRPr>
      </a:lvl6pPr>
      <a:lvl7pPr marL="3657235"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3" algn="l" defTabSz="609539"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1">
          <p15:clr>
            <a:srgbClr val="F26B43"/>
          </p15:clr>
        </p15:guide>
        <p15:guide id="2" pos="4445">
          <p15:clr>
            <a:srgbClr val="F26B43"/>
          </p15:clr>
        </p15:guide>
        <p15:guide id="3" pos="5049">
          <p15:clr>
            <a:srgbClr val="F26B43"/>
          </p15:clr>
        </p15:guide>
        <p15:guide id="4" pos="5655">
          <p15:clr>
            <a:srgbClr val="F26B43"/>
          </p15:clr>
        </p15:guide>
        <p15:guide id="5" pos="6259">
          <p15:clr>
            <a:srgbClr val="F26B43"/>
          </p15:clr>
        </p15:guide>
        <p15:guide id="6" pos="6864">
          <p15:clr>
            <a:srgbClr val="F26B43"/>
          </p15:clr>
        </p15:guide>
        <p15:guide id="7" pos="7468">
          <p15:clr>
            <a:srgbClr val="F26B43"/>
          </p15:clr>
        </p15:guide>
        <p15:guide id="8" pos="3235">
          <p15:clr>
            <a:srgbClr val="F26B43"/>
          </p15:clr>
        </p15:guide>
        <p15:guide id="9" pos="2631">
          <p15:clr>
            <a:srgbClr val="F26B43"/>
          </p15:clr>
        </p15:guide>
        <p15:guide id="10" pos="2025">
          <p15:clr>
            <a:srgbClr val="F26B43"/>
          </p15:clr>
        </p15:guide>
        <p15:guide id="11" pos="1421">
          <p15:clr>
            <a:srgbClr val="F26B43"/>
          </p15:clr>
        </p15:guide>
        <p15:guide id="12" pos="816">
          <p15:clr>
            <a:srgbClr val="F26B43"/>
          </p15:clr>
        </p15:guide>
        <p15:guide id="13" pos="212">
          <p15:clr>
            <a:srgbClr val="F26B43"/>
          </p15:clr>
        </p15:guide>
        <p15:guide id="14">
          <p15:clr>
            <a:srgbClr val="F26B43"/>
          </p15:clr>
        </p15:guide>
        <p15:guide id="15" pos="7680">
          <p15:clr>
            <a:srgbClr val="F26B43"/>
          </p15:clr>
        </p15:guide>
        <p15:guide id="16" pos="3840">
          <p15:clr>
            <a:srgbClr val="F26B43"/>
          </p15:clr>
        </p15:guide>
        <p15:guide id="17" orient="horz">
          <p15:clr>
            <a:srgbClr val="F26B43"/>
          </p15:clr>
        </p15:guide>
        <p15:guide id="18" orient="horz" pos="4320">
          <p15:clr>
            <a:srgbClr val="F26B43"/>
          </p15:clr>
        </p15:guide>
        <p15:guide id="19" orient="horz" pos="2160">
          <p15:clr>
            <a:srgbClr val="F26B43"/>
          </p15:clr>
        </p15:guide>
        <p15:guide id="20" orient="horz" pos="1555">
          <p15:clr>
            <a:srgbClr val="F26B43"/>
          </p15:clr>
        </p15:guide>
        <p15:guide id="21" orient="horz" pos="951">
          <p15:clr>
            <a:srgbClr val="F26B43"/>
          </p15:clr>
        </p15:guide>
        <p15:guide id="22" orient="horz" pos="345">
          <p15:clr>
            <a:srgbClr val="F26B43"/>
          </p15:clr>
        </p15:guide>
        <p15:guide id="23" orient="horz" pos="2765">
          <p15:clr>
            <a:srgbClr val="F26B43"/>
          </p15:clr>
        </p15:guide>
        <p15:guide id="24" orient="horz" pos="3369">
          <p15:clr>
            <a:srgbClr val="F26B43"/>
          </p15:clr>
        </p15:guide>
        <p15:guide id="25" orient="horz" pos="3975">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C32D98DA-6D53-4F86-B9CC-4DCDA1FD080C}"/>
              </a:ext>
            </a:extLst>
          </p:cNvPr>
          <p:cNvSpPr>
            <a:spLocks noGrp="1"/>
          </p:cNvSpPr>
          <p:nvPr>
            <p:ph type="sldNum" sz="quarter" idx="4"/>
          </p:nvPr>
        </p:nvSpPr>
        <p:spPr>
          <a:xfrm>
            <a:off x="0" y="6454800"/>
            <a:ext cx="407988" cy="309145"/>
          </a:xfrm>
          <a:prstGeom prst="rect">
            <a:avLst/>
          </a:prstGeom>
        </p:spPr>
        <p:txBody>
          <a:bodyPr vert="horz" lIns="0" tIns="0" rIns="0" bIns="72000" rtlCol="0" anchor="b" anchorCtr="0">
            <a:noAutofit/>
          </a:bodyPr>
          <a:lstStyle>
            <a:lvl1pPr algn="r">
              <a:lnSpc>
                <a:spcPct val="100000"/>
              </a:lnSpc>
              <a:spcBef>
                <a:spcPts val="0"/>
              </a:spcBef>
              <a:spcAft>
                <a:spcPts val="0"/>
              </a:spcAft>
              <a:defRPr sz="1050">
                <a:solidFill>
                  <a:schemeClr val="tx1"/>
                </a:solidFill>
              </a:defRPr>
            </a:lvl1pPr>
          </a:lstStyle>
          <a:p>
            <a:fld id="{F8E47D07-9D1E-4FE9-B31A-2F5863681021}" type="slidenum">
              <a:rPr lang="en-GB" smtClean="0"/>
              <a:pPr/>
              <a:t>‹#›</a:t>
            </a:fld>
            <a:endParaRPr lang="en-GB"/>
          </a:p>
        </p:txBody>
      </p:sp>
    </p:spTree>
    <p:extLst>
      <p:ext uri="{BB962C8B-B14F-4D97-AF65-F5344CB8AC3E}">
        <p14:creationId xmlns:p14="http://schemas.microsoft.com/office/powerpoint/2010/main" val="1046572352"/>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36" r:id="rId17"/>
    <p:sldLayoutId id="2147483837" r:id="rId18"/>
    <p:sldLayoutId id="2147483838" r:id="rId19"/>
    <p:sldLayoutId id="2147483839" r:id="rId20"/>
    <p:sldLayoutId id="2147483840" r:id="rId21"/>
    <p:sldLayoutId id="2147483841" r:id="rId22"/>
    <p:sldLayoutId id="2147483842" r:id="rId23"/>
    <p:sldLayoutId id="2147483843" r:id="rId24"/>
    <p:sldLayoutId id="2147483844" r:id="rId25"/>
    <p:sldLayoutId id="2147483845" r:id="rId26"/>
    <p:sldLayoutId id="2147483846" r:id="rId27"/>
    <p:sldLayoutId id="2147483847" r:id="rId28"/>
    <p:sldLayoutId id="2147483848" r:id="rId29"/>
    <p:sldLayoutId id="2147483849" r:id="rId30"/>
    <p:sldLayoutId id="2147483850" r:id="rId31"/>
    <p:sldLayoutId id="2147483851" r:id="rId32"/>
    <p:sldLayoutId id="2147483852" r:id="rId33"/>
    <p:sldLayoutId id="2147483853" r:id="rId34"/>
    <p:sldLayoutId id="2147483854" r:id="rId35"/>
    <p:sldLayoutId id="2147483855" r:id="rId36"/>
    <p:sldLayoutId id="2147483856" r:id="rId37"/>
    <p:sldLayoutId id="2147483857" r:id="rId38"/>
    <p:sldLayoutId id="2147483858" r:id="rId39"/>
    <p:sldLayoutId id="2147483859" r:id="rId40"/>
    <p:sldLayoutId id="2147483860" r:id="rId41"/>
    <p:sldLayoutId id="2147483861" r:id="rId42"/>
    <p:sldLayoutId id="2147483862" r:id="rId43"/>
    <p:sldLayoutId id="2147483863" r:id="rId44"/>
    <p:sldLayoutId id="2147483864" r:id="rId45"/>
    <p:sldLayoutId id="2147483865" r:id="rId46"/>
    <p:sldLayoutId id="2147483866" r:id="rId47"/>
  </p:sldLayoutIdLst>
  <p:hf hdr="0" ftr="0" dt="0"/>
  <p:txStyles>
    <p:titleStyle>
      <a:lvl1pPr algn="ctr" defTabSz="609539" rtl="0" eaLnBrk="1" latinLnBrk="0" hangingPunct="1">
        <a:spcBef>
          <a:spcPct val="0"/>
        </a:spcBef>
        <a:buNone/>
        <a:defRPr sz="5867" kern="1200">
          <a:solidFill>
            <a:schemeClr val="tx1"/>
          </a:solidFill>
          <a:latin typeface="+mj-lt"/>
          <a:ea typeface="+mj-ea"/>
          <a:cs typeface="+mj-cs"/>
        </a:defRPr>
      </a:lvl1pPr>
    </p:titleStyle>
    <p:bodyStyle>
      <a:lvl1pPr marL="457155" indent="-457155" algn="l" defTabSz="609539" rtl="0" eaLnBrk="1" latinLnBrk="0" hangingPunct="1">
        <a:spcBef>
          <a:spcPct val="20000"/>
        </a:spcBef>
        <a:buFont typeface="Arial"/>
        <a:buChar char="•"/>
        <a:defRPr sz="4267" kern="1200">
          <a:solidFill>
            <a:schemeClr val="tx1"/>
          </a:solidFill>
          <a:latin typeface="+mn-lt"/>
          <a:ea typeface="+mn-ea"/>
          <a:cs typeface="+mn-cs"/>
        </a:defRPr>
      </a:lvl1pPr>
      <a:lvl2pPr marL="990502" indent="-380962" algn="l" defTabSz="609539" rtl="0" eaLnBrk="1" latinLnBrk="0" hangingPunct="1">
        <a:spcBef>
          <a:spcPct val="20000"/>
        </a:spcBef>
        <a:buFont typeface="Arial"/>
        <a:buChar char="–"/>
        <a:defRPr sz="3733" kern="1200">
          <a:solidFill>
            <a:schemeClr val="tx1"/>
          </a:solidFill>
          <a:latin typeface="+mn-lt"/>
          <a:ea typeface="+mn-ea"/>
          <a:cs typeface="+mn-cs"/>
        </a:defRPr>
      </a:lvl2pPr>
      <a:lvl3pPr marL="1523849" indent="-304768" algn="l" defTabSz="609539" rtl="0" eaLnBrk="1" latinLnBrk="0" hangingPunct="1">
        <a:spcBef>
          <a:spcPct val="20000"/>
        </a:spcBef>
        <a:buFont typeface="Arial"/>
        <a:buChar char="•"/>
        <a:defRPr sz="3200" kern="1200">
          <a:solidFill>
            <a:schemeClr val="tx1"/>
          </a:solidFill>
          <a:latin typeface="+mn-lt"/>
          <a:ea typeface="+mn-ea"/>
          <a:cs typeface="+mn-cs"/>
        </a:defRPr>
      </a:lvl3pPr>
      <a:lvl4pPr marL="2133387" indent="-304768" algn="l" defTabSz="609539" rtl="0" eaLnBrk="1" latinLnBrk="0" hangingPunct="1">
        <a:spcBef>
          <a:spcPct val="20000"/>
        </a:spcBef>
        <a:buFont typeface="Arial"/>
        <a:buChar char="–"/>
        <a:defRPr sz="2667" kern="1200">
          <a:solidFill>
            <a:schemeClr val="tx1"/>
          </a:solidFill>
          <a:latin typeface="+mn-lt"/>
          <a:ea typeface="+mn-ea"/>
          <a:cs typeface="+mn-cs"/>
        </a:defRPr>
      </a:lvl4pPr>
      <a:lvl5pPr marL="2742926" indent="-304768" algn="l" defTabSz="609539" rtl="0" eaLnBrk="1" latinLnBrk="0" hangingPunct="1">
        <a:spcBef>
          <a:spcPct val="20000"/>
        </a:spcBef>
        <a:buFont typeface="Arial"/>
        <a:buChar char="»"/>
        <a:defRPr sz="2667" kern="1200">
          <a:solidFill>
            <a:schemeClr val="tx1"/>
          </a:solidFill>
          <a:latin typeface="+mn-lt"/>
          <a:ea typeface="+mn-ea"/>
          <a:cs typeface="+mn-cs"/>
        </a:defRPr>
      </a:lvl5pPr>
      <a:lvl6pPr marL="3352464" indent="-304768" algn="l" defTabSz="609539" rtl="0" eaLnBrk="1" latinLnBrk="0" hangingPunct="1">
        <a:spcBef>
          <a:spcPct val="20000"/>
        </a:spcBef>
        <a:buFont typeface="Arial"/>
        <a:buChar char="•"/>
        <a:defRPr sz="2667" kern="1200">
          <a:solidFill>
            <a:schemeClr val="tx1"/>
          </a:solidFill>
          <a:latin typeface="+mn-lt"/>
          <a:ea typeface="+mn-ea"/>
          <a:cs typeface="+mn-cs"/>
        </a:defRPr>
      </a:lvl6pPr>
      <a:lvl7pPr marL="3962005" indent="-304768" algn="l" defTabSz="609539" rtl="0" eaLnBrk="1" latinLnBrk="0" hangingPunct="1">
        <a:spcBef>
          <a:spcPct val="20000"/>
        </a:spcBef>
        <a:buFont typeface="Arial"/>
        <a:buChar char="•"/>
        <a:defRPr sz="2667" kern="1200">
          <a:solidFill>
            <a:schemeClr val="tx1"/>
          </a:solidFill>
          <a:latin typeface="+mn-lt"/>
          <a:ea typeface="+mn-ea"/>
          <a:cs typeface="+mn-cs"/>
        </a:defRPr>
      </a:lvl7pPr>
      <a:lvl8pPr marL="4571544" indent="-304768" algn="l" defTabSz="609539" rtl="0" eaLnBrk="1" latinLnBrk="0" hangingPunct="1">
        <a:spcBef>
          <a:spcPct val="20000"/>
        </a:spcBef>
        <a:buFont typeface="Arial"/>
        <a:buChar char="•"/>
        <a:defRPr sz="2667" kern="1200">
          <a:solidFill>
            <a:schemeClr val="tx1"/>
          </a:solidFill>
          <a:latin typeface="+mn-lt"/>
          <a:ea typeface="+mn-ea"/>
          <a:cs typeface="+mn-cs"/>
        </a:defRPr>
      </a:lvl8pPr>
      <a:lvl9pPr marL="5181082" indent="-304768" algn="l" defTabSz="609539"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80" algn="l" defTabSz="609539" rtl="0" eaLnBrk="1" latinLnBrk="0" hangingPunct="1">
        <a:defRPr sz="2400" kern="1200">
          <a:solidFill>
            <a:schemeClr val="tx1"/>
          </a:solidFill>
          <a:latin typeface="+mn-lt"/>
          <a:ea typeface="+mn-ea"/>
          <a:cs typeface="+mn-cs"/>
        </a:defRPr>
      </a:lvl3pPr>
      <a:lvl4pPr marL="1828618" algn="l" defTabSz="609539" rtl="0" eaLnBrk="1" latinLnBrk="0" hangingPunct="1">
        <a:defRPr sz="2400" kern="1200">
          <a:solidFill>
            <a:schemeClr val="tx1"/>
          </a:solidFill>
          <a:latin typeface="+mn-lt"/>
          <a:ea typeface="+mn-ea"/>
          <a:cs typeface="+mn-cs"/>
        </a:defRPr>
      </a:lvl4pPr>
      <a:lvl5pPr marL="2438158" algn="l" defTabSz="609539" rtl="0" eaLnBrk="1" latinLnBrk="0" hangingPunct="1">
        <a:defRPr sz="2400" kern="1200">
          <a:solidFill>
            <a:schemeClr val="tx1"/>
          </a:solidFill>
          <a:latin typeface="+mn-lt"/>
          <a:ea typeface="+mn-ea"/>
          <a:cs typeface="+mn-cs"/>
        </a:defRPr>
      </a:lvl5pPr>
      <a:lvl6pPr marL="3047696" algn="l" defTabSz="609539" rtl="0" eaLnBrk="1" latinLnBrk="0" hangingPunct="1">
        <a:defRPr sz="2400" kern="1200">
          <a:solidFill>
            <a:schemeClr val="tx1"/>
          </a:solidFill>
          <a:latin typeface="+mn-lt"/>
          <a:ea typeface="+mn-ea"/>
          <a:cs typeface="+mn-cs"/>
        </a:defRPr>
      </a:lvl6pPr>
      <a:lvl7pPr marL="3657235"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3" algn="l" defTabSz="609539"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1">
          <p15:clr>
            <a:srgbClr val="F26B43"/>
          </p15:clr>
        </p15:guide>
        <p15:guide id="2" pos="4445">
          <p15:clr>
            <a:srgbClr val="F26B43"/>
          </p15:clr>
        </p15:guide>
        <p15:guide id="3" pos="5049">
          <p15:clr>
            <a:srgbClr val="F26B43"/>
          </p15:clr>
        </p15:guide>
        <p15:guide id="4" pos="5655">
          <p15:clr>
            <a:srgbClr val="F26B43"/>
          </p15:clr>
        </p15:guide>
        <p15:guide id="5" pos="6259">
          <p15:clr>
            <a:srgbClr val="F26B43"/>
          </p15:clr>
        </p15:guide>
        <p15:guide id="6" pos="6864">
          <p15:clr>
            <a:srgbClr val="F26B43"/>
          </p15:clr>
        </p15:guide>
        <p15:guide id="7" pos="7468">
          <p15:clr>
            <a:srgbClr val="F26B43"/>
          </p15:clr>
        </p15:guide>
        <p15:guide id="8" pos="3235">
          <p15:clr>
            <a:srgbClr val="F26B43"/>
          </p15:clr>
        </p15:guide>
        <p15:guide id="9" pos="2631">
          <p15:clr>
            <a:srgbClr val="F26B43"/>
          </p15:clr>
        </p15:guide>
        <p15:guide id="10" pos="2025">
          <p15:clr>
            <a:srgbClr val="F26B43"/>
          </p15:clr>
        </p15:guide>
        <p15:guide id="11" pos="1421">
          <p15:clr>
            <a:srgbClr val="F26B43"/>
          </p15:clr>
        </p15:guide>
        <p15:guide id="12" pos="816">
          <p15:clr>
            <a:srgbClr val="F26B43"/>
          </p15:clr>
        </p15:guide>
        <p15:guide id="13" pos="212">
          <p15:clr>
            <a:srgbClr val="F26B43"/>
          </p15:clr>
        </p15:guide>
        <p15:guide id="14">
          <p15:clr>
            <a:srgbClr val="F26B43"/>
          </p15:clr>
        </p15:guide>
        <p15:guide id="15" pos="7680">
          <p15:clr>
            <a:srgbClr val="F26B43"/>
          </p15:clr>
        </p15:guide>
        <p15:guide id="16" pos="3840">
          <p15:clr>
            <a:srgbClr val="F26B43"/>
          </p15:clr>
        </p15:guide>
        <p15:guide id="17" orient="horz">
          <p15:clr>
            <a:srgbClr val="F26B43"/>
          </p15:clr>
        </p15:guide>
        <p15:guide id="18" orient="horz" pos="4320">
          <p15:clr>
            <a:srgbClr val="F26B43"/>
          </p15:clr>
        </p15:guide>
        <p15:guide id="19" orient="horz" pos="2160">
          <p15:clr>
            <a:srgbClr val="F26B43"/>
          </p15:clr>
        </p15:guide>
        <p15:guide id="20" orient="horz" pos="1555">
          <p15:clr>
            <a:srgbClr val="F26B43"/>
          </p15:clr>
        </p15:guide>
        <p15:guide id="21" orient="horz" pos="951">
          <p15:clr>
            <a:srgbClr val="F26B43"/>
          </p15:clr>
        </p15:guide>
        <p15:guide id="22" orient="horz" pos="345">
          <p15:clr>
            <a:srgbClr val="F26B43"/>
          </p15:clr>
        </p15:guide>
        <p15:guide id="23" orient="horz" pos="2765">
          <p15:clr>
            <a:srgbClr val="F26B43"/>
          </p15:clr>
        </p15:guide>
        <p15:guide id="24" orient="horz" pos="3369">
          <p15:clr>
            <a:srgbClr val="F26B43"/>
          </p15:clr>
        </p15:guide>
        <p15:guide id="25" orient="horz" pos="397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42.svg"/><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41.png"/><Relationship Id="rId5" Type="http://schemas.openxmlformats.org/officeDocument/2006/relationships/hyperlink" Target="https://azcollaboration.sharepoint.com/sites/EvidenceEnablement-IT-PlatformCommunications/Shared%20Documents/Platform%20Communications/ESRs/Training%20materials/External/External%20films/Final%20Films/VCV_for_ESR_External_video_01_How%20to%20create%20a%20proposal%20(1080p).mp4?csf=1&amp;web=1&amp;e=LdVpqn" TargetMode="Externa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46.png"/><Relationship Id="rId11" Type="http://schemas.openxmlformats.org/officeDocument/2006/relationships/image" Target="../media/image49.png"/><Relationship Id="rId5" Type="http://schemas.openxmlformats.org/officeDocument/2006/relationships/image" Target="../media/image45.svg"/><Relationship Id="rId10" Type="http://schemas.microsoft.com/office/2007/relationships/hdphoto" Target="../media/hdphoto2.wdp"/><Relationship Id="rId4" Type="http://schemas.openxmlformats.org/officeDocument/2006/relationships/image" Target="../media/image44.png"/><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1.xml"/><Relationship Id="rId5" Type="http://schemas.openxmlformats.org/officeDocument/2006/relationships/image" Target="../media/image52.jpe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2.jpe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2.png"/><Relationship Id="rId1" Type="http://schemas.openxmlformats.org/officeDocument/2006/relationships/slideLayout" Target="../slideLayouts/slideLayout16.xml"/><Relationship Id="rId6" Type="http://schemas.openxmlformats.org/officeDocument/2006/relationships/image" Target="../media/image59.png"/><Relationship Id="rId5" Type="http://schemas.openxmlformats.org/officeDocument/2006/relationships/image" Target="../media/image64.png"/><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5.png"/><Relationship Id="rId7"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2.jpeg"/><Relationship Id="rId5" Type="http://schemas.openxmlformats.org/officeDocument/2006/relationships/slide" Target="slide76.xml"/><Relationship Id="rId4" Type="http://schemas.openxmlformats.org/officeDocument/2006/relationships/image" Target="../media/image66.png"/><Relationship Id="rId9" Type="http://schemas.openxmlformats.org/officeDocument/2006/relationships/image" Target="../media/image68.png"/></Relationships>
</file>

<file path=ppt/slides/_rels/slide1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png"/><Relationship Id="rId7" Type="http://schemas.openxmlformats.org/officeDocument/2006/relationships/image" Target="../media/image71.png"/><Relationship Id="rId2" Type="http://schemas.openxmlformats.org/officeDocument/2006/relationships/image" Target="../media/image69.jpeg"/><Relationship Id="rId1" Type="http://schemas.openxmlformats.org/officeDocument/2006/relationships/slideLayout" Target="../slideLayouts/slideLayout52.xml"/><Relationship Id="rId6" Type="http://schemas.openxmlformats.org/officeDocument/2006/relationships/image" Target="../media/image70.jpeg"/><Relationship Id="rId5" Type="http://schemas.openxmlformats.org/officeDocument/2006/relationships/image" Target="../media/image59.png"/><Relationship Id="rId4" Type="http://schemas.openxmlformats.org/officeDocument/2006/relationships/image" Target="../media/image4.svg"/></Relationships>
</file>

<file path=ppt/slides/_rels/slide1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png"/><Relationship Id="rId7"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52.xml"/><Relationship Id="rId6" Type="http://schemas.openxmlformats.org/officeDocument/2006/relationships/image" Target="../media/image70.jpeg"/><Relationship Id="rId5" Type="http://schemas.openxmlformats.org/officeDocument/2006/relationships/image" Target="../media/image59.png"/><Relationship Id="rId4" Type="http://schemas.openxmlformats.org/officeDocument/2006/relationships/image" Target="../media/image4.svg"/><Relationship Id="rId9" Type="http://schemas.openxmlformats.org/officeDocument/2006/relationships/image" Target="../media/image76.png"/></Relationships>
</file>

<file path=ppt/slides/_rels/slide1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png"/><Relationship Id="rId7" Type="http://schemas.openxmlformats.org/officeDocument/2006/relationships/image" Target="../media/image12.jpeg"/><Relationship Id="rId2" Type="http://schemas.openxmlformats.org/officeDocument/2006/relationships/image" Target="../media/image77.jpeg"/><Relationship Id="rId1" Type="http://schemas.openxmlformats.org/officeDocument/2006/relationships/slideLayout" Target="../slideLayouts/slideLayout52.xml"/><Relationship Id="rId6" Type="http://schemas.openxmlformats.org/officeDocument/2006/relationships/image" Target="../media/image78.jpeg"/><Relationship Id="rId5" Type="http://schemas.openxmlformats.org/officeDocument/2006/relationships/image" Target="../media/image59.png"/><Relationship Id="rId4" Type="http://schemas.openxmlformats.org/officeDocument/2006/relationships/image" Target="../media/image4.svg"/><Relationship Id="rId9" Type="http://schemas.openxmlformats.org/officeDocument/2006/relationships/image" Target="../media/image8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2.png"/><Relationship Id="rId7" Type="http://schemas.openxmlformats.org/officeDocument/2006/relationships/image" Target="../media/image59.png"/><Relationship Id="rId2" Type="http://schemas.openxmlformats.org/officeDocument/2006/relationships/image" Target="../media/image81.png"/><Relationship Id="rId1" Type="http://schemas.openxmlformats.org/officeDocument/2006/relationships/slideLayout" Target="../slideLayouts/slideLayout52.xml"/><Relationship Id="rId6" Type="http://schemas.openxmlformats.org/officeDocument/2006/relationships/image" Target="../media/image83.png"/><Relationship Id="rId5" Type="http://schemas.openxmlformats.org/officeDocument/2006/relationships/image" Target="../media/image4.sv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image" Target="../media/image85.png"/><Relationship Id="rId1" Type="http://schemas.openxmlformats.org/officeDocument/2006/relationships/slideLayout" Target="../slideLayouts/slideLayout52.xml"/><Relationship Id="rId6" Type="http://schemas.openxmlformats.org/officeDocument/2006/relationships/image" Target="../media/image87.png"/><Relationship Id="rId5" Type="http://schemas.openxmlformats.org/officeDocument/2006/relationships/image" Target="../media/image4.svg"/><Relationship Id="rId4" Type="http://schemas.openxmlformats.org/officeDocument/2006/relationships/image" Target="../media/image1.png"/><Relationship Id="rId9" Type="http://schemas.openxmlformats.org/officeDocument/2006/relationships/slide" Target="slide76.xml"/></Relationships>
</file>

<file path=ppt/slides/_rels/slide22.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3.png"/><Relationship Id="rId2" Type="http://schemas.openxmlformats.org/officeDocument/2006/relationships/image" Target="../media/image90.png"/><Relationship Id="rId1" Type="http://schemas.openxmlformats.org/officeDocument/2006/relationships/slideLayout" Target="../slideLayouts/slideLayout52.xml"/><Relationship Id="rId6" Type="http://schemas.openxmlformats.org/officeDocument/2006/relationships/image" Target="../media/image92.png"/><Relationship Id="rId5" Type="http://schemas.openxmlformats.org/officeDocument/2006/relationships/image" Target="../media/image4.sv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4.png"/><Relationship Id="rId7" Type="http://schemas.openxmlformats.org/officeDocument/2006/relationships/image" Target="../media/image4.svg"/><Relationship Id="rId2" Type="http://schemas.openxmlformats.org/officeDocument/2006/relationships/notesSlide" Target="../notesSlides/notesSlide8.xml"/><Relationship Id="rId1" Type="http://schemas.openxmlformats.org/officeDocument/2006/relationships/slideLayout" Target="../slideLayouts/slideLayout52.xml"/><Relationship Id="rId6" Type="http://schemas.openxmlformats.org/officeDocument/2006/relationships/image" Target="../media/image1.png"/><Relationship Id="rId5" Type="http://schemas.openxmlformats.org/officeDocument/2006/relationships/image" Target="../media/image96.png"/><Relationship Id="rId10" Type="http://schemas.openxmlformats.org/officeDocument/2006/relationships/image" Target="../media/image99.png"/><Relationship Id="rId4" Type="http://schemas.openxmlformats.org/officeDocument/2006/relationships/image" Target="../media/image95.png"/><Relationship Id="rId9" Type="http://schemas.openxmlformats.org/officeDocument/2006/relationships/image" Target="../media/image98.png"/></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00.png"/><Relationship Id="rId7" Type="http://schemas.openxmlformats.org/officeDocument/2006/relationships/image" Target="../media/image4.svg"/><Relationship Id="rId2" Type="http://schemas.openxmlformats.org/officeDocument/2006/relationships/notesSlide" Target="../notesSlides/notesSlide9.xml"/><Relationship Id="rId1" Type="http://schemas.openxmlformats.org/officeDocument/2006/relationships/slideLayout" Target="../slideLayouts/slideLayout52.xml"/><Relationship Id="rId6" Type="http://schemas.openxmlformats.org/officeDocument/2006/relationships/image" Target="../media/image1.png"/><Relationship Id="rId5" Type="http://schemas.openxmlformats.org/officeDocument/2006/relationships/image" Target="../media/image95.png"/><Relationship Id="rId4" Type="http://schemas.openxmlformats.org/officeDocument/2006/relationships/image" Target="../media/image101.png"/><Relationship Id="rId9" Type="http://schemas.openxmlformats.org/officeDocument/2006/relationships/image" Target="../media/image102.png"/></Relationships>
</file>

<file path=ppt/slides/_rels/slide25.xml.rels><?xml version="1.0" encoding="UTF-8" standalone="yes"?>
<Relationships xmlns="http://schemas.openxmlformats.org/package/2006/relationships"><Relationship Id="rId3" Type="http://schemas.openxmlformats.org/officeDocument/2006/relationships/image" Target="../media/image104.jpeg"/><Relationship Id="rId7" Type="http://schemas.openxmlformats.org/officeDocument/2006/relationships/image" Target="../media/image12.jpeg"/><Relationship Id="rId2" Type="http://schemas.openxmlformats.org/officeDocument/2006/relationships/image" Target="../media/image103.jpeg"/><Relationship Id="rId1" Type="http://schemas.openxmlformats.org/officeDocument/2006/relationships/slideLayout" Target="../slideLayouts/slideLayout52.xml"/><Relationship Id="rId6" Type="http://schemas.openxmlformats.org/officeDocument/2006/relationships/image" Target="../media/image105.png"/><Relationship Id="rId5" Type="http://schemas.openxmlformats.org/officeDocument/2006/relationships/image" Target="../media/image4.sv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svg"/><Relationship Id="rId7" Type="http://schemas.openxmlformats.org/officeDocument/2006/relationships/image" Target="../media/image109.jpeg"/><Relationship Id="rId2" Type="http://schemas.openxmlformats.org/officeDocument/2006/relationships/image" Target="../media/image1.png"/><Relationship Id="rId1" Type="http://schemas.openxmlformats.org/officeDocument/2006/relationships/slideLayout" Target="../slideLayouts/slideLayout5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27.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png"/><Relationship Id="rId7" Type="http://schemas.openxmlformats.org/officeDocument/2006/relationships/image" Target="../media/image112.jpeg"/><Relationship Id="rId2" Type="http://schemas.openxmlformats.org/officeDocument/2006/relationships/image" Target="../media/image110.jpeg"/><Relationship Id="rId1" Type="http://schemas.openxmlformats.org/officeDocument/2006/relationships/slideLayout" Target="../slideLayouts/slideLayout52.xml"/><Relationship Id="rId6" Type="http://schemas.microsoft.com/office/2007/relationships/hdphoto" Target="../media/hdphoto3.wdp"/><Relationship Id="rId11" Type="http://schemas.openxmlformats.org/officeDocument/2006/relationships/image" Target="../media/image116.png"/><Relationship Id="rId5" Type="http://schemas.openxmlformats.org/officeDocument/2006/relationships/image" Target="../media/image111.png"/><Relationship Id="rId10" Type="http://schemas.openxmlformats.org/officeDocument/2006/relationships/image" Target="../media/image115.png"/><Relationship Id="rId4" Type="http://schemas.openxmlformats.org/officeDocument/2006/relationships/image" Target="../media/image4.svg"/><Relationship Id="rId9" Type="http://schemas.openxmlformats.org/officeDocument/2006/relationships/image" Target="../media/image114.png"/></Relationships>
</file>

<file path=ppt/slides/_rels/slide28.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4.svg"/><Relationship Id="rId7" Type="http://schemas.openxmlformats.org/officeDocument/2006/relationships/slide" Target="slide26.xml"/><Relationship Id="rId2" Type="http://schemas.openxmlformats.org/officeDocument/2006/relationships/image" Target="../media/image1.png"/><Relationship Id="rId1" Type="http://schemas.openxmlformats.org/officeDocument/2006/relationships/slideLayout" Target="../slideLayouts/slideLayout52.xml"/><Relationship Id="rId6" Type="http://schemas.openxmlformats.org/officeDocument/2006/relationships/image" Target="../media/image118.png"/><Relationship Id="rId5" Type="http://schemas.openxmlformats.org/officeDocument/2006/relationships/image" Target="../media/image59.png"/><Relationship Id="rId10" Type="http://schemas.openxmlformats.org/officeDocument/2006/relationships/image" Target="../media/image76.png"/><Relationship Id="rId4" Type="http://schemas.openxmlformats.org/officeDocument/2006/relationships/image" Target="../media/image117.png"/><Relationship Id="rId9" Type="http://schemas.openxmlformats.org/officeDocument/2006/relationships/image" Target="../media/image116.png"/></Relationships>
</file>

<file path=ppt/slides/_rels/slide29.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121.png"/><Relationship Id="rId7" Type="http://schemas.openxmlformats.org/officeDocument/2006/relationships/image" Target="../media/image123.png"/><Relationship Id="rId2" Type="http://schemas.openxmlformats.org/officeDocument/2006/relationships/image" Target="../media/image120.png"/><Relationship Id="rId1" Type="http://schemas.openxmlformats.org/officeDocument/2006/relationships/slideLayout" Target="../slideLayouts/slideLayout52.xml"/><Relationship Id="rId6" Type="http://schemas.openxmlformats.org/officeDocument/2006/relationships/image" Target="../media/image122.png"/><Relationship Id="rId5" Type="http://schemas.openxmlformats.org/officeDocument/2006/relationships/image" Target="../media/image4.svg"/><Relationship Id="rId4" Type="http://schemas.openxmlformats.org/officeDocument/2006/relationships/image" Target="../media/image1.png"/><Relationship Id="rId9" Type="http://schemas.openxmlformats.org/officeDocument/2006/relationships/slide" Target="slide76.xml"/></Relationships>
</file>

<file path=ppt/slides/_rels/slide3.xml.rels><?xml version="1.0" encoding="UTF-8" standalone="yes"?>
<Relationships xmlns="http://schemas.openxmlformats.org/package/2006/relationships"><Relationship Id="rId8" Type="http://schemas.openxmlformats.org/officeDocument/2006/relationships/slide" Target="slide70.xml"/><Relationship Id="rId3" Type="http://schemas.openxmlformats.org/officeDocument/2006/relationships/slide" Target="slide10.xml"/><Relationship Id="rId7" Type="http://schemas.openxmlformats.org/officeDocument/2006/relationships/slide" Target="slide62.xml"/><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slide" Target="slide40.xml"/><Relationship Id="rId5" Type="http://schemas.openxmlformats.org/officeDocument/2006/relationships/slide" Target="slide37.xml"/><Relationship Id="rId10" Type="http://schemas.openxmlformats.org/officeDocument/2006/relationships/slide" Target="slide82.xml"/><Relationship Id="rId4" Type="http://schemas.openxmlformats.org/officeDocument/2006/relationships/slide" Target="slide35.xml"/><Relationship Id="rId9" Type="http://schemas.openxmlformats.org/officeDocument/2006/relationships/slide" Target="slide76.xml"/></Relationships>
</file>

<file path=ppt/slides/_rels/slide30.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4.png"/><Relationship Id="rId7" Type="http://schemas.openxmlformats.org/officeDocument/2006/relationships/image" Target="../media/image125.jpeg"/><Relationship Id="rId2" Type="http://schemas.openxmlformats.org/officeDocument/2006/relationships/notesSlide" Target="../notesSlides/notesSlide10.xml"/><Relationship Id="rId1" Type="http://schemas.openxmlformats.org/officeDocument/2006/relationships/slideLayout" Target="../slideLayouts/slideLayout52.xml"/><Relationship Id="rId6" Type="http://schemas.openxmlformats.org/officeDocument/2006/relationships/image" Target="../media/image4.svg"/><Relationship Id="rId5" Type="http://schemas.openxmlformats.org/officeDocument/2006/relationships/image" Target="../media/image1.png"/><Relationship Id="rId4" Type="http://schemas.microsoft.com/office/2007/relationships/hdphoto" Target="../media/hdphoto4.wdp"/><Relationship Id="rId9" Type="http://schemas.openxmlformats.org/officeDocument/2006/relationships/image" Target="../media/image97.png"/></Relationships>
</file>

<file path=ppt/slides/_rels/slide31.xml.rels><?xml version="1.0" encoding="UTF-8" standalone="yes"?>
<Relationships xmlns="http://schemas.openxmlformats.org/package/2006/relationships"><Relationship Id="rId3" Type="http://schemas.openxmlformats.org/officeDocument/2006/relationships/image" Target="../media/image127.jpeg"/><Relationship Id="rId7"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99.png"/><Relationship Id="rId5" Type="http://schemas.openxmlformats.org/officeDocument/2006/relationships/image" Target="../media/image129.png"/><Relationship Id="rId4" Type="http://schemas.openxmlformats.org/officeDocument/2006/relationships/image" Target="../media/image128.jpeg"/></Relationships>
</file>

<file path=ppt/slides/_rels/slide32.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132.png"/><Relationship Id="rId5" Type="http://schemas.openxmlformats.org/officeDocument/2006/relationships/image" Target="../media/image12.jpeg"/><Relationship Id="rId4" Type="http://schemas.openxmlformats.org/officeDocument/2006/relationships/image" Target="../media/image131.png"/></Relationships>
</file>

<file path=ppt/slides/_rels/slide33.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4.png"/><Relationship Id="rId7" Type="http://schemas.openxmlformats.org/officeDocument/2006/relationships/image" Target="../media/image136.png"/><Relationship Id="rId2" Type="http://schemas.openxmlformats.org/officeDocument/2006/relationships/image" Target="../media/image133.png"/><Relationship Id="rId1" Type="http://schemas.openxmlformats.org/officeDocument/2006/relationships/slideLayout" Target="../slideLayouts/slideLayout52.xml"/><Relationship Id="rId6" Type="http://schemas.openxmlformats.org/officeDocument/2006/relationships/image" Target="../media/image4.svg"/><Relationship Id="rId5" Type="http://schemas.openxmlformats.org/officeDocument/2006/relationships/image" Target="../media/image1.png"/><Relationship Id="rId4" Type="http://schemas.openxmlformats.org/officeDocument/2006/relationships/image" Target="../media/image135.png"/></Relationships>
</file>

<file path=ppt/slides/_rels/slide34.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35.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42.svg"/><Relationship Id="rId2" Type="http://schemas.openxmlformats.org/officeDocument/2006/relationships/notesSlide" Target="../notesSlides/notesSlide14.xml"/><Relationship Id="rId1" Type="http://schemas.openxmlformats.org/officeDocument/2006/relationships/slideLayout" Target="../slideLayouts/slideLayout40.xml"/><Relationship Id="rId6" Type="http://schemas.openxmlformats.org/officeDocument/2006/relationships/image" Target="../media/image41.png"/><Relationship Id="rId5" Type="http://schemas.openxmlformats.org/officeDocument/2006/relationships/hyperlink" Target="https://azcollaboration.sharepoint.com/sites/EvidenceEnablement-IT-PlatformCommunications/Shared%20Documents/Platform%20Communications/ESRs/Training%20materials/External/External%20films/Final%20Films/VCV_for_ESR_External_video_02_How%20to%20provide%20additional%20information%20requested%20(1080p).mp4?csf=1&amp;web=1&amp;e=rbBmbQ" TargetMode="Externa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8" Type="http://schemas.openxmlformats.org/officeDocument/2006/relationships/image" Target="../media/image145.png"/><Relationship Id="rId3" Type="http://schemas.microsoft.com/office/2007/relationships/hdphoto" Target="../media/hdphoto5.wdp"/><Relationship Id="rId7" Type="http://schemas.openxmlformats.org/officeDocument/2006/relationships/image" Target="../media/image4.svg"/><Relationship Id="rId2" Type="http://schemas.openxmlformats.org/officeDocument/2006/relationships/image" Target="../media/image143.png"/><Relationship Id="rId1" Type="http://schemas.openxmlformats.org/officeDocument/2006/relationships/slideLayout" Target="../slideLayouts/slideLayout52.xml"/><Relationship Id="rId6" Type="http://schemas.openxmlformats.org/officeDocument/2006/relationships/image" Target="../media/image1.png"/><Relationship Id="rId5" Type="http://schemas.microsoft.com/office/2007/relationships/hdphoto" Target="../media/hdphoto6.wdp"/><Relationship Id="rId10" Type="http://schemas.openxmlformats.org/officeDocument/2006/relationships/image" Target="../media/image147.png"/><Relationship Id="rId4" Type="http://schemas.openxmlformats.org/officeDocument/2006/relationships/image" Target="../media/image144.png"/><Relationship Id="rId9" Type="http://schemas.openxmlformats.org/officeDocument/2006/relationships/image" Target="../media/image146.png"/></Relationships>
</file>

<file path=ppt/slides/_rels/slide37.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42.svg"/><Relationship Id="rId2" Type="http://schemas.openxmlformats.org/officeDocument/2006/relationships/notesSlide" Target="../notesSlides/notesSlide15.xml"/><Relationship Id="rId1" Type="http://schemas.openxmlformats.org/officeDocument/2006/relationships/slideLayout" Target="../slideLayouts/slideLayout40.xml"/><Relationship Id="rId6" Type="http://schemas.openxmlformats.org/officeDocument/2006/relationships/image" Target="../media/image41.png"/><Relationship Id="rId5" Type="http://schemas.openxmlformats.org/officeDocument/2006/relationships/hyperlink" Target="https://azcollaboration.sharepoint.com/sites/EvidenceEnablement-IT-PlatformCommunications/Shared%20Documents/Platform%20Communications/ESRs/Training%20materials/External/External%20films/Final%20Films/VCV_for_ESR_External_video_03_How%20to%20submit%20a%20protocol%20(1080p).mp4?csf=1&amp;web=1&amp;e=B976d5" TargetMode="Externa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slide" Target="slide76.xml"/><Relationship Id="rId7" Type="http://schemas.openxmlformats.org/officeDocument/2006/relationships/image" Target="../media/image151.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150.png"/><Relationship Id="rId5" Type="http://schemas.openxmlformats.org/officeDocument/2006/relationships/image" Target="../media/image148.png"/><Relationship Id="rId4" Type="http://schemas.openxmlformats.org/officeDocument/2006/relationships/image" Target="../media/image149.png"/><Relationship Id="rId9" Type="http://schemas.openxmlformats.org/officeDocument/2006/relationships/image" Target="../media/image153.png"/></Relationships>
</file>

<file path=ppt/slides/_rels/slide39.xml.rels><?xml version="1.0" encoding="UTF-8" standalone="yes"?>
<Relationships xmlns="http://schemas.openxmlformats.org/package/2006/relationships"><Relationship Id="rId8" Type="http://schemas.openxmlformats.org/officeDocument/2006/relationships/slide" Target="slide62.xml"/><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76.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2.svg"/><Relationship Id="rId2" Type="http://schemas.openxmlformats.org/officeDocument/2006/relationships/notesSlide" Target="../notesSlides/notesSlide18.xml"/><Relationship Id="rId1" Type="http://schemas.openxmlformats.org/officeDocument/2006/relationships/slideLayout" Target="../slideLayouts/slideLayout40.xml"/><Relationship Id="rId6" Type="http://schemas.openxmlformats.org/officeDocument/2006/relationships/image" Target="../media/image41.png"/><Relationship Id="rId5" Type="http://schemas.openxmlformats.org/officeDocument/2006/relationships/hyperlink" Target="https://azcollaboration.sharepoint.com/sites/EvidenceEnablement-IT-PlatformCommunications/Shared%20Documents/Platform%20Communications/ESRs/Training%20materials/External/External%20films/Final%20Films/VCV_for_ESR_External_video_04_How%20to%20provide%20a%20project%20status%20update%20(1080p).mp4?csf=1&amp;web=1&amp;e=Z9AZVx" TargetMode="External"/><Relationship Id="rId4" Type="http://schemas.openxmlformats.org/officeDocument/2006/relationships/slide" Target="slide3.xml"/></Relationships>
</file>

<file path=ppt/slides/_rels/slide4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92.png"/><Relationship Id="rId5" Type="http://schemas.openxmlformats.org/officeDocument/2006/relationships/image" Target="../media/image160.png"/><Relationship Id="rId4" Type="http://schemas.openxmlformats.org/officeDocument/2006/relationships/image" Target="../media/image145.png"/></Relationships>
</file>

<file path=ppt/slides/_rels/slide4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163.png"/><Relationship Id="rId4" Type="http://schemas.openxmlformats.org/officeDocument/2006/relationships/image" Target="../media/image162.png"/></Relationships>
</file>

<file path=ppt/slides/_rels/slide43.xml.rels><?xml version="1.0" encoding="UTF-8" standalone="yes"?>
<Relationships xmlns="http://schemas.openxmlformats.org/package/2006/relationships"><Relationship Id="rId3" Type="http://schemas.openxmlformats.org/officeDocument/2006/relationships/image" Target="../media/image164.png"/><Relationship Id="rId7" Type="http://schemas.openxmlformats.org/officeDocument/2006/relationships/image" Target="../media/image167.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166.png"/><Relationship Id="rId5" Type="http://schemas.openxmlformats.org/officeDocument/2006/relationships/image" Target="../media/image59.png"/><Relationship Id="rId4" Type="http://schemas.openxmlformats.org/officeDocument/2006/relationships/image" Target="../media/image165.png"/></Relationships>
</file>

<file path=ppt/slides/_rels/slide4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68.png"/><Relationship Id="rId7" Type="http://schemas.openxmlformats.org/officeDocument/2006/relationships/image" Target="../media/image172.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 Id="rId9" Type="http://schemas.openxmlformats.org/officeDocument/2006/relationships/image" Target="../media/image173.png"/></Relationships>
</file>

<file path=ppt/slides/_rels/slide45.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4.png"/><Relationship Id="rId7" Type="http://schemas.openxmlformats.org/officeDocument/2006/relationships/image" Target="../media/image142.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176.png"/><Relationship Id="rId5" Type="http://schemas.microsoft.com/office/2007/relationships/hdphoto" Target="../media/hdphoto7.wdp"/><Relationship Id="rId4" Type="http://schemas.openxmlformats.org/officeDocument/2006/relationships/image" Target="../media/image175.png"/><Relationship Id="rId9" Type="http://schemas.openxmlformats.org/officeDocument/2006/relationships/image" Target="../media/image178.png"/></Relationships>
</file>

<file path=ppt/slides/_rels/slide46.xml.rels><?xml version="1.0" encoding="UTF-8" standalone="yes"?>
<Relationships xmlns="http://schemas.openxmlformats.org/package/2006/relationships"><Relationship Id="rId3" Type="http://schemas.openxmlformats.org/officeDocument/2006/relationships/image" Target="../media/image179.png"/><Relationship Id="rId7" Type="http://schemas.openxmlformats.org/officeDocument/2006/relationships/image" Target="../media/image182.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170.png"/><Relationship Id="rId5" Type="http://schemas.openxmlformats.org/officeDocument/2006/relationships/image" Target="../media/image181.png"/><Relationship Id="rId4" Type="http://schemas.openxmlformats.org/officeDocument/2006/relationships/image" Target="../media/image180.png"/></Relationships>
</file>

<file path=ppt/slides/_rels/slide47.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83.png"/><Relationship Id="rId7" Type="http://schemas.openxmlformats.org/officeDocument/2006/relationships/image" Target="../media/image187.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186.png"/><Relationship Id="rId5" Type="http://schemas.openxmlformats.org/officeDocument/2006/relationships/image" Target="../media/image185.jpeg"/><Relationship Id="rId4" Type="http://schemas.openxmlformats.org/officeDocument/2006/relationships/image" Target="../media/image184.png"/></Relationships>
</file>

<file path=ppt/slides/_rels/slide48.xml.rels><?xml version="1.0" encoding="UTF-8" standalone="yes"?>
<Relationships xmlns="http://schemas.openxmlformats.org/package/2006/relationships"><Relationship Id="rId3" Type="http://schemas.openxmlformats.org/officeDocument/2006/relationships/image" Target="../media/image184.png"/><Relationship Id="rId7" Type="http://schemas.openxmlformats.org/officeDocument/2006/relationships/image" Target="../media/image187.pn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186.png"/><Relationship Id="rId5" Type="http://schemas.openxmlformats.org/officeDocument/2006/relationships/image" Target="../media/image185.jpeg"/><Relationship Id="rId4" Type="http://schemas.openxmlformats.org/officeDocument/2006/relationships/image" Target="../media/image189.png"/></Relationships>
</file>

<file path=ppt/slides/_rels/slide4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93.png"/><Relationship Id="rId7"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170.png"/><Relationship Id="rId5" Type="http://schemas.openxmlformats.org/officeDocument/2006/relationships/image" Target="../media/image195.jpeg"/><Relationship Id="rId4" Type="http://schemas.openxmlformats.org/officeDocument/2006/relationships/image" Target="../media/image194.png"/></Relationships>
</file>

<file path=ppt/slides/_rels/slide5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image" Target="../media/image199.png"/><Relationship Id="rId5" Type="http://schemas.openxmlformats.org/officeDocument/2006/relationships/image" Target="../media/image198.png"/><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openxmlformats.org/officeDocument/2006/relationships/image" Target="../media/image200.png"/><Relationship Id="rId7" Type="http://schemas.openxmlformats.org/officeDocument/2006/relationships/image" Target="../media/image203.png"/><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image" Target="../media/image202.png"/><Relationship Id="rId5" Type="http://schemas.openxmlformats.org/officeDocument/2006/relationships/image" Target="../media/image59.png"/><Relationship Id="rId4" Type="http://schemas.openxmlformats.org/officeDocument/2006/relationships/image" Target="../media/image201.png"/></Relationships>
</file>

<file path=ppt/slides/_rels/slide53.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204.png"/><Relationship Id="rId7" Type="http://schemas.openxmlformats.org/officeDocument/2006/relationships/image" Target="../media/image207.pn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206.png"/><Relationship Id="rId5" Type="http://schemas.openxmlformats.org/officeDocument/2006/relationships/image" Target="../media/image59.png"/><Relationship Id="rId4" Type="http://schemas.openxmlformats.org/officeDocument/2006/relationships/image" Target="../media/image205.png"/></Relationships>
</file>

<file path=ppt/slides/_rels/slide54.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image" Target="../media/image146.png"/><Relationship Id="rId5" Type="http://schemas.openxmlformats.org/officeDocument/2006/relationships/image" Target="../media/image211.png"/><Relationship Id="rId4" Type="http://schemas.openxmlformats.org/officeDocument/2006/relationships/image" Target="../media/image210.png"/></Relationships>
</file>

<file path=ppt/slides/_rels/slide55.xml.rels><?xml version="1.0" encoding="UTF-8" standalone="yes"?>
<Relationships xmlns="http://schemas.openxmlformats.org/package/2006/relationships"><Relationship Id="rId3" Type="http://schemas.openxmlformats.org/officeDocument/2006/relationships/image" Target="../media/image212.png"/><Relationship Id="rId7" Type="http://schemas.openxmlformats.org/officeDocument/2006/relationships/image" Target="../media/image216.png"/><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image" Target="../media/image215.png"/><Relationship Id="rId5" Type="http://schemas.openxmlformats.org/officeDocument/2006/relationships/image" Target="../media/image214.png"/><Relationship Id="rId4" Type="http://schemas.openxmlformats.org/officeDocument/2006/relationships/image" Target="../media/image213.png"/></Relationships>
</file>

<file path=ppt/slides/_rels/slide56.xml.rels><?xml version="1.0" encoding="UTF-8" standalone="yes"?>
<Relationships xmlns="http://schemas.openxmlformats.org/package/2006/relationships"><Relationship Id="rId8" Type="http://schemas.openxmlformats.org/officeDocument/2006/relationships/image" Target="../media/image222.png"/><Relationship Id="rId3" Type="http://schemas.openxmlformats.org/officeDocument/2006/relationships/image" Target="../media/image217.png"/><Relationship Id="rId7" Type="http://schemas.openxmlformats.org/officeDocument/2006/relationships/image" Target="../media/image221.png"/><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image" Target="../media/image220.png"/><Relationship Id="rId5" Type="http://schemas.openxmlformats.org/officeDocument/2006/relationships/image" Target="../media/image219.png"/><Relationship Id="rId4" Type="http://schemas.openxmlformats.org/officeDocument/2006/relationships/image" Target="../media/image218.jpeg"/></Relationships>
</file>

<file path=ppt/slides/_rels/slide57.xml.rels><?xml version="1.0" encoding="UTF-8" standalone="yes"?>
<Relationships xmlns="http://schemas.openxmlformats.org/package/2006/relationships"><Relationship Id="rId3" Type="http://schemas.openxmlformats.org/officeDocument/2006/relationships/image" Target="../media/image223.png"/><Relationship Id="rId7" Type="http://schemas.openxmlformats.org/officeDocument/2006/relationships/image" Target="../media/image227.png"/><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image" Target="../media/image226.png"/><Relationship Id="rId5" Type="http://schemas.openxmlformats.org/officeDocument/2006/relationships/image" Target="../media/image225.png"/><Relationship Id="rId4" Type="http://schemas.openxmlformats.org/officeDocument/2006/relationships/image" Target="../media/image224.png"/></Relationships>
</file>

<file path=ppt/slides/_rels/slide58.xml.rels><?xml version="1.0" encoding="UTF-8" standalone="yes"?>
<Relationships xmlns="http://schemas.openxmlformats.org/package/2006/relationships"><Relationship Id="rId3" Type="http://schemas.openxmlformats.org/officeDocument/2006/relationships/image" Target="../media/image228.png"/><Relationship Id="rId7" Type="http://schemas.openxmlformats.org/officeDocument/2006/relationships/image" Target="../media/image170.png"/><Relationship Id="rId2" Type="http://schemas.openxmlformats.org/officeDocument/2006/relationships/notesSlide" Target="../notesSlides/notesSlide36.xml"/><Relationship Id="rId1" Type="http://schemas.openxmlformats.org/officeDocument/2006/relationships/slideLayout" Target="../slideLayouts/slideLayout11.xml"/><Relationship Id="rId6" Type="http://schemas.openxmlformats.org/officeDocument/2006/relationships/image" Target="../media/image230.png"/><Relationship Id="rId5" Type="http://schemas.openxmlformats.org/officeDocument/2006/relationships/image" Target="../media/image226.png"/><Relationship Id="rId4" Type="http://schemas.openxmlformats.org/officeDocument/2006/relationships/image" Target="../media/image229.png"/></Relationships>
</file>

<file path=ppt/slides/_rels/slide59.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image" Target="../media/image231.png"/><Relationship Id="rId7" Type="http://schemas.openxmlformats.org/officeDocument/2006/relationships/image" Target="../media/image233.png"/><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image" Target="../media/image232.png"/><Relationship Id="rId5" Type="http://schemas.openxmlformats.org/officeDocument/2006/relationships/image" Target="../media/image146.png"/><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9.xml"/><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7.png"/></Relationships>
</file>

<file path=ppt/slides/_rels/slide60.xml.rels><?xml version="1.0" encoding="UTF-8" standalone="yes"?>
<Relationships xmlns="http://schemas.openxmlformats.org/package/2006/relationships"><Relationship Id="rId8" Type="http://schemas.openxmlformats.org/officeDocument/2006/relationships/image" Target="../media/image239.png"/><Relationship Id="rId3" Type="http://schemas.openxmlformats.org/officeDocument/2006/relationships/image" Target="../media/image235.png"/><Relationship Id="rId7" Type="http://schemas.openxmlformats.org/officeDocument/2006/relationships/image" Target="../media/image238.png"/><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image" Target="../media/image237.png"/><Relationship Id="rId5" Type="http://schemas.openxmlformats.org/officeDocument/2006/relationships/image" Target="../media/image219.png"/><Relationship Id="rId4" Type="http://schemas.openxmlformats.org/officeDocument/2006/relationships/image" Target="../media/image236.png"/></Relationships>
</file>

<file path=ppt/slides/_rels/slide61.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40.png"/><Relationship Id="rId1" Type="http://schemas.openxmlformats.org/officeDocument/2006/relationships/slideLayout" Target="../slideLayouts/slideLayout11.xml"/><Relationship Id="rId4" Type="http://schemas.openxmlformats.org/officeDocument/2006/relationships/image" Target="../media/image241.png"/></Relationships>
</file>

<file path=ppt/slides/_rels/slide62.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42.svg"/><Relationship Id="rId2" Type="http://schemas.openxmlformats.org/officeDocument/2006/relationships/notesSlide" Target="../notesSlides/notesSlide39.xml"/><Relationship Id="rId1" Type="http://schemas.openxmlformats.org/officeDocument/2006/relationships/slideLayout" Target="../slideLayouts/slideLayout40.xml"/><Relationship Id="rId6" Type="http://schemas.openxmlformats.org/officeDocument/2006/relationships/image" Target="../media/image41.png"/><Relationship Id="rId5" Type="http://schemas.openxmlformats.org/officeDocument/2006/relationships/hyperlink" Target="https://www.astrazeneca.com/partnering/externally-sponsored-scientific-research-partner-portal/training-centre.html#?vid=az1_go3r4nba" TargetMode="External"/><Relationship Id="rId4" Type="http://schemas.openxmlformats.org/officeDocument/2006/relationships/image" Target="../media/image40.png"/></Relationships>
</file>

<file path=ppt/slides/_rels/slide63.xml.rels><?xml version="1.0" encoding="UTF-8" standalone="yes"?>
<Relationships xmlns="http://schemas.openxmlformats.org/package/2006/relationships"><Relationship Id="rId8" Type="http://schemas.openxmlformats.org/officeDocument/2006/relationships/image" Target="../media/image246.png"/><Relationship Id="rId3" Type="http://schemas.openxmlformats.org/officeDocument/2006/relationships/image" Target="../media/image242.jpeg"/><Relationship Id="rId7" Type="http://schemas.openxmlformats.org/officeDocument/2006/relationships/image" Target="../media/image245.png"/><Relationship Id="rId2" Type="http://schemas.openxmlformats.org/officeDocument/2006/relationships/notesSlide" Target="../notesSlides/notesSlide40.xml"/><Relationship Id="rId1" Type="http://schemas.openxmlformats.org/officeDocument/2006/relationships/slideLayout" Target="../slideLayouts/slideLayout11.xml"/><Relationship Id="rId6" Type="http://schemas.openxmlformats.org/officeDocument/2006/relationships/image" Target="../media/image244.png"/><Relationship Id="rId5" Type="http://schemas.openxmlformats.org/officeDocument/2006/relationships/image" Target="../media/image92.png"/><Relationship Id="rId4" Type="http://schemas.openxmlformats.org/officeDocument/2006/relationships/image" Target="../media/image243.jpeg"/></Relationships>
</file>

<file path=ppt/slides/_rels/slide64.xml.rels><?xml version="1.0" encoding="UTF-8" standalone="yes"?>
<Relationships xmlns="http://schemas.openxmlformats.org/package/2006/relationships"><Relationship Id="rId3" Type="http://schemas.openxmlformats.org/officeDocument/2006/relationships/image" Target="../media/image247.png"/><Relationship Id="rId7" Type="http://schemas.openxmlformats.org/officeDocument/2006/relationships/image" Target="../media/image251.png"/><Relationship Id="rId2" Type="http://schemas.openxmlformats.org/officeDocument/2006/relationships/notesSlide" Target="../notesSlides/notesSlide41.xml"/><Relationship Id="rId1" Type="http://schemas.openxmlformats.org/officeDocument/2006/relationships/slideLayout" Target="../slideLayouts/slideLayout11.xml"/><Relationship Id="rId6" Type="http://schemas.openxmlformats.org/officeDocument/2006/relationships/image" Target="../media/image250.png"/><Relationship Id="rId5" Type="http://schemas.openxmlformats.org/officeDocument/2006/relationships/image" Target="../media/image249.png"/><Relationship Id="rId4" Type="http://schemas.openxmlformats.org/officeDocument/2006/relationships/image" Target="../media/image248.png"/></Relationships>
</file>

<file path=ppt/slides/_rels/slide65.xml.rels><?xml version="1.0" encoding="UTF-8" standalone="yes"?>
<Relationships xmlns="http://schemas.openxmlformats.org/package/2006/relationships"><Relationship Id="rId8" Type="http://schemas.openxmlformats.org/officeDocument/2006/relationships/image" Target="../media/image257.png"/><Relationship Id="rId3" Type="http://schemas.openxmlformats.org/officeDocument/2006/relationships/image" Target="../media/image252.png"/><Relationship Id="rId7" Type="http://schemas.openxmlformats.org/officeDocument/2006/relationships/image" Target="../media/image256.png"/><Relationship Id="rId2" Type="http://schemas.openxmlformats.org/officeDocument/2006/relationships/notesSlide" Target="../notesSlides/notesSlide42.xml"/><Relationship Id="rId1" Type="http://schemas.openxmlformats.org/officeDocument/2006/relationships/slideLayout" Target="../slideLayouts/slideLayout11.xml"/><Relationship Id="rId6" Type="http://schemas.openxmlformats.org/officeDocument/2006/relationships/image" Target="../media/image255.png"/><Relationship Id="rId11" Type="http://schemas.openxmlformats.org/officeDocument/2006/relationships/image" Target="../media/image122.png"/><Relationship Id="rId5" Type="http://schemas.openxmlformats.org/officeDocument/2006/relationships/image" Target="../media/image254.jpeg"/><Relationship Id="rId10" Type="http://schemas.openxmlformats.org/officeDocument/2006/relationships/image" Target="../media/image259.png"/><Relationship Id="rId4" Type="http://schemas.openxmlformats.org/officeDocument/2006/relationships/image" Target="../media/image253.jpeg"/><Relationship Id="rId9" Type="http://schemas.openxmlformats.org/officeDocument/2006/relationships/slide" Target="slide75.xml"/></Relationships>
</file>

<file path=ppt/slides/_rels/slide66.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8.png"/><Relationship Id="rId1" Type="http://schemas.openxmlformats.org/officeDocument/2006/relationships/slideLayout" Target="../slideLayouts/slideLayout11.xml"/><Relationship Id="rId5" Type="http://schemas.openxmlformats.org/officeDocument/2006/relationships/image" Target="../media/image98.png"/><Relationship Id="rId4" Type="http://schemas.openxmlformats.org/officeDocument/2006/relationships/image" Target="../media/image261.jpeg"/></Relationships>
</file>

<file path=ppt/slides/_rels/slide67.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image" Target="../media/image146.png"/><Relationship Id="rId5" Type="http://schemas.openxmlformats.org/officeDocument/2006/relationships/image" Target="../media/image264.png"/><Relationship Id="rId4" Type="http://schemas.openxmlformats.org/officeDocument/2006/relationships/image" Target="../media/image263.jpeg"/></Relationships>
</file>

<file path=ppt/slides/_rels/slide68.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44.xml"/><Relationship Id="rId1" Type="http://schemas.openxmlformats.org/officeDocument/2006/relationships/slideLayout" Target="../slideLayouts/slideLayout11.xml"/><Relationship Id="rId5" Type="http://schemas.openxmlformats.org/officeDocument/2006/relationships/image" Target="../media/image234.png"/><Relationship Id="rId4" Type="http://schemas.microsoft.com/office/2007/relationships/hdphoto" Target="../media/hdphoto8.wdp"/></Relationships>
</file>

<file path=ppt/slides/_rels/slide69.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45.xml"/><Relationship Id="rId1" Type="http://schemas.openxmlformats.org/officeDocument/2006/relationships/slideLayout" Target="../slideLayouts/slideLayout11.xml"/><Relationship Id="rId6" Type="http://schemas.openxmlformats.org/officeDocument/2006/relationships/image" Target="../media/image269.jpeg"/><Relationship Id="rId5" Type="http://schemas.openxmlformats.org/officeDocument/2006/relationships/image" Target="../media/image268.jpeg"/><Relationship Id="rId4" Type="http://schemas.openxmlformats.org/officeDocument/2006/relationships/image" Target="../media/image267.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1.png"/><Relationship Id="rId2" Type="http://schemas.openxmlformats.org/officeDocument/2006/relationships/image" Target="../media/image18.jpeg"/><Relationship Id="rId1" Type="http://schemas.openxmlformats.org/officeDocument/2006/relationships/slideLayout" Target="../slideLayouts/slideLayout29.xml"/><Relationship Id="rId6" Type="http://schemas.openxmlformats.org/officeDocument/2006/relationships/image" Target="../media/image8.jpeg"/><Relationship Id="rId5" Type="http://schemas.openxmlformats.org/officeDocument/2006/relationships/image" Target="../media/image20.jpe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42.svg"/><Relationship Id="rId2" Type="http://schemas.openxmlformats.org/officeDocument/2006/relationships/notesSlide" Target="../notesSlides/notesSlide46.xml"/><Relationship Id="rId1" Type="http://schemas.openxmlformats.org/officeDocument/2006/relationships/slideLayout" Target="../slideLayouts/slideLayout40.xml"/><Relationship Id="rId6" Type="http://schemas.openxmlformats.org/officeDocument/2006/relationships/image" Target="../media/image41.png"/><Relationship Id="rId5" Type="http://schemas.openxmlformats.org/officeDocument/2006/relationships/hyperlink" Target="https://azcollaboration.sharepoint.com/sites/EvidenceEnablement-IT-PlatformCommunications/Shared%20Documents/Platform%20Communications/ESRs/Training%20materials/External/External%20films/Final%20Films/VCV_for_ESR_External_video_06_How%20to%20provide%20final%20deliverables%20(1080p).mp4?csf=1&amp;web=1&amp;e=STNqN2" TargetMode="External"/><Relationship Id="rId4" Type="http://schemas.openxmlformats.org/officeDocument/2006/relationships/image" Target="../media/image40.png"/></Relationships>
</file>

<file path=ppt/slides/_rels/slide71.xml.rels><?xml version="1.0" encoding="UTF-8" standalone="yes"?>
<Relationships xmlns="http://schemas.openxmlformats.org/package/2006/relationships"><Relationship Id="rId8" Type="http://schemas.openxmlformats.org/officeDocument/2006/relationships/image" Target="../media/image272.png"/><Relationship Id="rId3" Type="http://schemas.openxmlformats.org/officeDocument/2006/relationships/slide" Target="slide76.xml"/><Relationship Id="rId7" Type="http://schemas.openxmlformats.org/officeDocument/2006/relationships/image" Target="../media/image145.png"/><Relationship Id="rId2" Type="http://schemas.openxmlformats.org/officeDocument/2006/relationships/notesSlide" Target="../notesSlides/notesSlide47.xml"/><Relationship Id="rId1" Type="http://schemas.openxmlformats.org/officeDocument/2006/relationships/slideLayout" Target="../slideLayouts/slideLayout11.xml"/><Relationship Id="rId6" Type="http://schemas.openxmlformats.org/officeDocument/2006/relationships/image" Target="../media/image271.jpeg"/><Relationship Id="rId5" Type="http://schemas.openxmlformats.org/officeDocument/2006/relationships/image" Target="../media/image270.jpeg"/><Relationship Id="rId4" Type="http://schemas.openxmlformats.org/officeDocument/2006/relationships/image" Target="../media/image271.png"/><Relationship Id="rId9" Type="http://schemas.openxmlformats.org/officeDocument/2006/relationships/image" Target="../media/image146.png"/></Relationships>
</file>

<file path=ppt/slides/_rels/slide72.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48.xml"/><Relationship Id="rId1" Type="http://schemas.openxmlformats.org/officeDocument/2006/relationships/slideLayout" Target="../slideLayouts/slideLayout11.xml"/><Relationship Id="rId5" Type="http://schemas.openxmlformats.org/officeDocument/2006/relationships/image" Target="../media/image234.png"/><Relationship Id="rId4" Type="http://schemas.microsoft.com/office/2007/relationships/hdphoto" Target="../media/hdphoto9.wdp"/></Relationships>
</file>

<file path=ppt/slides/_rels/slide73.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49.xml"/><Relationship Id="rId1" Type="http://schemas.openxmlformats.org/officeDocument/2006/relationships/slideLayout" Target="../slideLayouts/slideLayout11.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275.jpeg"/></Relationships>
</file>

<file path=ppt/slides/_rels/slide74.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50.xml"/><Relationship Id="rId1" Type="http://schemas.openxmlformats.org/officeDocument/2006/relationships/slideLayout" Target="../slideLayouts/slideLayout11.xml"/><Relationship Id="rId4" Type="http://schemas.openxmlformats.org/officeDocument/2006/relationships/image" Target="../media/image234.png"/></Relationships>
</file>

<file path=ppt/slides/_rels/slide75.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7.jpeg"/><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1.xml"/><Relationship Id="rId1" Type="http://schemas.openxmlformats.org/officeDocument/2006/relationships/slideLayout" Target="../slideLayouts/slideLayout40.xml"/><Relationship Id="rId4" Type="http://schemas.openxmlformats.org/officeDocument/2006/relationships/image" Target="../media/image40.png"/></Relationships>
</file>

<file path=ppt/slides/_rels/slide77.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81.png"/><Relationship Id="rId2" Type="http://schemas.openxmlformats.org/officeDocument/2006/relationships/image" Target="../media/image1.png"/><Relationship Id="rId1" Type="http://schemas.openxmlformats.org/officeDocument/2006/relationships/slideLayout" Target="../slideLayouts/slideLayout16.xml"/><Relationship Id="rId6" Type="http://schemas.openxmlformats.org/officeDocument/2006/relationships/image" Target="../media/image122.png"/><Relationship Id="rId5" Type="http://schemas.openxmlformats.org/officeDocument/2006/relationships/image" Target="../media/image280.jpeg"/><Relationship Id="rId4" Type="http://schemas.openxmlformats.org/officeDocument/2006/relationships/image" Target="../media/image279.jpeg"/></Relationships>
</file>

<file path=ppt/slides/_rels/slide78.xml.rels><?xml version="1.0" encoding="UTF-8" standalone="yes"?>
<Relationships xmlns="http://schemas.openxmlformats.org/package/2006/relationships"><Relationship Id="rId8" Type="http://schemas.openxmlformats.org/officeDocument/2006/relationships/image" Target="../media/image285.png"/><Relationship Id="rId3" Type="http://schemas.openxmlformats.org/officeDocument/2006/relationships/image" Target="../media/image125.jpeg"/><Relationship Id="rId7" Type="http://schemas.openxmlformats.org/officeDocument/2006/relationships/image" Target="../media/image284.png"/><Relationship Id="rId2" Type="http://schemas.openxmlformats.org/officeDocument/2006/relationships/notesSlide" Target="../notesSlides/notesSlide52.xml"/><Relationship Id="rId1" Type="http://schemas.openxmlformats.org/officeDocument/2006/relationships/slideLayout" Target="../slideLayouts/slideLayout11.xml"/><Relationship Id="rId6" Type="http://schemas.openxmlformats.org/officeDocument/2006/relationships/image" Target="../media/image283.png"/><Relationship Id="rId5" Type="http://schemas.openxmlformats.org/officeDocument/2006/relationships/image" Target="../media/image282.jpeg"/><Relationship Id="rId4" Type="http://schemas.openxmlformats.org/officeDocument/2006/relationships/image" Target="../media/image97.png"/></Relationships>
</file>

<file path=ppt/slides/_rels/slide79.xml.rels><?xml version="1.0" encoding="UTF-8" standalone="yes"?>
<Relationships xmlns="http://schemas.openxmlformats.org/package/2006/relationships"><Relationship Id="rId3" Type="http://schemas.openxmlformats.org/officeDocument/2006/relationships/image" Target="../media/image127.jpeg"/><Relationship Id="rId7" Type="http://schemas.openxmlformats.org/officeDocument/2006/relationships/image" Target="../media/image289.png"/><Relationship Id="rId2" Type="http://schemas.openxmlformats.org/officeDocument/2006/relationships/notesSlide" Target="../notesSlides/notesSlide53.xml"/><Relationship Id="rId1" Type="http://schemas.openxmlformats.org/officeDocument/2006/relationships/slideLayout" Target="../slideLayouts/slideLayout11.xml"/><Relationship Id="rId6" Type="http://schemas.openxmlformats.org/officeDocument/2006/relationships/image" Target="../media/image288.png"/><Relationship Id="rId5" Type="http://schemas.openxmlformats.org/officeDocument/2006/relationships/image" Target="../media/image287.png"/><Relationship Id="rId4" Type="http://schemas.openxmlformats.org/officeDocument/2006/relationships/image" Target="../media/image286.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 Target="slide5.xml"/><Relationship Id="rId7"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29.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png"/></Relationships>
</file>

<file path=ppt/slides/_rels/slide80.xml.rels><?xml version="1.0" encoding="UTF-8" standalone="yes"?>
<Relationships xmlns="http://schemas.openxmlformats.org/package/2006/relationships"><Relationship Id="rId8" Type="http://schemas.openxmlformats.org/officeDocument/2006/relationships/image" Target="../media/image293.png"/><Relationship Id="rId3" Type="http://schemas.openxmlformats.org/officeDocument/2006/relationships/image" Target="../media/image290.png"/><Relationship Id="rId7" Type="http://schemas.openxmlformats.org/officeDocument/2006/relationships/image" Target="../media/image292.png"/><Relationship Id="rId2" Type="http://schemas.openxmlformats.org/officeDocument/2006/relationships/notesSlide" Target="../notesSlides/notesSlide54.xml"/><Relationship Id="rId1" Type="http://schemas.openxmlformats.org/officeDocument/2006/relationships/slideLayout" Target="../slideLayouts/slideLayout11.xml"/><Relationship Id="rId6" Type="http://schemas.openxmlformats.org/officeDocument/2006/relationships/image" Target="../media/image129.png"/><Relationship Id="rId5" Type="http://schemas.openxmlformats.org/officeDocument/2006/relationships/image" Target="../media/image291.png"/><Relationship Id="rId4" Type="http://schemas.openxmlformats.org/officeDocument/2006/relationships/image" Target="../media/image128.jpeg"/><Relationship Id="rId9" Type="http://schemas.openxmlformats.org/officeDocument/2006/relationships/image" Target="../media/image294.png"/></Relationships>
</file>

<file path=ppt/slides/_rels/slide81.xml.rels><?xml version="1.0" encoding="UTF-8" standalone="yes"?>
<Relationships xmlns="http://schemas.openxmlformats.org/package/2006/relationships"><Relationship Id="rId3" Type="http://schemas.openxmlformats.org/officeDocument/2006/relationships/image" Target="../media/image295.png"/><Relationship Id="rId7" Type="http://schemas.openxmlformats.org/officeDocument/2006/relationships/image" Target="../media/image298.png"/><Relationship Id="rId2" Type="http://schemas.openxmlformats.org/officeDocument/2006/relationships/notesSlide" Target="../notesSlides/notesSlide55.xml"/><Relationship Id="rId1" Type="http://schemas.openxmlformats.org/officeDocument/2006/relationships/slideLayout" Target="../slideLayouts/slideLayout11.xml"/><Relationship Id="rId6" Type="http://schemas.openxmlformats.org/officeDocument/2006/relationships/image" Target="../media/image297.png"/><Relationship Id="rId5" Type="http://schemas.openxmlformats.org/officeDocument/2006/relationships/image" Target="../media/image296.png"/><Relationship Id="rId4" Type="http://schemas.openxmlformats.org/officeDocument/2006/relationships/image" Target="../media/image290.png"/></Relationships>
</file>

<file path=ppt/slides/_rels/slide8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6.xml"/><Relationship Id="rId1" Type="http://schemas.openxmlformats.org/officeDocument/2006/relationships/slideLayout" Target="../slideLayouts/slideLayout40.xml"/><Relationship Id="rId4" Type="http://schemas.openxmlformats.org/officeDocument/2006/relationships/slide" Target="slide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EBECB97-9952-5BA6-95EE-D96C030BA860}"/>
              </a:ext>
            </a:extLst>
          </p:cNvPr>
          <p:cNvSpPr>
            <a:spLocks noGrp="1"/>
          </p:cNvSpPr>
          <p:nvPr>
            <p:ph type="title"/>
          </p:nvPr>
        </p:nvSpPr>
        <p:spPr>
          <a:xfrm>
            <a:off x="407987" y="1806127"/>
            <a:ext cx="5185093" cy="2649135"/>
          </a:xfrm>
        </p:spPr>
        <p:txBody>
          <a:bodyPr>
            <a:normAutofit/>
          </a:bodyPr>
          <a:lstStyle/>
          <a:p>
            <a:r>
              <a:rPr lang="en-US" sz="4400"/>
              <a:t>How to create and manage an ESR study in VCV</a:t>
            </a:r>
          </a:p>
        </p:txBody>
      </p:sp>
      <p:sp>
        <p:nvSpPr>
          <p:cNvPr id="10" name="Text Placeholder 9">
            <a:extLst>
              <a:ext uri="{FF2B5EF4-FFF2-40B4-BE49-F238E27FC236}">
                <a16:creationId xmlns:a16="http://schemas.microsoft.com/office/drawing/2014/main" id="{979B7F0F-FA36-9F0D-9387-4B69E603D40F}"/>
              </a:ext>
            </a:extLst>
          </p:cNvPr>
          <p:cNvSpPr>
            <a:spLocks noGrp="1"/>
          </p:cNvSpPr>
          <p:nvPr>
            <p:ph type="body" sz="quarter" idx="4294967295"/>
          </p:nvPr>
        </p:nvSpPr>
        <p:spPr>
          <a:xfrm>
            <a:off x="407987" y="4939410"/>
            <a:ext cx="5568199" cy="1050363"/>
          </a:xfrm>
        </p:spPr>
        <p:txBody>
          <a:bodyPr>
            <a:normAutofit/>
          </a:bodyPr>
          <a:lstStyle/>
          <a:p>
            <a:pPr marL="0" indent="0">
              <a:lnSpc>
                <a:spcPts val="2200"/>
              </a:lnSpc>
              <a:buNone/>
            </a:pPr>
            <a:r>
              <a:rPr kumimoji="0" lang="en-GB" sz="1600" i="0" u="none" strike="noStrike" kern="1200" cap="none" spc="0" normalizeH="0" baseline="0" noProof="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This guide for the Investigator explains how to create and manage a new ESR (Externally Sponsored Research) study in VCV. </a:t>
            </a:r>
            <a:endParaRPr kumimoji="0" lang="en-US" sz="1600" i="0" u="none" strike="noStrike" kern="1200" cap="none" spc="0" normalizeH="0" baseline="0" noProof="0">
              <a:ln>
                <a:noFill/>
              </a:ln>
              <a:solidFill>
                <a:srgbClr val="FF00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a:p>
            <a:endParaRPr lang="en-US"/>
          </a:p>
        </p:txBody>
      </p:sp>
      <p:pic>
        <p:nvPicPr>
          <p:cNvPr id="3" name="Picture Placeholder 2" descr="A picture containing painting, art, bird&#10;&#10;Description automatically generated">
            <a:extLst>
              <a:ext uri="{FF2B5EF4-FFF2-40B4-BE49-F238E27FC236}">
                <a16:creationId xmlns:a16="http://schemas.microsoft.com/office/drawing/2014/main" id="{9191F54F-0754-12AE-1820-06A611A42485}"/>
              </a:ext>
            </a:extLst>
          </p:cNvPr>
          <p:cNvPicPr>
            <a:picLocks noGrp="1" noChangeAspect="1"/>
          </p:cNvPicPr>
          <p:nvPr>
            <p:ph type="pic" sz="quarter" idx="20"/>
          </p:nvPr>
        </p:nvPicPr>
        <p:blipFill rotWithShape="1">
          <a:blip r:embed="rId2" cstate="print">
            <a:extLst>
              <a:ext uri="{28A0092B-C50C-407E-A947-70E740481C1C}">
                <a14:useLocalDpi xmlns:a14="http://schemas.microsoft.com/office/drawing/2010/main"/>
              </a:ext>
            </a:extLst>
          </a:blip>
          <a:srcRect/>
          <a:stretch/>
        </p:blipFill>
        <p:spPr>
          <a:xfrm>
            <a:off x="6215815" y="0"/>
            <a:ext cx="5976000" cy="6865200"/>
          </a:xfrm>
        </p:spPr>
      </p:pic>
    </p:spTree>
    <p:extLst>
      <p:ext uri="{BB962C8B-B14F-4D97-AF65-F5344CB8AC3E}">
        <p14:creationId xmlns:p14="http://schemas.microsoft.com/office/powerpoint/2010/main" val="2321301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30E9F-44BD-2287-8AFF-01EBD2C7E08F}"/>
              </a:ext>
            </a:extLst>
          </p:cNvPr>
          <p:cNvSpPr>
            <a:spLocks noGrp="1"/>
          </p:cNvSpPr>
          <p:nvPr>
            <p:ph type="title"/>
          </p:nvPr>
        </p:nvSpPr>
        <p:spPr/>
        <p:txBody>
          <a:bodyPr tIns="0" bIns="2556000">
            <a:normAutofit fontScale="90000"/>
          </a:bodyPr>
          <a:lstStyle/>
          <a:p>
            <a:pPr>
              <a:lnSpc>
                <a:spcPts val="5200"/>
              </a:lnSpc>
            </a:pPr>
            <a:br>
              <a:rPr lang="en-GB"/>
            </a:br>
            <a:br>
              <a:rPr lang="en-GB"/>
            </a:br>
            <a:br>
              <a:rPr lang="en-GB"/>
            </a:br>
            <a:br>
              <a:rPr lang="en-GB"/>
            </a:br>
            <a:br>
              <a:rPr lang="en-GB"/>
            </a:br>
            <a:br>
              <a:rPr lang="en-GB"/>
            </a:br>
            <a:br>
              <a:rPr lang="en-GB"/>
            </a:br>
            <a:br>
              <a:rPr lang="en-GB"/>
            </a:br>
            <a:r>
              <a:rPr lang="en-GB" sz="5300"/>
              <a:t>How to create </a:t>
            </a:r>
            <a:br>
              <a:rPr lang="en-GB" sz="5300"/>
            </a:br>
            <a:r>
              <a:rPr lang="en-GB" sz="5300"/>
              <a:t>a Proposal</a:t>
            </a:r>
            <a:endParaRPr lang="en-GB"/>
          </a:p>
        </p:txBody>
      </p:sp>
      <p:sp>
        <p:nvSpPr>
          <p:cNvPr id="3" name="Text Placeholder 2">
            <a:extLst>
              <a:ext uri="{FF2B5EF4-FFF2-40B4-BE49-F238E27FC236}">
                <a16:creationId xmlns:a16="http://schemas.microsoft.com/office/drawing/2014/main" id="{750B725B-B048-7D7B-5BE5-6765542C7844}"/>
              </a:ext>
            </a:extLst>
          </p:cNvPr>
          <p:cNvSpPr>
            <a:spLocks noGrp="1"/>
          </p:cNvSpPr>
          <p:nvPr>
            <p:ph type="body" sz="quarter" idx="33"/>
          </p:nvPr>
        </p:nvSpPr>
        <p:spPr>
          <a:xfrm>
            <a:off x="428626" y="847809"/>
            <a:ext cx="936000" cy="936000"/>
          </a:xfrm>
        </p:spPr>
        <p:txBody>
          <a:bodyPr>
            <a:normAutofit fontScale="77500" lnSpcReduction="20000"/>
          </a:bodyPr>
          <a:lstStyle/>
          <a:p>
            <a:r>
              <a:rPr lang="en-GB"/>
              <a:t>1</a:t>
            </a:r>
          </a:p>
        </p:txBody>
      </p:sp>
      <p:sp>
        <p:nvSpPr>
          <p:cNvPr id="9" name="Text Placeholder 14">
            <a:extLst>
              <a:ext uri="{FF2B5EF4-FFF2-40B4-BE49-F238E27FC236}">
                <a16:creationId xmlns:a16="http://schemas.microsoft.com/office/drawing/2014/main" id="{1635268B-F6F1-0BDF-8D65-39537A8C2E58}"/>
              </a:ext>
            </a:extLst>
          </p:cNvPr>
          <p:cNvSpPr txBox="1">
            <a:spLocks/>
          </p:cNvSpPr>
          <p:nvPr/>
        </p:nvSpPr>
        <p:spPr>
          <a:xfrm>
            <a:off x="428626" y="5665637"/>
            <a:ext cx="1931116" cy="531008"/>
          </a:xfrm>
          <a:prstGeom prst="rect">
            <a:avLst/>
          </a:prstGeom>
        </p:spPr>
        <p:txBody>
          <a:bodyPr vert="horz" lIns="0" tIns="45720" rIns="91440" bIns="45720" rtlCol="0" anchor="b">
            <a:no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400" kern="1200">
                <a:solidFill>
                  <a:schemeClr val="bg1"/>
                </a:solidFill>
                <a:latin typeface="+mn-lt"/>
                <a:ea typeface="+mn-ea"/>
                <a:cs typeface="+mn-cs"/>
              </a:defRPr>
            </a:lvl1pPr>
            <a:lvl2pPr marL="460800" marR="0" indent="-2304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691200" indent="-2304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3pPr>
            <a:lvl4pPr marL="921600" indent="-2304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4pPr>
            <a:lvl5pPr marL="1152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GB" sz="1200" b="1"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hlinkClick r:id="rId3" action="ppaction://hlinksldjump">
                  <a:extLst>
                    <a:ext uri="{A12FA001-AC4F-418D-AE19-62706E023703}">
                      <ahyp:hlinkClr xmlns:ahyp="http://schemas.microsoft.com/office/drawing/2018/hyperlinkcolor" val="tx"/>
                    </a:ext>
                  </a:extLst>
                </a:hlinkClick>
              </a:rPr>
              <a:t>Return to Contents</a:t>
            </a:r>
            <a:endParaRPr kumimoji="0" lang="en-GB" sz="1200" b="1"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Picture 3" descr="A white circle with yellow and purple letters and a v&#10;&#10;Description automatically generated with low confidence">
            <a:extLst>
              <a:ext uri="{FF2B5EF4-FFF2-40B4-BE49-F238E27FC236}">
                <a16:creationId xmlns:a16="http://schemas.microsoft.com/office/drawing/2014/main" id="{57462646-21B0-0EDF-BF06-9113FA8712E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29460" y="665090"/>
            <a:ext cx="5766379" cy="5760688"/>
          </a:xfrm>
          <a:prstGeom prst="rect">
            <a:avLst/>
          </a:prstGeom>
        </p:spPr>
      </p:pic>
      <p:sp>
        <p:nvSpPr>
          <p:cNvPr id="5" name="TextBox 4">
            <a:extLst>
              <a:ext uri="{FF2B5EF4-FFF2-40B4-BE49-F238E27FC236}">
                <a16:creationId xmlns:a16="http://schemas.microsoft.com/office/drawing/2014/main" id="{3281665E-64A9-DAD0-5AB0-0E2F8E7B4507}"/>
              </a:ext>
            </a:extLst>
          </p:cNvPr>
          <p:cNvSpPr txBox="1"/>
          <p:nvPr/>
        </p:nvSpPr>
        <p:spPr>
          <a:xfrm>
            <a:off x="854858" y="4985911"/>
            <a:ext cx="2618223" cy="50167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t>Click the link to see the training video, </a:t>
            </a:r>
            <a:endParaRPr kumimoji="0" lang="en-US" sz="1200" b="1"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hlinkClick r:id="rId5"/>
              </a:rPr>
              <a:t>How to create a proposal</a:t>
            </a:r>
            <a:endParaRPr kumimoji="0" lang="en-US" sz="1200" b="1"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12" name="Graphic 11" descr="Information with solid fill">
            <a:extLst>
              <a:ext uri="{FF2B5EF4-FFF2-40B4-BE49-F238E27FC236}">
                <a16:creationId xmlns:a16="http://schemas.microsoft.com/office/drawing/2014/main" id="{19BD12E5-6BFB-A5B7-0D78-62C761C15276}"/>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65618" y="4919299"/>
            <a:ext cx="531008" cy="531008"/>
          </a:xfrm>
          <a:prstGeom prst="rect">
            <a:avLst/>
          </a:prstGeom>
        </p:spPr>
      </p:pic>
    </p:spTree>
    <p:extLst>
      <p:ext uri="{BB962C8B-B14F-4D97-AF65-F5344CB8AC3E}">
        <p14:creationId xmlns:p14="http://schemas.microsoft.com/office/powerpoint/2010/main" val="2345696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116090C-B931-194A-A38A-A210C77C6589}"/>
              </a:ext>
            </a:extLst>
          </p:cNvPr>
          <p:cNvSpPr>
            <a:spLocks noGrp="1"/>
          </p:cNvSpPr>
          <p:nvPr>
            <p:ph type="title"/>
          </p:nvPr>
        </p:nvSpPr>
        <p:spPr>
          <a:xfrm>
            <a:off x="407987" y="404812"/>
            <a:ext cx="11376025" cy="568229"/>
          </a:xfrm>
        </p:spPr>
        <p:txBody>
          <a:bodyPr>
            <a:normAutofit/>
          </a:bodyPr>
          <a:lstStyle/>
          <a:p>
            <a:r>
              <a:rPr lang="en-GB" sz="3200"/>
              <a:t>Overview </a:t>
            </a:r>
            <a:r>
              <a:rPr lang="en-GB" sz="3200">
                <a:solidFill>
                  <a:schemeClr val="tx1"/>
                </a:solidFill>
              </a:rPr>
              <a:t>– How to create an ESR study proposal</a:t>
            </a:r>
          </a:p>
        </p:txBody>
      </p:sp>
      <p:sp>
        <p:nvSpPr>
          <p:cNvPr id="11" name="Slide Number Placeholder 10">
            <a:extLst>
              <a:ext uri="{FF2B5EF4-FFF2-40B4-BE49-F238E27FC236}">
                <a16:creationId xmlns:a16="http://schemas.microsoft.com/office/drawing/2014/main" id="{3CB2B9A8-549C-1650-8E78-B88B0FBE5564}"/>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cxnSp>
        <p:nvCxnSpPr>
          <p:cNvPr id="103" name="Straight Arrow Connector 102">
            <a:extLst>
              <a:ext uri="{FF2B5EF4-FFF2-40B4-BE49-F238E27FC236}">
                <a16:creationId xmlns:a16="http://schemas.microsoft.com/office/drawing/2014/main" id="{5F99B20A-8F7E-904C-BAC4-C1F96ED6C94C}"/>
              </a:ext>
            </a:extLst>
          </p:cNvPr>
          <p:cNvCxnSpPr>
            <a:cxnSpLocks/>
          </p:cNvCxnSpPr>
          <p:nvPr/>
        </p:nvCxnSpPr>
        <p:spPr>
          <a:xfrm>
            <a:off x="10052365" y="3473280"/>
            <a:ext cx="0" cy="393624"/>
          </a:xfrm>
          <a:prstGeom prst="straightConnector1">
            <a:avLst/>
          </a:prstGeom>
          <a:ln w="9525">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4" name="Connector: Elbow 103">
            <a:extLst>
              <a:ext uri="{FF2B5EF4-FFF2-40B4-BE49-F238E27FC236}">
                <a16:creationId xmlns:a16="http://schemas.microsoft.com/office/drawing/2014/main" id="{E197A2CB-BB7A-AA5D-9085-B5087496812E}"/>
              </a:ext>
            </a:extLst>
          </p:cNvPr>
          <p:cNvCxnSpPr>
            <a:cxnSpLocks/>
          </p:cNvCxnSpPr>
          <p:nvPr/>
        </p:nvCxnSpPr>
        <p:spPr>
          <a:xfrm rot="16200000" flipH="1">
            <a:off x="7909989" y="-636231"/>
            <a:ext cx="120707" cy="4034057"/>
          </a:xfrm>
          <a:prstGeom prst="bentConnector3">
            <a:avLst>
              <a:gd name="adj1" fmla="val -189384"/>
            </a:avLst>
          </a:prstGeom>
          <a:ln w="9525" cmpd="sng">
            <a:solidFill>
              <a:schemeClr val="accent1"/>
            </a:solidFill>
            <a:prstDash val="dash"/>
            <a:tailEnd type="triangle"/>
          </a:ln>
          <a:effectLst/>
        </p:spPr>
        <p:style>
          <a:lnRef idx="2">
            <a:schemeClr val="accent1"/>
          </a:lnRef>
          <a:fillRef idx="0">
            <a:schemeClr val="accent1"/>
          </a:fillRef>
          <a:effectRef idx="1">
            <a:schemeClr val="accent1"/>
          </a:effectRef>
          <a:fontRef idx="minor">
            <a:schemeClr val="tx1"/>
          </a:fontRef>
        </p:style>
      </p:cxnSp>
      <p:cxnSp>
        <p:nvCxnSpPr>
          <p:cNvPr id="105" name="Straight Arrow Connector 104">
            <a:extLst>
              <a:ext uri="{FF2B5EF4-FFF2-40B4-BE49-F238E27FC236}">
                <a16:creationId xmlns:a16="http://schemas.microsoft.com/office/drawing/2014/main" id="{DA09826A-0074-A35B-BEF3-C9C0A7EAE546}"/>
              </a:ext>
            </a:extLst>
          </p:cNvPr>
          <p:cNvCxnSpPr>
            <a:cxnSpLocks/>
          </p:cNvCxnSpPr>
          <p:nvPr/>
        </p:nvCxnSpPr>
        <p:spPr>
          <a:xfrm flipV="1">
            <a:off x="5572785" y="4008681"/>
            <a:ext cx="0" cy="810763"/>
          </a:xfrm>
          <a:prstGeom prst="straightConnector1">
            <a:avLst/>
          </a:prstGeom>
          <a:ln w="9525">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67ED3A25-A6A9-9DB9-943C-A73C777C3C35}"/>
              </a:ext>
            </a:extLst>
          </p:cNvPr>
          <p:cNvCxnSpPr>
            <a:cxnSpLocks/>
          </p:cNvCxnSpPr>
          <p:nvPr/>
        </p:nvCxnSpPr>
        <p:spPr>
          <a:xfrm>
            <a:off x="1906614" y="5056405"/>
            <a:ext cx="0" cy="457737"/>
          </a:xfrm>
          <a:prstGeom prst="straightConnector1">
            <a:avLst/>
          </a:prstGeom>
          <a:ln w="9525">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235D5B12-7A31-13FF-32EE-98E6D5141614}"/>
              </a:ext>
            </a:extLst>
          </p:cNvPr>
          <p:cNvCxnSpPr>
            <a:cxnSpLocks/>
          </p:cNvCxnSpPr>
          <p:nvPr/>
        </p:nvCxnSpPr>
        <p:spPr>
          <a:xfrm>
            <a:off x="2046084" y="2634280"/>
            <a:ext cx="1685" cy="257642"/>
          </a:xfrm>
          <a:prstGeom prst="straightConnector1">
            <a:avLst/>
          </a:prstGeom>
          <a:ln w="9525">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9835043A-2B5F-4127-A66E-1B96AA217E64}"/>
              </a:ext>
            </a:extLst>
          </p:cNvPr>
          <p:cNvCxnSpPr>
            <a:cxnSpLocks/>
          </p:cNvCxnSpPr>
          <p:nvPr/>
        </p:nvCxnSpPr>
        <p:spPr>
          <a:xfrm>
            <a:off x="10052030" y="1893053"/>
            <a:ext cx="0" cy="969296"/>
          </a:xfrm>
          <a:prstGeom prst="straightConnector1">
            <a:avLst/>
          </a:prstGeom>
          <a:ln w="9525">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B67CC4EC-B540-D0A5-D3C2-01D4675B25E2}"/>
              </a:ext>
            </a:extLst>
          </p:cNvPr>
          <p:cNvCxnSpPr>
            <a:cxnSpLocks/>
            <a:endCxn id="136" idx="2"/>
          </p:cNvCxnSpPr>
          <p:nvPr/>
        </p:nvCxnSpPr>
        <p:spPr>
          <a:xfrm flipV="1">
            <a:off x="5953313" y="1729227"/>
            <a:ext cx="0" cy="779734"/>
          </a:xfrm>
          <a:prstGeom prst="straightConnector1">
            <a:avLst/>
          </a:prstGeom>
          <a:ln w="9525">
            <a:prstDash val="dash"/>
            <a:tailEnd type="triangle"/>
          </a:ln>
        </p:spPr>
        <p:style>
          <a:lnRef idx="1">
            <a:schemeClr val="accent1"/>
          </a:lnRef>
          <a:fillRef idx="0">
            <a:schemeClr val="accent1"/>
          </a:fillRef>
          <a:effectRef idx="0">
            <a:schemeClr val="accent1"/>
          </a:effectRef>
          <a:fontRef idx="minor">
            <a:schemeClr val="tx1"/>
          </a:fontRef>
        </p:style>
      </p:cxnSp>
      <p:grpSp>
        <p:nvGrpSpPr>
          <p:cNvPr id="110" name="Group 109">
            <a:extLst>
              <a:ext uri="{FF2B5EF4-FFF2-40B4-BE49-F238E27FC236}">
                <a16:creationId xmlns:a16="http://schemas.microsoft.com/office/drawing/2014/main" id="{28BBE863-BAB6-AA79-6BC0-798F4C29F809}"/>
              </a:ext>
            </a:extLst>
          </p:cNvPr>
          <p:cNvGrpSpPr/>
          <p:nvPr/>
        </p:nvGrpSpPr>
        <p:grpSpPr>
          <a:xfrm>
            <a:off x="379035" y="1064696"/>
            <a:ext cx="2194805" cy="847452"/>
            <a:chOff x="4246230" y="3011300"/>
            <a:chExt cx="2401783" cy="927369"/>
          </a:xfrm>
        </p:grpSpPr>
        <p:sp>
          <p:nvSpPr>
            <p:cNvPr id="111" name="Rounded Rectangle 4">
              <a:extLst>
                <a:ext uri="{FF2B5EF4-FFF2-40B4-BE49-F238E27FC236}">
                  <a16:creationId xmlns:a16="http://schemas.microsoft.com/office/drawing/2014/main" id="{E66AA2B0-56A1-E9B9-EDB9-5EFA9DA37CAF}"/>
                </a:ext>
              </a:extLst>
            </p:cNvPr>
            <p:cNvSpPr/>
            <p:nvPr/>
          </p:nvSpPr>
          <p:spPr>
            <a:xfrm>
              <a:off x="4510749" y="3206146"/>
              <a:ext cx="2137264" cy="732523"/>
            </a:xfrm>
            <a:prstGeom prst="roundRect">
              <a:avLst>
                <a:gd name="adj" fmla="val 0"/>
              </a:avLst>
            </a:prstGeom>
            <a:solidFill>
              <a:schemeClr val="accent1"/>
            </a:solidFill>
            <a:ln w="12700" cap="flat" cmpd="sng" algn="ctr">
              <a:noFill/>
              <a:prstDash val="solid"/>
            </a:ln>
            <a:effectLst/>
          </p:spPr>
          <p:txBody>
            <a:bodyPr lIns="161639" rIns="115457" rtlCol="0" anchor="ctr">
              <a:noAutofit/>
            </a:bodyPr>
            <a:lstStyle/>
            <a:p>
              <a:pPr marL="0" marR="0" lvl="0" indent="0" algn="l" defTabSz="586482" rtl="0" eaLnBrk="1" fontAlgn="auto" latinLnBrk="0" hangingPunct="1">
                <a:lnSpc>
                  <a:spcPts val="900"/>
                </a:lnSpc>
                <a:spcBef>
                  <a:spcPts val="0"/>
                </a:spcBef>
                <a:spcAft>
                  <a:spcPts val="385"/>
                </a:spcAft>
                <a:buClrTx/>
                <a:buSzPts val="2400"/>
                <a:buFontTx/>
                <a:buNone/>
                <a:tabLst/>
                <a:defRPr/>
              </a:pPr>
              <a:r>
                <a:rPr kumimoji="0" lang="en-GB" sz="800" b="1" i="0" u="none" strike="noStrike" kern="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t>Log in to VCV</a:t>
              </a:r>
            </a:p>
            <a:p>
              <a:pPr marL="0" marR="0" lvl="0" indent="0" algn="l" defTabSz="586482" rtl="0" eaLnBrk="1" fontAlgn="auto" latinLnBrk="0" hangingPunct="1">
                <a:lnSpc>
                  <a:spcPts val="900"/>
                </a:lnSpc>
                <a:spcBef>
                  <a:spcPts val="0"/>
                </a:spcBef>
                <a:spcAft>
                  <a:spcPts val="0"/>
                </a:spcAft>
                <a:buClrTx/>
                <a:buSzPts val="2400"/>
                <a:buFontTx/>
                <a:buNone/>
                <a:tabLst/>
                <a:defRPr/>
              </a:pPr>
              <a:r>
                <a:rPr kumimoji="0" lang="en-GB" sz="800" b="0" i="0" u="none" strike="noStrike" kern="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t>On the Homepage, click </a:t>
              </a:r>
              <a:r>
                <a:rPr kumimoji="0" lang="en-GB" sz="800" b="1" i="0" u="none" strike="noStrike" kern="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t>ESR Info </a:t>
              </a:r>
              <a:r>
                <a:rPr lang="en-GB" sz="800" kern="0">
                  <a:solidFill>
                    <a:srgbClr val="FFFFFF"/>
                  </a:solidFill>
                  <a:latin typeface="Calibri Light" panose="020F0302020204030204" pitchFamily="34" charset="0"/>
                  <a:ea typeface="Calibri Light" panose="020F0302020204030204" pitchFamily="34" charset="0"/>
                  <a:cs typeface="Calibri Light" panose="020F0302020204030204" pitchFamily="34" charset="0"/>
                </a:rPr>
                <a:t>tab and </a:t>
              </a:r>
              <a:r>
                <a:rPr kumimoji="0" lang="en-GB" sz="800" b="0" i="0" u="none" strike="noStrike" kern="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t>select </a:t>
              </a:r>
              <a:r>
                <a:rPr kumimoji="0" lang="en-GB" sz="800" b="1" i="0" u="none" strike="noStrike" kern="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t>Externally Sponsored Research</a:t>
              </a:r>
              <a:r>
                <a:rPr kumimoji="0" lang="en-GB" sz="800" b="0" i="0" u="none" strike="noStrike" kern="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t>. Click </a:t>
              </a:r>
              <a:r>
                <a:rPr kumimoji="0" lang="en-GB" sz="800" b="1" i="0" u="none" strike="noStrike" kern="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t>+Create </a:t>
              </a:r>
              <a:r>
                <a:rPr kumimoji="0" lang="en-GB" sz="800" i="0" u="none" strike="noStrike" kern="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t>top right.</a:t>
              </a:r>
              <a:endParaRPr kumimoji="0" lang="en-US" sz="800" b="1" i="0" u="none" strike="noStrike" kern="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12" name="Oval 111">
              <a:extLst>
                <a:ext uri="{FF2B5EF4-FFF2-40B4-BE49-F238E27FC236}">
                  <a16:creationId xmlns:a16="http://schemas.microsoft.com/office/drawing/2014/main" id="{1687C104-2645-8939-0835-00197B281A2E}"/>
                </a:ext>
              </a:extLst>
            </p:cNvPr>
            <p:cNvSpPr/>
            <p:nvPr/>
          </p:nvSpPr>
          <p:spPr>
            <a:xfrm>
              <a:off x="4246230" y="3011300"/>
              <a:ext cx="404302" cy="404302"/>
            </a:xfrm>
            <a:prstGeom prst="ellipse">
              <a:avLst/>
            </a:prstGeom>
            <a:solidFill>
              <a:srgbClr val="FFFFFF"/>
            </a:solidFill>
            <a:ln w="12700" cap="flat" cmpd="sng" algn="ctr">
              <a:solidFill>
                <a:schemeClr val="accent1"/>
              </a:solidFill>
              <a:prstDash val="solid"/>
            </a:ln>
            <a:effectLst/>
          </p:spPr>
          <p:txBody>
            <a:bodyPr wrap="none" lIns="36000" tIns="108000" rIns="36000" bIns="0" rtlCol="0" anchor="ctr"/>
            <a:lstStyle/>
            <a:p>
              <a:pPr marL="0" marR="0" lvl="0" indent="0" algn="ctr" defTabSz="390988" rtl="0" eaLnBrk="1" fontAlgn="auto" latinLnBrk="0" hangingPunct="1">
                <a:lnSpc>
                  <a:spcPts val="898"/>
                </a:lnSpc>
                <a:spcBef>
                  <a:spcPts val="0"/>
                </a:spcBef>
                <a:spcAft>
                  <a:spcPts val="0"/>
                </a:spcAft>
                <a:buClrTx/>
                <a:buSzTx/>
                <a:buFontTx/>
                <a:buNone/>
                <a:tabLst/>
                <a:defRPr/>
              </a:pPr>
              <a:r>
                <a:rPr kumimoji="0" lang="pl-PL" sz="1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1</a:t>
              </a:r>
              <a:endParaRPr kumimoji="0" lang="pl-PL" sz="1668"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sp>
        <p:nvSpPr>
          <p:cNvPr id="113" name="Rounded Rectangle 4">
            <a:extLst>
              <a:ext uri="{FF2B5EF4-FFF2-40B4-BE49-F238E27FC236}">
                <a16:creationId xmlns:a16="http://schemas.microsoft.com/office/drawing/2014/main" id="{AA549571-F385-7A8A-06D9-E829CBAC5872}"/>
              </a:ext>
            </a:extLst>
          </p:cNvPr>
          <p:cNvSpPr/>
          <p:nvPr/>
        </p:nvSpPr>
        <p:spPr>
          <a:xfrm>
            <a:off x="957049" y="2909276"/>
            <a:ext cx="1899130" cy="484918"/>
          </a:xfrm>
          <a:prstGeom prst="roundRect">
            <a:avLst>
              <a:gd name="adj" fmla="val 0"/>
            </a:avLst>
          </a:prstGeom>
          <a:solidFill>
            <a:schemeClr val="accent1"/>
          </a:solidFill>
          <a:ln w="12700" cap="flat" cmpd="sng" algn="ctr">
            <a:noFill/>
            <a:prstDash val="solid"/>
          </a:ln>
          <a:effectLst/>
        </p:spPr>
        <p:txBody>
          <a:bodyPr lIns="138548" rIns="115457" rtlCol="0" anchor="ctr">
            <a:normAutofit/>
          </a:bodyPr>
          <a:lstStyle/>
          <a:p>
            <a:pPr marL="0" marR="0" lvl="0" indent="0" algn="l" defTabSz="586482" rtl="0" eaLnBrk="1" fontAlgn="auto" latinLnBrk="0" hangingPunct="1">
              <a:lnSpc>
                <a:spcPts val="898"/>
              </a:lnSpc>
              <a:spcBef>
                <a:spcPts val="0"/>
              </a:spcBef>
              <a:spcAft>
                <a:spcPts val="0"/>
              </a:spcAft>
              <a:buClrTx/>
              <a:buSzPts val="2400"/>
              <a:buFontTx/>
              <a:buNone/>
              <a:tabLst/>
              <a:defRPr/>
            </a:pPr>
            <a:r>
              <a:rPr kumimoji="0" lang="en-GB" sz="800" b="0"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Open the </a:t>
            </a:r>
            <a:r>
              <a:rPr kumimoji="0" lang="en-GB" sz="800" b="1"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General Information </a:t>
            </a:r>
            <a:r>
              <a:rPr kumimoji="0" lang="en-GB" sz="800" b="0"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section and complete the mandatory fields:</a:t>
            </a:r>
            <a:endParaRPr kumimoji="0" lang="en-US" sz="800" b="1"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114" name="Oval 113">
            <a:extLst>
              <a:ext uri="{FF2B5EF4-FFF2-40B4-BE49-F238E27FC236}">
                <a16:creationId xmlns:a16="http://schemas.microsoft.com/office/drawing/2014/main" id="{A933AC6F-F6B1-0E2F-1D97-3152A39806D2}"/>
              </a:ext>
            </a:extLst>
          </p:cNvPr>
          <p:cNvSpPr/>
          <p:nvPr/>
        </p:nvSpPr>
        <p:spPr>
          <a:xfrm>
            <a:off x="724211" y="2730440"/>
            <a:ext cx="369461" cy="369461"/>
          </a:xfrm>
          <a:prstGeom prst="ellipse">
            <a:avLst/>
          </a:prstGeom>
          <a:solidFill>
            <a:srgbClr val="FFFFFF"/>
          </a:solidFill>
          <a:ln w="12700" cap="flat" cmpd="sng" algn="ctr">
            <a:solidFill>
              <a:schemeClr val="accent1"/>
            </a:solidFill>
            <a:prstDash val="solid"/>
          </a:ln>
          <a:effectLst/>
        </p:spPr>
        <p:txBody>
          <a:bodyPr wrap="none" lIns="46183" tIns="23091" rIns="46183" rtlCol="0" anchor="ctr"/>
          <a:lstStyle/>
          <a:p>
            <a:pPr marL="0" marR="0" lvl="0" indent="0" algn="ctr" defTabSz="390988"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3</a:t>
            </a:r>
            <a:endParaRPr kumimoji="0" lang="pl-PL" sz="1668"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sp>
        <p:nvSpPr>
          <p:cNvPr id="115" name="Rectangle 114">
            <a:extLst>
              <a:ext uri="{FF2B5EF4-FFF2-40B4-BE49-F238E27FC236}">
                <a16:creationId xmlns:a16="http://schemas.microsoft.com/office/drawing/2014/main" id="{8AD65858-C3A0-D788-DA81-7F0A2F0F8026}"/>
              </a:ext>
            </a:extLst>
          </p:cNvPr>
          <p:cNvSpPr/>
          <p:nvPr/>
        </p:nvSpPr>
        <p:spPr>
          <a:xfrm>
            <a:off x="2727074" y="2781300"/>
            <a:ext cx="942408" cy="1520154"/>
          </a:xfrm>
          <a:prstGeom prst="rect">
            <a:avLst/>
          </a:prstGeom>
          <a:solidFill>
            <a:schemeClr val="bg1"/>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marL="72000" marR="0" lvl="0" indent="-72000" algn="l" defTabSz="293248" rtl="0" eaLnBrk="1" fontAlgn="base" latinLnBrk="0" hangingPunct="1">
              <a:lnSpc>
                <a:spcPts val="641"/>
              </a:lnSpc>
              <a:spcBef>
                <a:spcPts val="0"/>
              </a:spcBef>
              <a:spcAft>
                <a:spcPts val="100"/>
              </a:spcAft>
              <a:buClrTx/>
              <a:buSzPct val="100000"/>
              <a:buFont typeface="Arial" panose="020B0604020202020204" pitchFamily="34" charset="0"/>
              <a:buChar char="•"/>
              <a:tabLst>
                <a:tab pos="293248" algn="l"/>
              </a:tabLst>
              <a:defRPr/>
            </a:pPr>
            <a:r>
              <a:rPr kumimoji="0" lang="en-GB" sz="577"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rPr>
              <a:t>Study Type </a:t>
            </a:r>
          </a:p>
          <a:p>
            <a:pPr marL="72000" marR="0" lvl="0" indent="-72000" algn="l" defTabSz="293248" rtl="0" eaLnBrk="1" fontAlgn="base" latinLnBrk="0" hangingPunct="1">
              <a:lnSpc>
                <a:spcPts val="641"/>
              </a:lnSpc>
              <a:spcBef>
                <a:spcPts val="0"/>
              </a:spcBef>
              <a:spcAft>
                <a:spcPts val="100"/>
              </a:spcAft>
              <a:buClrTx/>
              <a:buSzPct val="100000"/>
              <a:buFont typeface="Arial" panose="020B0604020202020204" pitchFamily="34" charset="0"/>
              <a:buChar char="•"/>
              <a:tabLst>
                <a:tab pos="293248" algn="l"/>
              </a:tabLst>
              <a:defRPr/>
            </a:pPr>
            <a:r>
              <a:rPr kumimoji="0" lang="en-GB" sz="577"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rPr>
              <a:t>Study Title </a:t>
            </a:r>
          </a:p>
          <a:p>
            <a:pPr marL="72000" marR="0" lvl="0" indent="-72000" algn="l" defTabSz="293248" rtl="0" eaLnBrk="1" fontAlgn="base" latinLnBrk="0" hangingPunct="1">
              <a:lnSpc>
                <a:spcPts val="641"/>
              </a:lnSpc>
              <a:spcBef>
                <a:spcPts val="0"/>
              </a:spcBef>
              <a:spcAft>
                <a:spcPts val="100"/>
              </a:spcAft>
              <a:buClrTx/>
              <a:buSzPct val="100000"/>
              <a:buFont typeface="Arial" panose="020B0604020202020204" pitchFamily="34" charset="0"/>
              <a:buChar char="•"/>
              <a:tabLst>
                <a:tab pos="293248" algn="l"/>
              </a:tabLst>
              <a:defRPr/>
            </a:pPr>
            <a:r>
              <a:rPr kumimoji="0" lang="en-GB" sz="577"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rPr>
              <a:t>Short Title </a:t>
            </a:r>
          </a:p>
          <a:p>
            <a:pPr marL="72000" marR="0" lvl="0" indent="-72000" algn="l" defTabSz="293248" rtl="0" eaLnBrk="1" fontAlgn="base" latinLnBrk="0" hangingPunct="1">
              <a:lnSpc>
                <a:spcPts val="641"/>
              </a:lnSpc>
              <a:spcBef>
                <a:spcPts val="0"/>
              </a:spcBef>
              <a:spcAft>
                <a:spcPts val="100"/>
              </a:spcAft>
              <a:buClrTx/>
              <a:buSzPct val="100000"/>
              <a:buFont typeface="Arial" panose="020B0604020202020204" pitchFamily="34" charset="0"/>
              <a:buChar char="•"/>
              <a:tabLst>
                <a:tab pos="293248" algn="l"/>
              </a:tabLst>
              <a:defRPr/>
            </a:pPr>
            <a:r>
              <a:rPr kumimoji="0" lang="en-GB" sz="577"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rPr>
              <a:t>Therapeutic Area </a:t>
            </a:r>
          </a:p>
          <a:p>
            <a:pPr marL="72000" marR="0" lvl="0" indent="-72000" algn="l" defTabSz="293248" rtl="0" eaLnBrk="1" fontAlgn="base" latinLnBrk="0" hangingPunct="1">
              <a:lnSpc>
                <a:spcPts val="641"/>
              </a:lnSpc>
              <a:spcBef>
                <a:spcPts val="0"/>
              </a:spcBef>
              <a:spcAft>
                <a:spcPts val="100"/>
              </a:spcAft>
              <a:buClrTx/>
              <a:buSzPct val="100000"/>
              <a:buFont typeface="Arial" panose="020B0604020202020204" pitchFamily="34" charset="0"/>
              <a:buChar char="•"/>
              <a:tabLst>
                <a:tab pos="293248" algn="l"/>
              </a:tabLst>
              <a:defRPr/>
            </a:pPr>
            <a:r>
              <a:rPr kumimoji="0" lang="en-GB" sz="577"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rPr>
              <a:t>Indication</a:t>
            </a:r>
          </a:p>
          <a:p>
            <a:pPr marL="72000" marR="0" lvl="0" indent="-72000" algn="l" defTabSz="293248" rtl="0" eaLnBrk="1" fontAlgn="base" latinLnBrk="0" hangingPunct="1">
              <a:lnSpc>
                <a:spcPts val="641"/>
              </a:lnSpc>
              <a:spcBef>
                <a:spcPts val="0"/>
              </a:spcBef>
              <a:spcAft>
                <a:spcPts val="100"/>
              </a:spcAft>
              <a:buClrTx/>
              <a:buSzPct val="100000"/>
              <a:buFont typeface="Arial" panose="020B0604020202020204" pitchFamily="34" charset="0"/>
              <a:buChar char="•"/>
              <a:tabLst>
                <a:tab pos="293248" algn="l"/>
              </a:tabLst>
              <a:defRPr/>
            </a:pPr>
            <a:r>
              <a:rPr kumimoji="0" lang="en-GB" sz="577"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rPr>
              <a:t>Tumor Type (Oncology studies) </a:t>
            </a:r>
          </a:p>
          <a:p>
            <a:pPr marL="72000" marR="0" lvl="0" indent="-72000" algn="l" defTabSz="293248" rtl="0" eaLnBrk="1" fontAlgn="base" latinLnBrk="0" hangingPunct="1">
              <a:lnSpc>
                <a:spcPts val="641"/>
              </a:lnSpc>
              <a:spcBef>
                <a:spcPts val="0"/>
              </a:spcBef>
              <a:spcAft>
                <a:spcPts val="100"/>
              </a:spcAft>
              <a:buClrTx/>
              <a:buSzPct val="100000"/>
              <a:buFont typeface="Arial" panose="020B0604020202020204" pitchFamily="34" charset="0"/>
              <a:buChar char="•"/>
              <a:tabLst>
                <a:tab pos="293248" algn="l"/>
              </a:tabLst>
              <a:defRPr/>
            </a:pPr>
            <a:r>
              <a:rPr kumimoji="0" lang="en-GB" sz="577"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rPr>
              <a:t>Primary Product </a:t>
            </a:r>
          </a:p>
          <a:p>
            <a:pPr marL="72000" marR="0" lvl="0" indent="-72000" algn="l" defTabSz="293248" rtl="0" eaLnBrk="1" fontAlgn="base" latinLnBrk="0" hangingPunct="1">
              <a:lnSpc>
                <a:spcPts val="641"/>
              </a:lnSpc>
              <a:spcBef>
                <a:spcPts val="0"/>
              </a:spcBef>
              <a:spcAft>
                <a:spcPts val="100"/>
              </a:spcAft>
              <a:buClrTx/>
              <a:buSzPct val="100000"/>
              <a:buFont typeface="Arial" panose="020B0604020202020204" pitchFamily="34" charset="0"/>
              <a:buChar char="•"/>
              <a:tabLst>
                <a:tab pos="293248" algn="l"/>
              </a:tabLst>
              <a:defRPr/>
            </a:pPr>
            <a:r>
              <a:rPr kumimoji="0" lang="en-GB" sz="577"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rPr>
              <a:t>Type of Support </a:t>
            </a:r>
          </a:p>
          <a:p>
            <a:pPr marL="72000" marR="0" lvl="0" indent="-72000" algn="l" defTabSz="293248" rtl="0" eaLnBrk="1" fontAlgn="base" latinLnBrk="0" hangingPunct="1">
              <a:lnSpc>
                <a:spcPts val="641"/>
              </a:lnSpc>
              <a:spcBef>
                <a:spcPts val="0"/>
              </a:spcBef>
              <a:spcAft>
                <a:spcPts val="100"/>
              </a:spcAft>
              <a:buClrTx/>
              <a:buSzPct val="100000"/>
              <a:buFont typeface="Arial" panose="020B0604020202020204" pitchFamily="34" charset="0"/>
              <a:buChar char="•"/>
              <a:tabLst>
                <a:tab pos="293248" algn="l"/>
              </a:tabLst>
              <a:defRPr/>
            </a:pPr>
            <a:r>
              <a:rPr kumimoji="0" lang="en-GB" sz="577"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rPr>
              <a:t>Primary Country </a:t>
            </a:r>
          </a:p>
          <a:p>
            <a:pPr marL="72000" marR="0" lvl="0" indent="-72000" algn="l" defTabSz="293248" rtl="0" eaLnBrk="1" fontAlgn="base" latinLnBrk="0" hangingPunct="1">
              <a:lnSpc>
                <a:spcPts val="641"/>
              </a:lnSpc>
              <a:spcBef>
                <a:spcPts val="0"/>
              </a:spcBef>
              <a:spcAft>
                <a:spcPts val="100"/>
              </a:spcAft>
              <a:buClrTx/>
              <a:buSzPct val="100000"/>
              <a:buFont typeface="Arial" panose="020B0604020202020204" pitchFamily="34" charset="0"/>
              <a:buChar char="•"/>
              <a:tabLst>
                <a:tab pos="293248" algn="l"/>
              </a:tabLst>
              <a:defRPr/>
            </a:pPr>
            <a:r>
              <a:rPr kumimoji="0" lang="en-GB" sz="577"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rPr>
              <a:t>Number of Sites </a:t>
            </a:r>
          </a:p>
          <a:p>
            <a:pPr marL="72000" marR="0" lvl="0" indent="-72000" algn="l" defTabSz="293248" rtl="0" eaLnBrk="1" fontAlgn="base" latinLnBrk="0" hangingPunct="1">
              <a:lnSpc>
                <a:spcPts val="641"/>
              </a:lnSpc>
              <a:spcBef>
                <a:spcPts val="0"/>
              </a:spcBef>
              <a:spcAft>
                <a:spcPts val="100"/>
              </a:spcAft>
              <a:buClrTx/>
              <a:buSzPct val="100000"/>
              <a:buFont typeface="Arial" panose="020B0604020202020204" pitchFamily="34" charset="0"/>
              <a:buChar char="•"/>
              <a:tabLst>
                <a:tab pos="293248" algn="l"/>
              </a:tabLst>
              <a:defRPr/>
            </a:pPr>
            <a:r>
              <a:rPr kumimoji="0" lang="en-GB" sz="577"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rPr>
              <a:t>On Label </a:t>
            </a:r>
          </a:p>
          <a:p>
            <a:pPr marL="72000" marR="0" lvl="0" indent="-72000" algn="l" defTabSz="293248" rtl="0" eaLnBrk="1" fontAlgn="base" latinLnBrk="0" hangingPunct="1">
              <a:lnSpc>
                <a:spcPts val="641"/>
              </a:lnSpc>
              <a:spcBef>
                <a:spcPts val="0"/>
              </a:spcBef>
              <a:spcAft>
                <a:spcPts val="100"/>
              </a:spcAft>
              <a:buClrTx/>
              <a:buSzPct val="100000"/>
              <a:buFont typeface="Arial" panose="020B0604020202020204" pitchFamily="34" charset="0"/>
              <a:buChar char="•"/>
              <a:tabLst>
                <a:tab pos="293248" algn="l"/>
              </a:tabLst>
              <a:defRPr/>
            </a:pPr>
            <a:r>
              <a:rPr kumimoji="0" lang="en-GB" sz="577"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rPr>
              <a:t>Have you contacted anyone in AZ? </a:t>
            </a:r>
          </a:p>
          <a:p>
            <a:pPr marL="72000" marR="0" lvl="0" indent="-72000" algn="l" defTabSz="293248" rtl="0" eaLnBrk="1" fontAlgn="base" latinLnBrk="0" hangingPunct="1">
              <a:lnSpc>
                <a:spcPts val="641"/>
              </a:lnSpc>
              <a:spcBef>
                <a:spcPts val="0"/>
              </a:spcBef>
              <a:spcAft>
                <a:spcPts val="100"/>
              </a:spcAft>
              <a:buClrTx/>
              <a:buSzPct val="100000"/>
              <a:buFont typeface="Arial" panose="020B0604020202020204" pitchFamily="34" charset="0"/>
              <a:buChar char="•"/>
              <a:tabLst>
                <a:tab pos="293248" algn="l"/>
              </a:tabLst>
              <a:defRPr/>
            </a:pPr>
            <a:r>
              <a:rPr kumimoji="0" lang="en-GB" sz="577"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rPr>
              <a:t>Support from outside AstraZeneca? </a:t>
            </a:r>
          </a:p>
        </p:txBody>
      </p:sp>
      <p:sp>
        <p:nvSpPr>
          <p:cNvPr id="117" name="Rounded Rectangle 4">
            <a:extLst>
              <a:ext uri="{FF2B5EF4-FFF2-40B4-BE49-F238E27FC236}">
                <a16:creationId xmlns:a16="http://schemas.microsoft.com/office/drawing/2014/main" id="{FD8ADF01-9FF7-0872-8D7A-E70F8489B332}"/>
              </a:ext>
            </a:extLst>
          </p:cNvPr>
          <p:cNvSpPr/>
          <p:nvPr/>
        </p:nvSpPr>
        <p:spPr>
          <a:xfrm>
            <a:off x="412942" y="3503623"/>
            <a:ext cx="1937690" cy="690377"/>
          </a:xfrm>
          <a:prstGeom prst="roundRect">
            <a:avLst>
              <a:gd name="adj" fmla="val 0"/>
            </a:avLst>
          </a:prstGeom>
          <a:solidFill>
            <a:srgbClr val="F8D580"/>
          </a:solidFill>
          <a:ln w="19050" cap="flat" cmpd="sng" algn="ctr">
            <a:solidFill>
              <a:schemeClr val="accent2"/>
            </a:solidFill>
            <a:prstDash val="solid"/>
          </a:ln>
          <a:effectLst/>
        </p:spPr>
        <p:txBody>
          <a:bodyPr lIns="92365" tIns="23091" rIns="69274" rtlCol="0" anchor="ctr">
            <a:normAutofit/>
          </a:bodyPr>
          <a:lstStyle/>
          <a:p>
            <a:pPr marL="0" marR="0" lvl="0" indent="0" algn="l" defTabSz="586482" rtl="0" eaLnBrk="1" fontAlgn="auto" latinLnBrk="0" hangingPunct="1">
              <a:lnSpc>
                <a:spcPts val="900"/>
              </a:lnSpc>
              <a:spcBef>
                <a:spcPts val="0"/>
              </a:spcBef>
              <a:spcAft>
                <a:spcPts val="0"/>
              </a:spcAft>
              <a:buClrTx/>
              <a:buSzPts val="2400"/>
              <a:buFontTx/>
              <a:buNone/>
              <a:tabLst/>
              <a:defRPr/>
            </a:pPr>
            <a:r>
              <a:rPr kumimoji="0" lang="en-GB" sz="800" b="1" i="0" u="none" strike="noStrike" kern="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Note: </a:t>
            </a:r>
            <a:r>
              <a:rPr kumimoji="0" lang="en-GB" sz="800" b="0" i="0" u="none" strike="noStrike" kern="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To complete this and the following sections, utilise the </a:t>
            </a:r>
            <a:r>
              <a:rPr kumimoji="0" lang="en-GB" sz="800" b="1" i="0" u="none" strike="noStrike" kern="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pencil icon at the </a:t>
            </a:r>
            <a:r>
              <a:rPr kumimoji="0" lang="en-GB" sz="800" b="0" i="0" u="none" strike="noStrike" kern="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top right to access the fields and click </a:t>
            </a:r>
            <a:r>
              <a:rPr kumimoji="0" lang="en-GB" sz="800" b="1" i="0" u="none" strike="noStrike" kern="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Save</a:t>
            </a:r>
            <a:r>
              <a:rPr kumimoji="0" lang="en-GB" sz="800" b="0" i="0" u="none" strike="noStrike" kern="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 once you have finished entering the information.  </a:t>
            </a:r>
            <a:endParaRPr kumimoji="0" lang="en-US" sz="800" b="1" i="0" u="none" strike="noStrike" kern="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grpSp>
        <p:nvGrpSpPr>
          <p:cNvPr id="118" name="Group 117">
            <a:extLst>
              <a:ext uri="{FF2B5EF4-FFF2-40B4-BE49-F238E27FC236}">
                <a16:creationId xmlns:a16="http://schemas.microsoft.com/office/drawing/2014/main" id="{FA6EE9FA-4E32-4965-3856-C85310065D65}"/>
              </a:ext>
            </a:extLst>
          </p:cNvPr>
          <p:cNvGrpSpPr/>
          <p:nvPr/>
        </p:nvGrpSpPr>
        <p:grpSpPr>
          <a:xfrm>
            <a:off x="2255813" y="3699065"/>
            <a:ext cx="416467" cy="429976"/>
            <a:chOff x="2995444" y="7734458"/>
            <a:chExt cx="649284" cy="649284"/>
          </a:xfrm>
        </p:grpSpPr>
        <p:sp>
          <p:nvSpPr>
            <p:cNvPr id="119" name="Oval 118">
              <a:extLst>
                <a:ext uri="{FF2B5EF4-FFF2-40B4-BE49-F238E27FC236}">
                  <a16:creationId xmlns:a16="http://schemas.microsoft.com/office/drawing/2014/main" id="{A4BD41A8-5AA4-7E90-1A4B-109ED5CEE02A}"/>
                </a:ext>
              </a:extLst>
            </p:cNvPr>
            <p:cNvSpPr/>
            <p:nvPr/>
          </p:nvSpPr>
          <p:spPr>
            <a:xfrm>
              <a:off x="2995444" y="7734458"/>
              <a:ext cx="649284" cy="649284"/>
            </a:xfrm>
            <a:prstGeom prst="ellipse">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93248" rtl="0" eaLnBrk="1" fontAlgn="auto" latinLnBrk="0" hangingPunct="1">
                <a:lnSpc>
                  <a:spcPct val="100000"/>
                </a:lnSpc>
                <a:spcBef>
                  <a:spcPts val="0"/>
                </a:spcBef>
                <a:spcAft>
                  <a:spcPts val="0"/>
                </a:spcAft>
                <a:buClrTx/>
                <a:buSzTx/>
                <a:buFontTx/>
                <a:buNone/>
                <a:tabLst/>
                <a:defRPr/>
              </a:pPr>
              <a:endParaRPr kumimoji="0" lang="en-GB" sz="1155"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0" name="Picture 119">
              <a:extLst>
                <a:ext uri="{FF2B5EF4-FFF2-40B4-BE49-F238E27FC236}">
                  <a16:creationId xmlns:a16="http://schemas.microsoft.com/office/drawing/2014/main" id="{B3554A06-E1A9-2ECC-4290-D5791114D09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3133423" y="7849504"/>
              <a:ext cx="389933" cy="389933"/>
            </a:xfrm>
            <a:prstGeom prst="rect">
              <a:avLst/>
            </a:prstGeom>
            <a:ln>
              <a:noFill/>
            </a:ln>
          </p:spPr>
        </p:pic>
      </p:grpSp>
      <p:sp>
        <p:nvSpPr>
          <p:cNvPr id="121" name="Rounded Rectangle 4">
            <a:extLst>
              <a:ext uri="{FF2B5EF4-FFF2-40B4-BE49-F238E27FC236}">
                <a16:creationId xmlns:a16="http://schemas.microsoft.com/office/drawing/2014/main" id="{9C9D9626-0691-A117-E05B-935F65D5E8CE}"/>
              </a:ext>
            </a:extLst>
          </p:cNvPr>
          <p:cNvSpPr/>
          <p:nvPr/>
        </p:nvSpPr>
        <p:spPr>
          <a:xfrm>
            <a:off x="708660" y="5530434"/>
            <a:ext cx="1795544" cy="484918"/>
          </a:xfrm>
          <a:prstGeom prst="roundRect">
            <a:avLst>
              <a:gd name="adj" fmla="val 0"/>
            </a:avLst>
          </a:prstGeom>
          <a:solidFill>
            <a:schemeClr val="accent1"/>
          </a:solidFill>
          <a:ln w="12700" cap="flat" cmpd="sng" algn="ctr">
            <a:noFill/>
            <a:prstDash val="solid"/>
          </a:ln>
          <a:effectLst/>
        </p:spPr>
        <p:txBody>
          <a:bodyPr lIns="180000" rIns="115457" rtlCol="0" anchor="ctr">
            <a:normAutofit/>
          </a:bodyPr>
          <a:lstStyle/>
          <a:p>
            <a:pPr marL="0" marR="0" lvl="0" indent="0" algn="l" defTabSz="586482" rtl="0" eaLnBrk="1" fontAlgn="auto" latinLnBrk="0" hangingPunct="1">
              <a:lnSpc>
                <a:spcPts val="898"/>
              </a:lnSpc>
              <a:spcBef>
                <a:spcPts val="0"/>
              </a:spcBef>
              <a:spcAft>
                <a:spcPts val="0"/>
              </a:spcAft>
              <a:buClrTx/>
              <a:buSzPts val="2400"/>
              <a:buFontTx/>
              <a:buNone/>
              <a:tabLst/>
              <a:defRPr/>
            </a:pPr>
            <a:r>
              <a:rPr kumimoji="0" lang="en-GB" sz="800" b="0"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Open the </a:t>
            </a:r>
            <a:r>
              <a:rPr kumimoji="0" lang="en-GB" sz="800" b="1"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Proposal Synopsis </a:t>
            </a:r>
            <a:r>
              <a:rPr kumimoji="0" lang="en-GB" sz="800" b="0"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section and complete the mandatory fields: </a:t>
            </a:r>
            <a:endParaRPr kumimoji="0" lang="en-US" sz="800" b="1"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122" name="Oval 121">
            <a:extLst>
              <a:ext uri="{FF2B5EF4-FFF2-40B4-BE49-F238E27FC236}">
                <a16:creationId xmlns:a16="http://schemas.microsoft.com/office/drawing/2014/main" id="{9E757013-C747-65B8-8D4C-CECC450FBACD}"/>
              </a:ext>
            </a:extLst>
          </p:cNvPr>
          <p:cNvSpPr/>
          <p:nvPr/>
        </p:nvSpPr>
        <p:spPr>
          <a:xfrm>
            <a:off x="475823" y="5360485"/>
            <a:ext cx="369461" cy="369461"/>
          </a:xfrm>
          <a:prstGeom prst="ellipse">
            <a:avLst/>
          </a:prstGeom>
          <a:solidFill>
            <a:srgbClr val="FFFFFF"/>
          </a:solidFill>
          <a:ln w="12700" cap="flat" cmpd="sng" algn="ctr">
            <a:solidFill>
              <a:schemeClr val="accent1"/>
            </a:solidFill>
            <a:prstDash val="solid"/>
          </a:ln>
          <a:effectLst/>
        </p:spPr>
        <p:txBody>
          <a:bodyPr wrap="none" lIns="46183" tIns="36000" rIns="46183" rtlCol="0" anchor="ctr"/>
          <a:lstStyle/>
          <a:p>
            <a:pPr marL="0" marR="0" lvl="0" indent="0" algn="ctr" defTabSz="390988"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5</a:t>
            </a:r>
            <a:endParaRPr kumimoji="0" lang="pl-PL" sz="1668"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cxnSp>
        <p:nvCxnSpPr>
          <p:cNvPr id="123" name="Connector: Elbow 122">
            <a:extLst>
              <a:ext uri="{FF2B5EF4-FFF2-40B4-BE49-F238E27FC236}">
                <a16:creationId xmlns:a16="http://schemas.microsoft.com/office/drawing/2014/main" id="{8079C776-AB68-B783-BD21-586A52363089}"/>
              </a:ext>
            </a:extLst>
          </p:cNvPr>
          <p:cNvCxnSpPr>
            <a:cxnSpLocks/>
            <a:stCxn id="115" idx="3"/>
            <a:endCxn id="165" idx="3"/>
          </p:cNvCxnSpPr>
          <p:nvPr/>
        </p:nvCxnSpPr>
        <p:spPr>
          <a:xfrm flipH="1">
            <a:off x="3446835" y="3541377"/>
            <a:ext cx="222647" cy="1215105"/>
          </a:xfrm>
          <a:prstGeom prst="bentConnector3">
            <a:avLst>
              <a:gd name="adj1" fmla="val -102674"/>
            </a:avLst>
          </a:prstGeom>
          <a:ln w="9525" cmpd="sng">
            <a:solidFill>
              <a:schemeClr val="accent1"/>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124" name="Rectangle 123">
            <a:extLst>
              <a:ext uri="{FF2B5EF4-FFF2-40B4-BE49-F238E27FC236}">
                <a16:creationId xmlns:a16="http://schemas.microsoft.com/office/drawing/2014/main" id="{3C40AF42-CF54-E556-A144-3717AFFB9E35}"/>
              </a:ext>
            </a:extLst>
          </p:cNvPr>
          <p:cNvSpPr/>
          <p:nvPr/>
        </p:nvSpPr>
        <p:spPr>
          <a:xfrm>
            <a:off x="2416266" y="5232251"/>
            <a:ext cx="1470372" cy="1520154"/>
          </a:xfrm>
          <a:prstGeom prst="rect">
            <a:avLst/>
          </a:prstGeom>
          <a:solidFill>
            <a:schemeClr val="bg1"/>
          </a:solidFill>
          <a:ln w="63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lIns="72000" rIns="23091" rtlCol="0" anchor="ctr"/>
          <a:lstStyle/>
          <a:p>
            <a:pPr marL="72000" marR="0" lvl="0" indent="-72000" algn="l" defTabSz="293248" rtl="0" eaLnBrk="1" fontAlgn="base" latinLnBrk="0" hangingPunct="1">
              <a:lnSpc>
                <a:spcPts val="641"/>
              </a:lnSpc>
              <a:spcBef>
                <a:spcPts val="0"/>
              </a:spcBef>
              <a:spcAft>
                <a:spcPts val="128"/>
              </a:spcAft>
              <a:buClrTx/>
              <a:buSzPct val="100000"/>
              <a:buFont typeface="Arial" panose="020B0604020202020204" pitchFamily="34" charset="0"/>
              <a:buChar char="•"/>
              <a:tabLst>
                <a:tab pos="293248" algn="l"/>
              </a:tabLst>
              <a:defRPr/>
            </a:pPr>
            <a:r>
              <a:rPr kumimoji="0" lang="en-GB" sz="577"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rPr>
              <a:t>Primary Objective </a:t>
            </a:r>
          </a:p>
          <a:p>
            <a:pPr marL="72000" marR="0" lvl="0" indent="-72000" algn="l" defTabSz="293248" rtl="0" eaLnBrk="1" fontAlgn="base" latinLnBrk="0" hangingPunct="1">
              <a:lnSpc>
                <a:spcPts val="641"/>
              </a:lnSpc>
              <a:spcBef>
                <a:spcPts val="0"/>
              </a:spcBef>
              <a:spcAft>
                <a:spcPts val="128"/>
              </a:spcAft>
              <a:buClrTx/>
              <a:buSzPct val="100000"/>
              <a:buFont typeface="Arial" panose="020B0604020202020204" pitchFamily="34" charset="0"/>
              <a:buChar char="•"/>
              <a:tabLst>
                <a:tab pos="293248" algn="l"/>
              </a:tabLst>
              <a:defRPr/>
            </a:pPr>
            <a:r>
              <a:rPr kumimoji="0" lang="en-GB" sz="577"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rPr>
              <a:t>Secondary Objectives </a:t>
            </a:r>
          </a:p>
          <a:p>
            <a:pPr marL="72000" marR="0" lvl="0" indent="-72000" algn="l" defTabSz="293248" rtl="0" eaLnBrk="1" fontAlgn="base" latinLnBrk="0" hangingPunct="1">
              <a:lnSpc>
                <a:spcPts val="641"/>
              </a:lnSpc>
              <a:spcBef>
                <a:spcPts val="0"/>
              </a:spcBef>
              <a:spcAft>
                <a:spcPts val="128"/>
              </a:spcAft>
              <a:buClrTx/>
              <a:buSzPct val="100000"/>
              <a:buFont typeface="Arial" panose="020B0604020202020204" pitchFamily="34" charset="0"/>
              <a:buChar char="•"/>
              <a:tabLst>
                <a:tab pos="293248" algn="l"/>
              </a:tabLst>
              <a:defRPr/>
            </a:pPr>
            <a:r>
              <a:rPr kumimoji="0" lang="en-GB" sz="577"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rPr>
              <a:t>Primary Endpoint </a:t>
            </a:r>
          </a:p>
          <a:p>
            <a:pPr marL="72000" marR="0" lvl="0" indent="-72000" algn="l" defTabSz="293248" rtl="0" eaLnBrk="1" fontAlgn="base" latinLnBrk="0" hangingPunct="1">
              <a:lnSpc>
                <a:spcPts val="641"/>
              </a:lnSpc>
              <a:spcBef>
                <a:spcPts val="0"/>
              </a:spcBef>
              <a:spcAft>
                <a:spcPts val="128"/>
              </a:spcAft>
              <a:buClrTx/>
              <a:buSzPct val="100000"/>
              <a:buFont typeface="Arial" panose="020B0604020202020204" pitchFamily="34" charset="0"/>
              <a:buChar char="•"/>
              <a:tabLst>
                <a:tab pos="293248" algn="l"/>
              </a:tabLst>
              <a:defRPr/>
            </a:pPr>
            <a:r>
              <a:rPr kumimoji="0" lang="en-GB" sz="577"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rPr>
              <a:t>Secondary Endpoint </a:t>
            </a:r>
          </a:p>
          <a:p>
            <a:pPr marL="72000" marR="0" lvl="0" indent="-72000" algn="l" defTabSz="293248" rtl="0" eaLnBrk="1" fontAlgn="base" latinLnBrk="0" hangingPunct="1">
              <a:lnSpc>
                <a:spcPts val="641"/>
              </a:lnSpc>
              <a:spcBef>
                <a:spcPts val="0"/>
              </a:spcBef>
              <a:spcAft>
                <a:spcPts val="128"/>
              </a:spcAft>
              <a:buClrTx/>
              <a:buSzPct val="100000"/>
              <a:buFont typeface="Arial" panose="020B0604020202020204" pitchFamily="34" charset="0"/>
              <a:buChar char="•"/>
              <a:tabLst>
                <a:tab pos="293248" algn="l"/>
              </a:tabLst>
              <a:defRPr/>
            </a:pPr>
            <a:r>
              <a:rPr kumimoji="0" lang="en-GB" sz="577"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rPr>
              <a:t>Inclusion Criteria </a:t>
            </a:r>
          </a:p>
          <a:p>
            <a:pPr marL="72000" marR="0" lvl="0" indent="-72000" algn="l" defTabSz="293248" rtl="0" eaLnBrk="1" fontAlgn="base" latinLnBrk="0" hangingPunct="1">
              <a:lnSpc>
                <a:spcPts val="641"/>
              </a:lnSpc>
              <a:spcBef>
                <a:spcPts val="0"/>
              </a:spcBef>
              <a:spcAft>
                <a:spcPts val="128"/>
              </a:spcAft>
              <a:buClrTx/>
              <a:buSzPct val="100000"/>
              <a:buFont typeface="Arial" panose="020B0604020202020204" pitchFamily="34" charset="0"/>
              <a:buChar char="•"/>
              <a:tabLst>
                <a:tab pos="293248" algn="l"/>
              </a:tabLst>
              <a:defRPr/>
            </a:pPr>
            <a:r>
              <a:rPr kumimoji="0" lang="en-GB" sz="577"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rPr>
              <a:t>Exclusion Criteria </a:t>
            </a:r>
          </a:p>
          <a:p>
            <a:pPr marL="72000" marR="0" lvl="0" indent="-72000" algn="l" defTabSz="293248" rtl="0" eaLnBrk="1" fontAlgn="base" latinLnBrk="0" hangingPunct="1">
              <a:lnSpc>
                <a:spcPts val="641"/>
              </a:lnSpc>
              <a:spcBef>
                <a:spcPts val="0"/>
              </a:spcBef>
              <a:spcAft>
                <a:spcPts val="128"/>
              </a:spcAft>
              <a:buClrTx/>
              <a:buSzPct val="100000"/>
              <a:buFont typeface="Arial" panose="020B0604020202020204" pitchFamily="34" charset="0"/>
              <a:buChar char="•"/>
              <a:tabLst>
                <a:tab pos="293248" algn="l"/>
              </a:tabLst>
              <a:defRPr/>
            </a:pPr>
            <a:r>
              <a:rPr kumimoji="0" lang="en-GB" sz="577"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rPr>
              <a:t>Hypothesis </a:t>
            </a:r>
          </a:p>
          <a:p>
            <a:pPr marL="72000" marR="0" lvl="0" indent="-72000" algn="l" defTabSz="293248" rtl="0" eaLnBrk="1" fontAlgn="base" latinLnBrk="0" hangingPunct="1">
              <a:lnSpc>
                <a:spcPts val="641"/>
              </a:lnSpc>
              <a:spcBef>
                <a:spcPts val="0"/>
              </a:spcBef>
              <a:spcAft>
                <a:spcPts val="128"/>
              </a:spcAft>
              <a:buClrTx/>
              <a:buSzPct val="100000"/>
              <a:buFont typeface="Arial" panose="020B0604020202020204" pitchFamily="34" charset="0"/>
              <a:buChar char="•"/>
              <a:tabLst>
                <a:tab pos="293248" algn="l"/>
              </a:tabLst>
              <a:defRPr/>
            </a:pPr>
            <a:r>
              <a:rPr kumimoji="0" lang="en-GB" sz="577"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rPr>
              <a:t>Rationale </a:t>
            </a:r>
          </a:p>
          <a:p>
            <a:pPr marL="72000" marR="0" lvl="0" indent="-72000" algn="l" defTabSz="293248" rtl="0" eaLnBrk="1" fontAlgn="base" latinLnBrk="0" hangingPunct="1">
              <a:lnSpc>
                <a:spcPts val="641"/>
              </a:lnSpc>
              <a:spcBef>
                <a:spcPts val="0"/>
              </a:spcBef>
              <a:spcAft>
                <a:spcPts val="128"/>
              </a:spcAft>
              <a:buClrTx/>
              <a:buSzPct val="100000"/>
              <a:buFont typeface="Arial" panose="020B0604020202020204" pitchFamily="34" charset="0"/>
              <a:buChar char="•"/>
              <a:tabLst>
                <a:tab pos="293248" algn="l"/>
              </a:tabLst>
              <a:defRPr/>
            </a:pPr>
            <a:r>
              <a:rPr kumimoji="0" lang="en-GB" sz="577"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rPr>
              <a:t>Population </a:t>
            </a:r>
          </a:p>
          <a:p>
            <a:pPr marL="72000" marR="0" lvl="0" indent="-72000" algn="l" defTabSz="293248" rtl="0" eaLnBrk="1" fontAlgn="base" latinLnBrk="0" hangingPunct="1">
              <a:lnSpc>
                <a:spcPts val="641"/>
              </a:lnSpc>
              <a:spcBef>
                <a:spcPts val="0"/>
              </a:spcBef>
              <a:spcAft>
                <a:spcPts val="128"/>
              </a:spcAft>
              <a:buClrTx/>
              <a:buSzPct val="100000"/>
              <a:buFont typeface="Arial" panose="020B0604020202020204" pitchFamily="34" charset="0"/>
              <a:buChar char="•"/>
              <a:tabLst>
                <a:tab pos="293248" algn="l"/>
              </a:tabLst>
              <a:defRPr/>
            </a:pPr>
            <a:r>
              <a:rPr kumimoji="0" lang="en-GB" sz="577"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rPr>
              <a:t>Sample Size Justification/Statistical </a:t>
            </a:r>
          </a:p>
          <a:p>
            <a:pPr marL="72000" marR="0" lvl="0" indent="-72000" algn="l" defTabSz="293248" rtl="0" eaLnBrk="1" fontAlgn="base" latinLnBrk="0" hangingPunct="1">
              <a:lnSpc>
                <a:spcPts val="641"/>
              </a:lnSpc>
              <a:spcBef>
                <a:spcPts val="0"/>
              </a:spcBef>
              <a:spcAft>
                <a:spcPts val="128"/>
              </a:spcAft>
              <a:buClrTx/>
              <a:buSzPct val="100000"/>
              <a:buFont typeface="Arial" panose="020B0604020202020204" pitchFamily="34" charset="0"/>
              <a:buChar char="•"/>
              <a:tabLst>
                <a:tab pos="293248" algn="l"/>
              </a:tabLst>
              <a:defRPr/>
            </a:pPr>
            <a:r>
              <a:rPr kumimoji="0" lang="en-GB" sz="577"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rPr>
              <a:t>Treatment regimen </a:t>
            </a:r>
          </a:p>
          <a:p>
            <a:pPr marL="72000" marR="0" lvl="0" indent="-72000" algn="l" defTabSz="293248" rtl="0" eaLnBrk="1" fontAlgn="base" latinLnBrk="0" hangingPunct="1">
              <a:lnSpc>
                <a:spcPts val="641"/>
              </a:lnSpc>
              <a:spcBef>
                <a:spcPts val="0"/>
              </a:spcBef>
              <a:spcAft>
                <a:spcPts val="128"/>
              </a:spcAft>
              <a:buClrTx/>
              <a:buSzPct val="100000"/>
              <a:buFont typeface="Arial" panose="020B0604020202020204" pitchFamily="34" charset="0"/>
              <a:buChar char="•"/>
              <a:tabLst>
                <a:tab pos="293248" algn="l"/>
              </a:tabLst>
              <a:defRPr/>
            </a:pPr>
            <a:r>
              <a:rPr lang="en-GB" sz="577">
                <a:solidFill>
                  <a:srgbClr val="3F4444"/>
                </a:solidFill>
                <a:latin typeface="Arial Nova Light" panose="020B0304020202020204" pitchFamily="34" charset="0"/>
                <a:ea typeface="Times New Roman" panose="02020603050405020304" pitchFamily="18" charset="0"/>
                <a:cs typeface="Arial" panose="020B0604020202020204" pitchFamily="34" charset="0"/>
              </a:rPr>
              <a:t>Contract Execution to FSI (in months)</a:t>
            </a:r>
          </a:p>
          <a:p>
            <a:pPr marL="72000" marR="0" lvl="0" indent="-72000" algn="l" defTabSz="293248" rtl="0" eaLnBrk="1" fontAlgn="base" latinLnBrk="0" hangingPunct="1">
              <a:lnSpc>
                <a:spcPts val="641"/>
              </a:lnSpc>
              <a:spcBef>
                <a:spcPts val="0"/>
              </a:spcBef>
              <a:spcAft>
                <a:spcPts val="128"/>
              </a:spcAft>
              <a:buClrTx/>
              <a:buSzPct val="100000"/>
              <a:buFont typeface="Arial" panose="020B0604020202020204" pitchFamily="34" charset="0"/>
              <a:buChar char="•"/>
              <a:tabLst>
                <a:tab pos="293248" algn="l"/>
              </a:tabLst>
              <a:defRPr/>
            </a:pPr>
            <a:r>
              <a:rPr kumimoji="0" lang="en-GB" sz="577"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rPr>
              <a:t>FSI to 50% </a:t>
            </a:r>
            <a:r>
              <a:rPr lang="en-GB" sz="577">
                <a:solidFill>
                  <a:srgbClr val="3F4444"/>
                </a:solidFill>
                <a:latin typeface="Arial Nova Light" panose="020B0304020202020204" pitchFamily="34" charset="0"/>
                <a:ea typeface="Times New Roman" panose="02020603050405020304" pitchFamily="18" charset="0"/>
                <a:cs typeface="Arial" panose="020B0604020202020204" pitchFamily="34" charset="0"/>
              </a:rPr>
              <a:t>E</a:t>
            </a:r>
            <a:r>
              <a:rPr kumimoji="0" lang="en-GB" sz="577" b="0" i="0" u="none" strike="noStrike" kern="1200" cap="none" spc="0" normalizeH="0" baseline="0" noProof="0" err="1">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rPr>
              <a:t>nrollment</a:t>
            </a:r>
            <a:r>
              <a:rPr kumimoji="0" lang="en-GB" sz="577"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rPr>
              <a:t> (in months)</a:t>
            </a:r>
          </a:p>
          <a:p>
            <a:pPr marL="72000" marR="0" lvl="0" indent="-72000" algn="l" defTabSz="293248" rtl="0" eaLnBrk="1" fontAlgn="base" latinLnBrk="0" hangingPunct="1">
              <a:lnSpc>
                <a:spcPts val="641"/>
              </a:lnSpc>
              <a:spcBef>
                <a:spcPts val="0"/>
              </a:spcBef>
              <a:spcAft>
                <a:spcPts val="128"/>
              </a:spcAft>
              <a:buClrTx/>
              <a:buSzPct val="100000"/>
              <a:buFont typeface="Arial" panose="020B0604020202020204" pitchFamily="34" charset="0"/>
              <a:buChar char="•"/>
              <a:tabLst>
                <a:tab pos="293248" algn="l"/>
              </a:tabLst>
              <a:defRPr/>
            </a:pPr>
            <a:r>
              <a:rPr lang="en-GB" sz="577">
                <a:solidFill>
                  <a:srgbClr val="3F4444"/>
                </a:solidFill>
                <a:latin typeface="Arial Nova Light" panose="020B0304020202020204" pitchFamily="34" charset="0"/>
                <a:ea typeface="Times New Roman" panose="02020603050405020304" pitchFamily="18" charset="0"/>
                <a:cs typeface="Arial" panose="020B0604020202020204" pitchFamily="34" charset="0"/>
              </a:rPr>
              <a:t>50% </a:t>
            </a:r>
            <a:r>
              <a:rPr lang="en-GB" sz="577" err="1">
                <a:solidFill>
                  <a:srgbClr val="3F4444"/>
                </a:solidFill>
                <a:latin typeface="Arial Nova Light" panose="020B0304020202020204" pitchFamily="34" charset="0"/>
                <a:ea typeface="Times New Roman" panose="02020603050405020304" pitchFamily="18" charset="0"/>
                <a:cs typeface="Arial" panose="020B0604020202020204" pitchFamily="34" charset="0"/>
              </a:rPr>
              <a:t>Enrollment</a:t>
            </a:r>
            <a:r>
              <a:rPr lang="en-GB" sz="577">
                <a:solidFill>
                  <a:srgbClr val="3F4444"/>
                </a:solidFill>
                <a:latin typeface="Arial Nova Light" panose="020B0304020202020204" pitchFamily="34" charset="0"/>
                <a:ea typeface="Times New Roman" panose="02020603050405020304" pitchFamily="18" charset="0"/>
                <a:cs typeface="Arial" panose="020B0604020202020204" pitchFamily="34" charset="0"/>
              </a:rPr>
              <a:t> to LSI (in months)</a:t>
            </a:r>
          </a:p>
          <a:p>
            <a:pPr marL="72000" marR="0" lvl="0" indent="-72000" algn="l" defTabSz="293248" rtl="0" eaLnBrk="1" fontAlgn="base" latinLnBrk="0" hangingPunct="1">
              <a:lnSpc>
                <a:spcPts val="641"/>
              </a:lnSpc>
              <a:spcBef>
                <a:spcPts val="0"/>
              </a:spcBef>
              <a:spcAft>
                <a:spcPts val="128"/>
              </a:spcAft>
              <a:buClrTx/>
              <a:buSzPct val="100000"/>
              <a:buFont typeface="Arial" panose="020B0604020202020204" pitchFamily="34" charset="0"/>
              <a:buChar char="•"/>
              <a:tabLst>
                <a:tab pos="293248" algn="l"/>
              </a:tabLst>
              <a:defRPr/>
            </a:pPr>
            <a:r>
              <a:rPr kumimoji="0" lang="en-GB" sz="577"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rPr>
              <a:t>LSI to LSLV (in months)</a:t>
            </a:r>
          </a:p>
          <a:p>
            <a:pPr marL="72000" marR="0" lvl="0" indent="-72000" algn="l" defTabSz="293248" rtl="0" eaLnBrk="1" fontAlgn="base" latinLnBrk="0" hangingPunct="1">
              <a:lnSpc>
                <a:spcPts val="641"/>
              </a:lnSpc>
              <a:spcBef>
                <a:spcPts val="0"/>
              </a:spcBef>
              <a:spcAft>
                <a:spcPts val="128"/>
              </a:spcAft>
              <a:buClrTx/>
              <a:buSzPct val="100000"/>
              <a:buFont typeface="Arial" panose="020B0604020202020204" pitchFamily="34" charset="0"/>
              <a:buChar char="•"/>
              <a:tabLst>
                <a:tab pos="293248" algn="l"/>
              </a:tabLst>
              <a:defRPr/>
            </a:pPr>
            <a:r>
              <a:rPr lang="en-GB" sz="577">
                <a:solidFill>
                  <a:srgbClr val="3F4444"/>
                </a:solidFill>
                <a:latin typeface="Arial Nova Light" panose="020B0304020202020204" pitchFamily="34" charset="0"/>
                <a:ea typeface="Times New Roman" panose="02020603050405020304" pitchFamily="18" charset="0"/>
                <a:cs typeface="Arial" panose="020B0604020202020204" pitchFamily="34" charset="0"/>
              </a:rPr>
              <a:t>LSLV to FSR (in months)</a:t>
            </a:r>
            <a:endParaRPr kumimoji="0" lang="en-GB" sz="577"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endParaRPr>
          </a:p>
        </p:txBody>
      </p:sp>
      <p:cxnSp>
        <p:nvCxnSpPr>
          <p:cNvPr id="125" name="Connector: Elbow 124">
            <a:extLst>
              <a:ext uri="{FF2B5EF4-FFF2-40B4-BE49-F238E27FC236}">
                <a16:creationId xmlns:a16="http://schemas.microsoft.com/office/drawing/2014/main" id="{DEBD2ED7-477D-DB6B-526D-2686A75995F5}"/>
              </a:ext>
            </a:extLst>
          </p:cNvPr>
          <p:cNvCxnSpPr>
            <a:cxnSpLocks/>
            <a:stCxn id="124" idx="3"/>
            <a:endCxn id="126" idx="1"/>
          </p:cNvCxnSpPr>
          <p:nvPr/>
        </p:nvCxnSpPr>
        <p:spPr>
          <a:xfrm flipV="1">
            <a:off x="3886638" y="5031669"/>
            <a:ext cx="1451624" cy="960659"/>
          </a:xfrm>
          <a:prstGeom prst="bentConnector3">
            <a:avLst>
              <a:gd name="adj1" fmla="val 50000"/>
            </a:avLst>
          </a:prstGeom>
          <a:ln w="9525" cmpd="sng">
            <a:solidFill>
              <a:schemeClr val="accent1"/>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126" name="Rounded Rectangle 4">
            <a:extLst>
              <a:ext uri="{FF2B5EF4-FFF2-40B4-BE49-F238E27FC236}">
                <a16:creationId xmlns:a16="http://schemas.microsoft.com/office/drawing/2014/main" id="{8D2D2A23-A7B8-3041-0226-D8FF0D5AD38B}"/>
              </a:ext>
            </a:extLst>
          </p:cNvPr>
          <p:cNvSpPr/>
          <p:nvPr/>
        </p:nvSpPr>
        <p:spPr>
          <a:xfrm>
            <a:off x="5338262" y="4789210"/>
            <a:ext cx="1752195" cy="484918"/>
          </a:xfrm>
          <a:prstGeom prst="roundRect">
            <a:avLst>
              <a:gd name="adj" fmla="val 0"/>
            </a:avLst>
          </a:prstGeom>
          <a:solidFill>
            <a:schemeClr val="accent1"/>
          </a:solidFill>
          <a:ln w="12700" cap="flat" cmpd="sng" algn="ctr">
            <a:solidFill>
              <a:schemeClr val="accent1"/>
            </a:solidFill>
            <a:prstDash val="solid"/>
          </a:ln>
          <a:effectLst/>
        </p:spPr>
        <p:txBody>
          <a:bodyPr lIns="144000" rIns="108000" bIns="69274" rtlCol="0" anchor="ctr">
            <a:normAutofit/>
          </a:bodyPr>
          <a:lstStyle/>
          <a:p>
            <a:pPr marL="0" marR="0" lvl="0" indent="0" algn="l" defTabSz="586482" rtl="0" eaLnBrk="1" fontAlgn="auto" latinLnBrk="0" hangingPunct="1">
              <a:lnSpc>
                <a:spcPts val="898"/>
              </a:lnSpc>
              <a:spcBef>
                <a:spcPts val="0"/>
              </a:spcBef>
              <a:spcAft>
                <a:spcPts val="0"/>
              </a:spcAft>
              <a:buClrTx/>
              <a:buSzPts val="2400"/>
              <a:buFontTx/>
              <a:buNone/>
              <a:tabLst/>
              <a:defRPr/>
            </a:pPr>
            <a:r>
              <a:rPr kumimoji="0" lang="en-GB" sz="800" b="0"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Open the </a:t>
            </a:r>
            <a:r>
              <a:rPr kumimoji="0" lang="en-GB" sz="800" b="1"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Study Information </a:t>
            </a:r>
            <a:r>
              <a:rPr kumimoji="0" lang="en-GB" sz="800" b="0"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section and complete the mandatory fields: </a:t>
            </a:r>
            <a:endParaRPr kumimoji="0" lang="en-US" sz="800" b="1"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127" name="Oval 126">
            <a:extLst>
              <a:ext uri="{FF2B5EF4-FFF2-40B4-BE49-F238E27FC236}">
                <a16:creationId xmlns:a16="http://schemas.microsoft.com/office/drawing/2014/main" id="{AEF6E408-E7DA-272C-CED8-61EEAAFA0B72}"/>
              </a:ext>
            </a:extLst>
          </p:cNvPr>
          <p:cNvSpPr/>
          <p:nvPr/>
        </p:nvSpPr>
        <p:spPr>
          <a:xfrm>
            <a:off x="5088100" y="4615637"/>
            <a:ext cx="369461" cy="369461"/>
          </a:xfrm>
          <a:prstGeom prst="ellipse">
            <a:avLst/>
          </a:prstGeom>
          <a:solidFill>
            <a:srgbClr val="FFFFFF"/>
          </a:solidFill>
          <a:ln w="12700" cap="flat" cmpd="sng" algn="ctr">
            <a:solidFill>
              <a:schemeClr val="accent1"/>
            </a:solidFill>
            <a:prstDash val="solid"/>
          </a:ln>
          <a:effectLst/>
        </p:spPr>
        <p:txBody>
          <a:bodyPr wrap="none" lIns="46183" tIns="36000" rIns="46183" rtlCol="0" anchor="ctr"/>
          <a:lstStyle/>
          <a:p>
            <a:pPr marL="0" marR="0" lvl="0" indent="0" algn="ctr" defTabSz="390988"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rPr>
              <a:t>6</a:t>
            </a:r>
            <a:endParaRPr kumimoji="0" lang="pl-PL" sz="1668" b="1" i="0" u="none" strike="noStrike" kern="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8" name="Rectangle 127">
            <a:extLst>
              <a:ext uri="{FF2B5EF4-FFF2-40B4-BE49-F238E27FC236}">
                <a16:creationId xmlns:a16="http://schemas.microsoft.com/office/drawing/2014/main" id="{09A9AEB4-4159-1CD1-6CF0-7CEF4FB999FE}"/>
              </a:ext>
            </a:extLst>
          </p:cNvPr>
          <p:cNvSpPr/>
          <p:nvPr/>
        </p:nvSpPr>
        <p:spPr>
          <a:xfrm>
            <a:off x="5639668" y="5215225"/>
            <a:ext cx="1297248" cy="985550"/>
          </a:xfrm>
          <a:prstGeom prst="rect">
            <a:avLst/>
          </a:prstGeom>
          <a:solidFill>
            <a:schemeClr val="bg1"/>
          </a:solidFill>
          <a:ln w="63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lIns="72000" rIns="23091" rtlCol="0" anchor="ctr"/>
          <a:lstStyle/>
          <a:p>
            <a:pPr marL="72000" marR="0" lvl="0" indent="-72000" algn="l" defTabSz="293248" rtl="0" eaLnBrk="1" fontAlgn="base" latinLnBrk="0" hangingPunct="1">
              <a:lnSpc>
                <a:spcPts val="641"/>
              </a:lnSpc>
              <a:spcBef>
                <a:spcPts val="0"/>
              </a:spcBef>
              <a:spcAft>
                <a:spcPts val="128"/>
              </a:spcAft>
              <a:buClrTx/>
              <a:buSzPct val="100000"/>
              <a:buFont typeface="Arial" panose="020B0604020202020204" pitchFamily="34" charset="0"/>
              <a:buChar char="•"/>
              <a:tabLst>
                <a:tab pos="293248" algn="l"/>
              </a:tabLst>
              <a:defRPr/>
            </a:pPr>
            <a:r>
              <a:rPr kumimoji="0" lang="en-GB" sz="577"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rPr>
              <a:t>Design Characteristics </a:t>
            </a:r>
          </a:p>
          <a:p>
            <a:pPr marL="72000" marR="0" lvl="0" indent="-72000" algn="l" defTabSz="293248" rtl="0" eaLnBrk="1" fontAlgn="base" latinLnBrk="0" hangingPunct="1">
              <a:lnSpc>
                <a:spcPts val="641"/>
              </a:lnSpc>
              <a:spcBef>
                <a:spcPts val="0"/>
              </a:spcBef>
              <a:spcAft>
                <a:spcPts val="128"/>
              </a:spcAft>
              <a:buClrTx/>
              <a:buSzPct val="100000"/>
              <a:buFont typeface="Arial" panose="020B0604020202020204" pitchFamily="34" charset="0"/>
              <a:buChar char="•"/>
              <a:tabLst>
                <a:tab pos="293248" algn="l"/>
              </a:tabLst>
              <a:defRPr/>
            </a:pPr>
            <a:r>
              <a:rPr kumimoji="0" lang="en-GB" sz="577"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rPr>
              <a:t>Study Phase </a:t>
            </a:r>
          </a:p>
          <a:p>
            <a:pPr marL="72000" marR="0" lvl="0" indent="-72000" algn="l" defTabSz="293248" rtl="0" eaLnBrk="1" fontAlgn="base" latinLnBrk="0" hangingPunct="1">
              <a:lnSpc>
                <a:spcPts val="641"/>
              </a:lnSpc>
              <a:spcBef>
                <a:spcPts val="0"/>
              </a:spcBef>
              <a:spcAft>
                <a:spcPts val="128"/>
              </a:spcAft>
              <a:buClrTx/>
              <a:buSzPct val="100000"/>
              <a:buFont typeface="Arial" panose="020B0604020202020204" pitchFamily="34" charset="0"/>
              <a:buChar char="•"/>
              <a:tabLst>
                <a:tab pos="293248" algn="l"/>
              </a:tabLst>
              <a:defRPr/>
            </a:pPr>
            <a:r>
              <a:rPr kumimoji="0" lang="en-GB" sz="577"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rPr>
              <a:t>Blinding </a:t>
            </a:r>
          </a:p>
          <a:p>
            <a:pPr marL="72000" marR="0" lvl="0" indent="-72000" algn="l" defTabSz="293248" rtl="0" eaLnBrk="1" fontAlgn="base" latinLnBrk="0" hangingPunct="1">
              <a:lnSpc>
                <a:spcPts val="641"/>
              </a:lnSpc>
              <a:spcBef>
                <a:spcPts val="0"/>
              </a:spcBef>
              <a:spcAft>
                <a:spcPts val="128"/>
              </a:spcAft>
              <a:buClrTx/>
              <a:buSzPct val="100000"/>
              <a:buFont typeface="Arial" panose="020B0604020202020204" pitchFamily="34" charset="0"/>
              <a:buChar char="•"/>
              <a:tabLst>
                <a:tab pos="293248" algn="l"/>
              </a:tabLst>
              <a:defRPr/>
            </a:pPr>
            <a:r>
              <a:rPr kumimoji="0" lang="en-GB" sz="577"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rPr>
              <a:t>Randomisation </a:t>
            </a:r>
          </a:p>
          <a:p>
            <a:pPr marL="72000" marR="0" lvl="0" indent="-72000" algn="l" defTabSz="293248" rtl="0" eaLnBrk="1" fontAlgn="base" latinLnBrk="0" hangingPunct="1">
              <a:lnSpc>
                <a:spcPts val="641"/>
              </a:lnSpc>
              <a:spcBef>
                <a:spcPts val="0"/>
              </a:spcBef>
              <a:spcAft>
                <a:spcPts val="128"/>
              </a:spcAft>
              <a:buClrTx/>
              <a:buSzPct val="100000"/>
              <a:buFont typeface="Arial" panose="020B0604020202020204" pitchFamily="34" charset="0"/>
              <a:buChar char="•"/>
              <a:tabLst>
                <a:tab pos="293248" algn="l"/>
              </a:tabLst>
              <a:defRPr/>
            </a:pPr>
            <a:r>
              <a:rPr kumimoji="0" lang="en-GB" sz="577"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rPr>
              <a:t>Safety Listings required? </a:t>
            </a:r>
          </a:p>
          <a:p>
            <a:pPr marL="72000" marR="0" lvl="0" indent="-72000" algn="l" defTabSz="293248" rtl="0" eaLnBrk="1" fontAlgn="base" latinLnBrk="0" hangingPunct="1">
              <a:lnSpc>
                <a:spcPts val="641"/>
              </a:lnSpc>
              <a:spcBef>
                <a:spcPts val="0"/>
              </a:spcBef>
              <a:spcAft>
                <a:spcPts val="128"/>
              </a:spcAft>
              <a:buClrTx/>
              <a:buSzPct val="100000"/>
              <a:buFont typeface="Arial" panose="020B0604020202020204" pitchFamily="34" charset="0"/>
              <a:buChar char="•"/>
              <a:tabLst>
                <a:tab pos="293248" algn="l"/>
              </a:tabLst>
              <a:defRPr/>
            </a:pPr>
            <a:r>
              <a:rPr kumimoji="0" lang="en-GB" sz="577"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rPr>
              <a:t>Are there Additional Countries?</a:t>
            </a:r>
          </a:p>
          <a:p>
            <a:pPr marL="72000" marR="0" lvl="0" indent="-72000" algn="l" defTabSz="293248" rtl="0" eaLnBrk="1" fontAlgn="base" latinLnBrk="0" hangingPunct="1">
              <a:lnSpc>
                <a:spcPts val="641"/>
              </a:lnSpc>
              <a:spcBef>
                <a:spcPts val="0"/>
              </a:spcBef>
              <a:spcAft>
                <a:spcPts val="128"/>
              </a:spcAft>
              <a:buClrTx/>
              <a:buSzPct val="100000"/>
              <a:buFont typeface="Arial" panose="020B0604020202020204" pitchFamily="34" charset="0"/>
              <a:buChar char="•"/>
              <a:tabLst>
                <a:tab pos="293248" algn="l"/>
              </a:tabLst>
              <a:defRPr/>
            </a:pPr>
            <a:r>
              <a:rPr lang="en-GB" sz="577">
                <a:solidFill>
                  <a:srgbClr val="3F4444"/>
                </a:solidFill>
                <a:latin typeface="Arial Nova Light" panose="020B0304020202020204" pitchFamily="34" charset="0"/>
                <a:ea typeface="Times New Roman" panose="02020603050405020304" pitchFamily="18" charset="0"/>
                <a:cs typeface="Arial" panose="020B0604020202020204" pitchFamily="34" charset="0"/>
              </a:rPr>
              <a:t>Study Design template</a:t>
            </a:r>
            <a:r>
              <a:rPr kumimoji="0" lang="en-GB" sz="577"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rPr>
              <a:t> </a:t>
            </a:r>
          </a:p>
          <a:p>
            <a:pPr marL="72000" marR="0" lvl="0" indent="-72000" algn="l" defTabSz="293248" rtl="0" eaLnBrk="1" fontAlgn="base" latinLnBrk="0" hangingPunct="1">
              <a:lnSpc>
                <a:spcPts val="641"/>
              </a:lnSpc>
              <a:spcBef>
                <a:spcPts val="0"/>
              </a:spcBef>
              <a:spcAft>
                <a:spcPts val="128"/>
              </a:spcAft>
              <a:buClrTx/>
              <a:buSzPct val="100000"/>
              <a:buFont typeface="Arial" panose="020B0604020202020204" pitchFamily="34" charset="0"/>
              <a:buChar char="•"/>
              <a:tabLst>
                <a:tab pos="293248" algn="l"/>
              </a:tabLst>
              <a:defRPr/>
            </a:pPr>
            <a:r>
              <a:rPr kumimoji="0" lang="en-GB" sz="577"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rPr>
              <a:t>Planned No. of Enrolled </a:t>
            </a:r>
          </a:p>
          <a:p>
            <a:pPr marL="72000" marR="0" lvl="0" indent="-72000" algn="l" defTabSz="293248" rtl="0" eaLnBrk="1" fontAlgn="base" latinLnBrk="0" hangingPunct="1">
              <a:lnSpc>
                <a:spcPts val="641"/>
              </a:lnSpc>
              <a:spcBef>
                <a:spcPts val="0"/>
              </a:spcBef>
              <a:spcAft>
                <a:spcPts val="128"/>
              </a:spcAft>
              <a:buClrTx/>
              <a:buSzPct val="100000"/>
              <a:buFont typeface="Arial" panose="020B0604020202020204" pitchFamily="34" charset="0"/>
              <a:buChar char="•"/>
              <a:tabLst>
                <a:tab pos="293248" algn="l"/>
              </a:tabLst>
              <a:defRPr/>
            </a:pPr>
            <a:r>
              <a:rPr kumimoji="0" lang="en-GB" sz="577"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rPr>
              <a:t>Planned No. of Entered Treatment </a:t>
            </a:r>
          </a:p>
          <a:p>
            <a:pPr marL="72000" marR="0" lvl="0" indent="-72000" algn="l" defTabSz="293248" rtl="0" eaLnBrk="1" fontAlgn="base" latinLnBrk="0" hangingPunct="1">
              <a:lnSpc>
                <a:spcPts val="641"/>
              </a:lnSpc>
              <a:spcBef>
                <a:spcPts val="0"/>
              </a:spcBef>
              <a:spcAft>
                <a:spcPts val="128"/>
              </a:spcAft>
              <a:buClrTx/>
              <a:buSzPct val="100000"/>
              <a:buFont typeface="Arial" panose="020B0604020202020204" pitchFamily="34" charset="0"/>
              <a:buChar char="•"/>
              <a:tabLst>
                <a:tab pos="293248" algn="l"/>
              </a:tabLst>
              <a:defRPr/>
            </a:pPr>
            <a:r>
              <a:rPr kumimoji="0" lang="en-GB" sz="577"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rPr>
              <a:t>Planned No. of Completed </a:t>
            </a:r>
            <a:endParaRPr kumimoji="0" lang="en-GB" sz="641"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endParaRPr>
          </a:p>
        </p:txBody>
      </p:sp>
      <p:sp>
        <p:nvSpPr>
          <p:cNvPr id="129" name="Rounded Rectangle 4">
            <a:extLst>
              <a:ext uri="{FF2B5EF4-FFF2-40B4-BE49-F238E27FC236}">
                <a16:creationId xmlns:a16="http://schemas.microsoft.com/office/drawing/2014/main" id="{1FEB31B1-01DC-B3FB-8176-35D1D6B4BFC5}"/>
              </a:ext>
            </a:extLst>
          </p:cNvPr>
          <p:cNvSpPr/>
          <p:nvPr/>
        </p:nvSpPr>
        <p:spPr>
          <a:xfrm>
            <a:off x="5180130" y="3514876"/>
            <a:ext cx="2083256" cy="484918"/>
          </a:xfrm>
          <a:prstGeom prst="roundRect">
            <a:avLst>
              <a:gd name="adj" fmla="val 0"/>
            </a:avLst>
          </a:prstGeom>
          <a:solidFill>
            <a:schemeClr val="accent1"/>
          </a:solidFill>
          <a:ln w="12700" cap="flat" cmpd="sng" algn="ctr">
            <a:noFill/>
            <a:prstDash val="solid"/>
          </a:ln>
          <a:effectLst/>
        </p:spPr>
        <p:txBody>
          <a:bodyPr lIns="108000" rIns="108000" bIns="69274" rtlCol="0" anchor="ctr">
            <a:normAutofit/>
          </a:bodyPr>
          <a:lstStyle/>
          <a:p>
            <a:pPr marL="0" marR="0" lvl="0" indent="0" algn="l" defTabSz="586482" rtl="0" eaLnBrk="1" fontAlgn="auto" latinLnBrk="0" hangingPunct="1">
              <a:lnSpc>
                <a:spcPts val="898"/>
              </a:lnSpc>
              <a:spcBef>
                <a:spcPts val="0"/>
              </a:spcBef>
              <a:spcAft>
                <a:spcPts val="0"/>
              </a:spcAft>
              <a:buClrTx/>
              <a:buSzPts val="2400"/>
              <a:buFontTx/>
              <a:buNone/>
              <a:tabLst/>
              <a:defRPr/>
            </a:pPr>
            <a:r>
              <a:rPr kumimoji="0" lang="en-GB" sz="800" b="0"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Open the </a:t>
            </a:r>
            <a:r>
              <a:rPr kumimoji="0" lang="en-GB" sz="800" b="1"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Investigational Products </a:t>
            </a:r>
            <a:r>
              <a:rPr kumimoji="0" lang="en-GB" sz="800" b="0"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section and complete the  sub-section mandatory fields: </a:t>
            </a:r>
            <a:endParaRPr kumimoji="0" lang="en-US" sz="800" b="1"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130" name="Oval 129">
            <a:extLst>
              <a:ext uri="{FF2B5EF4-FFF2-40B4-BE49-F238E27FC236}">
                <a16:creationId xmlns:a16="http://schemas.microsoft.com/office/drawing/2014/main" id="{011B6807-A0B8-D4E0-E5DD-0A9FD69B5A69}"/>
              </a:ext>
            </a:extLst>
          </p:cNvPr>
          <p:cNvSpPr/>
          <p:nvPr/>
        </p:nvSpPr>
        <p:spPr>
          <a:xfrm>
            <a:off x="4902003" y="3345188"/>
            <a:ext cx="369461" cy="369461"/>
          </a:xfrm>
          <a:prstGeom prst="ellipse">
            <a:avLst/>
          </a:prstGeom>
          <a:solidFill>
            <a:srgbClr val="FFFFFF"/>
          </a:solidFill>
          <a:ln w="12700" cap="flat" cmpd="sng" algn="ctr">
            <a:solidFill>
              <a:schemeClr val="accent1"/>
            </a:solidFill>
            <a:prstDash val="solid"/>
          </a:ln>
          <a:effectLst/>
        </p:spPr>
        <p:txBody>
          <a:bodyPr wrap="none" lIns="72000" tIns="36000" rIns="46183" rtlCol="0" anchor="ctr"/>
          <a:lstStyle/>
          <a:p>
            <a:pPr marL="0" marR="0" lvl="0" indent="0" algn="ctr" defTabSz="390988"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7*</a:t>
            </a:r>
            <a:endParaRPr kumimoji="0" lang="pl-PL" sz="1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sp>
        <p:nvSpPr>
          <p:cNvPr id="131" name="Rectangle 130">
            <a:extLst>
              <a:ext uri="{FF2B5EF4-FFF2-40B4-BE49-F238E27FC236}">
                <a16:creationId xmlns:a16="http://schemas.microsoft.com/office/drawing/2014/main" id="{EB705577-8708-14FF-194D-3A95D5F63A0E}"/>
              </a:ext>
            </a:extLst>
          </p:cNvPr>
          <p:cNvSpPr/>
          <p:nvPr/>
        </p:nvSpPr>
        <p:spPr>
          <a:xfrm>
            <a:off x="6766131" y="3925620"/>
            <a:ext cx="868516" cy="579832"/>
          </a:xfrm>
          <a:prstGeom prst="rect">
            <a:avLst/>
          </a:prstGeom>
          <a:solidFill>
            <a:schemeClr val="bg1"/>
          </a:solidFill>
          <a:ln w="63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lIns="72000" rIns="23091" rtlCol="0" anchor="ctr"/>
          <a:lstStyle/>
          <a:p>
            <a:pPr marL="72000" marR="0" lvl="0" indent="-72000" algn="l" defTabSz="293248" rtl="0" eaLnBrk="1" fontAlgn="base" latinLnBrk="0" hangingPunct="1">
              <a:lnSpc>
                <a:spcPts val="641"/>
              </a:lnSpc>
              <a:spcBef>
                <a:spcPts val="0"/>
              </a:spcBef>
              <a:spcAft>
                <a:spcPts val="128"/>
              </a:spcAft>
              <a:buClrTx/>
              <a:buSzPct val="100000"/>
              <a:buFont typeface="Arial" panose="020B0604020202020204" pitchFamily="34" charset="0"/>
              <a:buChar char="•"/>
              <a:tabLst>
                <a:tab pos="293248" algn="l"/>
              </a:tabLst>
              <a:defRPr/>
            </a:pPr>
            <a:r>
              <a:rPr kumimoji="0" lang="en-GB" sz="577"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rPr>
              <a:t>Product </a:t>
            </a:r>
          </a:p>
          <a:p>
            <a:pPr marL="72000" marR="0" lvl="0" indent="-72000" algn="l" defTabSz="293248" rtl="0" eaLnBrk="1" fontAlgn="base" latinLnBrk="0" hangingPunct="1">
              <a:lnSpc>
                <a:spcPts val="641"/>
              </a:lnSpc>
              <a:spcBef>
                <a:spcPts val="0"/>
              </a:spcBef>
              <a:spcAft>
                <a:spcPts val="128"/>
              </a:spcAft>
              <a:buClrTx/>
              <a:buSzPct val="100000"/>
              <a:buFont typeface="Arial" panose="020B0604020202020204" pitchFamily="34" charset="0"/>
              <a:buChar char="•"/>
              <a:tabLst>
                <a:tab pos="293248" algn="l"/>
              </a:tabLst>
              <a:defRPr/>
            </a:pPr>
            <a:r>
              <a:rPr kumimoji="0" lang="en-GB" sz="577"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rPr>
              <a:t>Dosage Formulation </a:t>
            </a:r>
          </a:p>
          <a:p>
            <a:pPr marL="72000" marR="0" lvl="0" indent="-72000" algn="l" defTabSz="293248" rtl="0" eaLnBrk="1" fontAlgn="base" latinLnBrk="0" hangingPunct="1">
              <a:lnSpc>
                <a:spcPts val="641"/>
              </a:lnSpc>
              <a:spcBef>
                <a:spcPts val="0"/>
              </a:spcBef>
              <a:spcAft>
                <a:spcPts val="128"/>
              </a:spcAft>
              <a:buClrTx/>
              <a:buSzPct val="100000"/>
              <a:buFont typeface="Arial" panose="020B0604020202020204" pitchFamily="34" charset="0"/>
              <a:buChar char="•"/>
              <a:tabLst>
                <a:tab pos="293248" algn="l"/>
              </a:tabLst>
              <a:defRPr/>
            </a:pPr>
            <a:r>
              <a:rPr kumimoji="0" lang="en-GB" sz="577"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rPr>
              <a:t>Dosage Strength  </a:t>
            </a:r>
          </a:p>
          <a:p>
            <a:pPr marL="72000" marR="0" lvl="0" indent="-72000" algn="l" defTabSz="293248" rtl="0" eaLnBrk="1" fontAlgn="base" latinLnBrk="0" hangingPunct="1">
              <a:lnSpc>
                <a:spcPts val="641"/>
              </a:lnSpc>
              <a:spcBef>
                <a:spcPts val="0"/>
              </a:spcBef>
              <a:spcAft>
                <a:spcPts val="128"/>
              </a:spcAft>
              <a:buClrTx/>
              <a:buSzPct val="100000"/>
              <a:buFont typeface="Arial" panose="020B0604020202020204" pitchFamily="34" charset="0"/>
              <a:buChar char="•"/>
              <a:tabLst>
                <a:tab pos="293248" algn="l"/>
              </a:tabLst>
              <a:defRPr/>
            </a:pPr>
            <a:r>
              <a:rPr kumimoji="0" lang="en-GB" sz="577"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rPr>
              <a:t>No. of Subjects </a:t>
            </a:r>
          </a:p>
          <a:p>
            <a:pPr marL="72000" marR="0" lvl="0" indent="-72000" algn="l" defTabSz="293248" rtl="0" eaLnBrk="1" fontAlgn="base" latinLnBrk="0" hangingPunct="1">
              <a:lnSpc>
                <a:spcPts val="641"/>
              </a:lnSpc>
              <a:spcBef>
                <a:spcPts val="0"/>
              </a:spcBef>
              <a:spcAft>
                <a:spcPts val="128"/>
              </a:spcAft>
              <a:buClrTx/>
              <a:buSzPct val="100000"/>
              <a:buFont typeface="Arial" panose="020B0604020202020204" pitchFamily="34" charset="0"/>
              <a:buChar char="•"/>
              <a:tabLst>
                <a:tab pos="293248" algn="l"/>
              </a:tabLst>
              <a:defRPr/>
            </a:pPr>
            <a:r>
              <a:rPr kumimoji="0" lang="en-GB" sz="577"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rPr>
              <a:t>Total Quantity </a:t>
            </a:r>
            <a:endParaRPr kumimoji="0" lang="en-GB" sz="641"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endParaRPr>
          </a:p>
        </p:txBody>
      </p:sp>
      <p:sp>
        <p:nvSpPr>
          <p:cNvPr id="132" name="Rounded Rectangle 4">
            <a:extLst>
              <a:ext uri="{FF2B5EF4-FFF2-40B4-BE49-F238E27FC236}">
                <a16:creationId xmlns:a16="http://schemas.microsoft.com/office/drawing/2014/main" id="{1632017D-95DA-3E2A-1341-E3C9709D2B9F}"/>
              </a:ext>
            </a:extLst>
          </p:cNvPr>
          <p:cNvSpPr/>
          <p:nvPr/>
        </p:nvSpPr>
        <p:spPr>
          <a:xfrm>
            <a:off x="4968801" y="2508960"/>
            <a:ext cx="2161705" cy="484918"/>
          </a:xfrm>
          <a:prstGeom prst="roundRect">
            <a:avLst>
              <a:gd name="adj" fmla="val 0"/>
            </a:avLst>
          </a:prstGeom>
          <a:solidFill>
            <a:schemeClr val="accent1"/>
          </a:solidFill>
          <a:ln w="12700" cap="flat" cmpd="sng" algn="ctr">
            <a:solidFill>
              <a:schemeClr val="accent1"/>
            </a:solidFill>
            <a:prstDash val="solid"/>
          </a:ln>
          <a:effectLst/>
        </p:spPr>
        <p:txBody>
          <a:bodyPr lIns="161639" rIns="115457" bIns="69274" rtlCol="0" anchor="ctr">
            <a:normAutofit/>
          </a:bodyPr>
          <a:lstStyle/>
          <a:p>
            <a:pPr marL="0" marR="0" lvl="0" indent="0" algn="l" defTabSz="586482" rtl="0" eaLnBrk="1" fontAlgn="auto" latinLnBrk="0" hangingPunct="1">
              <a:lnSpc>
                <a:spcPts val="898"/>
              </a:lnSpc>
              <a:spcBef>
                <a:spcPts val="0"/>
              </a:spcBef>
              <a:spcAft>
                <a:spcPts val="0"/>
              </a:spcAft>
              <a:buClrTx/>
              <a:buSzPts val="2400"/>
              <a:buFontTx/>
              <a:buNone/>
              <a:tabLst/>
              <a:defRPr/>
            </a:pPr>
            <a:r>
              <a:rPr kumimoji="0" lang="en-GB" sz="800" b="0"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Open the </a:t>
            </a:r>
            <a:r>
              <a:rPr kumimoji="0" lang="en-GB" sz="800" b="1"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Budget/Support Information </a:t>
            </a:r>
            <a:r>
              <a:rPr kumimoji="0" lang="en-GB" sz="800" b="0"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section and complete the mandatory fields: </a:t>
            </a:r>
            <a:endParaRPr kumimoji="0" lang="en-US" sz="800" b="1"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133" name="Oval 132">
            <a:extLst>
              <a:ext uri="{FF2B5EF4-FFF2-40B4-BE49-F238E27FC236}">
                <a16:creationId xmlns:a16="http://schemas.microsoft.com/office/drawing/2014/main" id="{398C4C6F-1227-E9E2-202C-ABC0819D9651}"/>
              </a:ext>
            </a:extLst>
          </p:cNvPr>
          <p:cNvSpPr/>
          <p:nvPr/>
        </p:nvSpPr>
        <p:spPr>
          <a:xfrm>
            <a:off x="4727077" y="2326746"/>
            <a:ext cx="369461" cy="369461"/>
          </a:xfrm>
          <a:prstGeom prst="ellipse">
            <a:avLst/>
          </a:prstGeom>
          <a:solidFill>
            <a:srgbClr val="FFFFFF"/>
          </a:solidFill>
          <a:ln w="12700" cap="flat" cmpd="sng" algn="ctr">
            <a:solidFill>
              <a:schemeClr val="accent1"/>
            </a:solidFill>
            <a:prstDash val="solid"/>
          </a:ln>
          <a:effectLst/>
        </p:spPr>
        <p:txBody>
          <a:bodyPr wrap="none" lIns="72000" tIns="23091" rIns="46183" rtlCol="0" anchor="ctr"/>
          <a:lstStyle/>
          <a:p>
            <a:pPr marL="0" marR="0" lvl="0" indent="0" algn="ctr" defTabSz="390988"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8**</a:t>
            </a:r>
            <a:endParaRPr kumimoji="0" lang="pl-PL" sz="16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sp>
        <p:nvSpPr>
          <p:cNvPr id="134" name="Rectangle 133">
            <a:extLst>
              <a:ext uri="{FF2B5EF4-FFF2-40B4-BE49-F238E27FC236}">
                <a16:creationId xmlns:a16="http://schemas.microsoft.com/office/drawing/2014/main" id="{A9F76F4A-2194-AFD6-5AF8-B174E9113C07}"/>
              </a:ext>
            </a:extLst>
          </p:cNvPr>
          <p:cNvSpPr/>
          <p:nvPr/>
        </p:nvSpPr>
        <p:spPr>
          <a:xfrm>
            <a:off x="5898543" y="2926196"/>
            <a:ext cx="1077187" cy="323278"/>
          </a:xfrm>
          <a:prstGeom prst="rect">
            <a:avLst/>
          </a:prstGeom>
          <a:solidFill>
            <a:schemeClr val="bg1"/>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72000" rIns="23091" rtlCol="0" anchor="ctr"/>
          <a:lstStyle/>
          <a:p>
            <a:pPr marL="72000" marR="0" lvl="0" indent="-72000" algn="l" defTabSz="293248" rtl="0" eaLnBrk="1" fontAlgn="base" latinLnBrk="0" hangingPunct="1">
              <a:lnSpc>
                <a:spcPts val="641"/>
              </a:lnSpc>
              <a:spcBef>
                <a:spcPts val="0"/>
              </a:spcBef>
              <a:spcAft>
                <a:spcPts val="128"/>
              </a:spcAft>
              <a:buClrTx/>
              <a:buSzPct val="100000"/>
              <a:buFont typeface="Arial" panose="020B0604020202020204" pitchFamily="34" charset="0"/>
              <a:buChar char="•"/>
              <a:tabLst>
                <a:tab pos="293248" algn="l"/>
              </a:tabLst>
              <a:defRPr/>
            </a:pPr>
            <a:r>
              <a:rPr kumimoji="0" lang="en-GB" sz="577"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rPr>
              <a:t>Requested Currency </a:t>
            </a:r>
          </a:p>
          <a:p>
            <a:pPr marL="72000" marR="0" lvl="0" indent="-72000" algn="l" defTabSz="293248" rtl="0" eaLnBrk="1" fontAlgn="base" latinLnBrk="0" hangingPunct="1">
              <a:lnSpc>
                <a:spcPts val="641"/>
              </a:lnSpc>
              <a:spcBef>
                <a:spcPts val="0"/>
              </a:spcBef>
              <a:spcAft>
                <a:spcPts val="128"/>
              </a:spcAft>
              <a:buClrTx/>
              <a:buSzPct val="100000"/>
              <a:buFont typeface="Arial" panose="020B0604020202020204" pitchFamily="34" charset="0"/>
              <a:buChar char="•"/>
              <a:tabLst>
                <a:tab pos="293248" algn="l"/>
              </a:tabLst>
              <a:defRPr/>
            </a:pPr>
            <a:r>
              <a:rPr kumimoji="0" lang="en-GB" sz="577"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rPr>
              <a:t>Total Amount Requested </a:t>
            </a:r>
            <a:endParaRPr kumimoji="0" lang="en-GB" sz="641"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endParaRPr>
          </a:p>
        </p:txBody>
      </p:sp>
      <p:cxnSp>
        <p:nvCxnSpPr>
          <p:cNvPr id="135" name="Connector: Elbow 134">
            <a:extLst>
              <a:ext uri="{FF2B5EF4-FFF2-40B4-BE49-F238E27FC236}">
                <a16:creationId xmlns:a16="http://schemas.microsoft.com/office/drawing/2014/main" id="{ACEB81E3-7DAC-B425-C55A-8B6C61F8566A}"/>
              </a:ext>
            </a:extLst>
          </p:cNvPr>
          <p:cNvCxnSpPr>
            <a:cxnSpLocks/>
            <a:endCxn id="132" idx="3"/>
          </p:cNvCxnSpPr>
          <p:nvPr/>
        </p:nvCxnSpPr>
        <p:spPr>
          <a:xfrm rot="5400000" flipH="1" flipV="1">
            <a:off x="6423834" y="2808206"/>
            <a:ext cx="763458" cy="649885"/>
          </a:xfrm>
          <a:prstGeom prst="bentConnector4">
            <a:avLst>
              <a:gd name="adj1" fmla="val 34121"/>
              <a:gd name="adj2" fmla="val 135175"/>
            </a:avLst>
          </a:prstGeom>
          <a:ln w="9525" cmpd="sng">
            <a:solidFill>
              <a:schemeClr val="accent1"/>
            </a:solidFill>
            <a:prstDash val="dash"/>
            <a:miter lim="800000"/>
            <a:tailEnd type="triangle"/>
          </a:ln>
          <a:effectLst/>
        </p:spPr>
        <p:style>
          <a:lnRef idx="2">
            <a:schemeClr val="accent1"/>
          </a:lnRef>
          <a:fillRef idx="0">
            <a:schemeClr val="accent1"/>
          </a:fillRef>
          <a:effectRef idx="1">
            <a:schemeClr val="accent1"/>
          </a:effectRef>
          <a:fontRef idx="minor">
            <a:schemeClr val="tx1"/>
          </a:fontRef>
        </p:style>
      </p:cxnSp>
      <p:sp>
        <p:nvSpPr>
          <p:cNvPr id="136" name="Rounded Rectangle 4">
            <a:extLst>
              <a:ext uri="{FF2B5EF4-FFF2-40B4-BE49-F238E27FC236}">
                <a16:creationId xmlns:a16="http://schemas.microsoft.com/office/drawing/2014/main" id="{EC320DF9-07C9-F9A5-96FB-47BC50339348}"/>
              </a:ext>
            </a:extLst>
          </p:cNvPr>
          <p:cNvSpPr/>
          <p:nvPr/>
        </p:nvSpPr>
        <p:spPr>
          <a:xfrm>
            <a:off x="5132236" y="1244356"/>
            <a:ext cx="1642155" cy="484871"/>
          </a:xfrm>
          <a:prstGeom prst="roundRect">
            <a:avLst>
              <a:gd name="adj" fmla="val 4765"/>
            </a:avLst>
          </a:prstGeom>
          <a:solidFill>
            <a:schemeClr val="accent1"/>
          </a:solidFill>
          <a:ln w="12700" cap="flat" cmpd="sng" algn="ctr">
            <a:noFill/>
            <a:prstDash val="solid"/>
          </a:ln>
          <a:effectLst/>
        </p:spPr>
        <p:txBody>
          <a:bodyPr lIns="184731" tIns="46183" rIns="69274" bIns="92365" rtlCol="0" anchor="ctr">
            <a:normAutofit/>
          </a:bodyPr>
          <a:lstStyle/>
          <a:p>
            <a:pPr marL="0" marR="0" lvl="0" indent="0" algn="l" defTabSz="586482" rtl="0" eaLnBrk="1" fontAlgn="auto" latinLnBrk="0" hangingPunct="1">
              <a:lnSpc>
                <a:spcPts val="898"/>
              </a:lnSpc>
              <a:spcBef>
                <a:spcPts val="0"/>
              </a:spcBef>
              <a:spcAft>
                <a:spcPts val="0"/>
              </a:spcAft>
              <a:buClrTx/>
              <a:buSzPts val="2400"/>
              <a:buFontTx/>
              <a:buNone/>
              <a:tabLst/>
              <a:defRPr/>
            </a:pPr>
            <a:r>
              <a:rPr kumimoji="0" lang="en-GB" sz="800" b="0"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Open the </a:t>
            </a:r>
            <a:r>
              <a:rPr kumimoji="0" lang="en-GB" sz="800" b="1"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Publications </a:t>
            </a:r>
            <a:r>
              <a:rPr kumimoji="0" lang="en-GB" sz="800" b="0"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section. </a:t>
            </a:r>
          </a:p>
          <a:p>
            <a:pPr marL="0" marR="0" lvl="0" indent="0" algn="l" defTabSz="586482" rtl="0" eaLnBrk="1" fontAlgn="auto" latinLnBrk="0" hangingPunct="1">
              <a:lnSpc>
                <a:spcPts val="898"/>
              </a:lnSpc>
              <a:spcBef>
                <a:spcPts val="0"/>
              </a:spcBef>
              <a:spcAft>
                <a:spcPts val="385"/>
              </a:spcAft>
              <a:buClrTx/>
              <a:buSzPts val="2400"/>
              <a:buFontTx/>
              <a:buNone/>
              <a:tabLst/>
              <a:defRPr/>
            </a:pPr>
            <a:r>
              <a:rPr kumimoji="0" lang="en-GB" sz="800" b="0"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Complete the mandatory fields: </a:t>
            </a:r>
            <a:endParaRPr kumimoji="0" lang="en-US" sz="800" b="1"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137" name="Oval 136">
            <a:extLst>
              <a:ext uri="{FF2B5EF4-FFF2-40B4-BE49-F238E27FC236}">
                <a16:creationId xmlns:a16="http://schemas.microsoft.com/office/drawing/2014/main" id="{0461A0DF-693C-BAD8-EBA5-BA9A57C19A01}"/>
              </a:ext>
            </a:extLst>
          </p:cNvPr>
          <p:cNvSpPr/>
          <p:nvPr/>
        </p:nvSpPr>
        <p:spPr>
          <a:xfrm>
            <a:off x="4890512" y="1071028"/>
            <a:ext cx="369461" cy="369461"/>
          </a:xfrm>
          <a:prstGeom prst="ellipse">
            <a:avLst/>
          </a:prstGeom>
          <a:solidFill>
            <a:schemeClr val="bg1"/>
          </a:solidFill>
          <a:ln w="12700" cap="flat" cmpd="sng" algn="ctr">
            <a:solidFill>
              <a:schemeClr val="accent1"/>
            </a:solidFill>
            <a:prstDash val="solid"/>
          </a:ln>
          <a:effectLst/>
        </p:spPr>
        <p:txBody>
          <a:bodyPr wrap="none" lIns="46183" tIns="36000" rIns="46183" rtlCol="0" anchor="ctr"/>
          <a:lstStyle/>
          <a:p>
            <a:pPr marL="0" marR="0" lvl="0" indent="0" algn="ctr" defTabSz="390988"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9</a:t>
            </a:r>
            <a:endParaRPr kumimoji="0" lang="pl-PL" sz="1668"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sp>
        <p:nvSpPr>
          <p:cNvPr id="138" name="Rectangle 137">
            <a:extLst>
              <a:ext uri="{FF2B5EF4-FFF2-40B4-BE49-F238E27FC236}">
                <a16:creationId xmlns:a16="http://schemas.microsoft.com/office/drawing/2014/main" id="{9F7CF55C-934C-3B4F-DDBE-DB3EC9D3C52B}"/>
              </a:ext>
            </a:extLst>
          </p:cNvPr>
          <p:cNvSpPr/>
          <p:nvPr/>
        </p:nvSpPr>
        <p:spPr>
          <a:xfrm>
            <a:off x="6162841" y="1674301"/>
            <a:ext cx="887435" cy="504693"/>
          </a:xfrm>
          <a:prstGeom prst="rect">
            <a:avLst/>
          </a:prstGeom>
          <a:solidFill>
            <a:schemeClr val="bg1"/>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72000" rIns="23091" rtlCol="0" anchor="ctr"/>
          <a:lstStyle/>
          <a:p>
            <a:pPr marL="72000" marR="0" lvl="0" indent="-72000" algn="l" defTabSz="293248" rtl="0" eaLnBrk="1" fontAlgn="base" latinLnBrk="0" hangingPunct="1">
              <a:lnSpc>
                <a:spcPts val="641"/>
              </a:lnSpc>
              <a:spcBef>
                <a:spcPts val="0"/>
              </a:spcBef>
              <a:spcAft>
                <a:spcPts val="128"/>
              </a:spcAft>
              <a:buClrTx/>
              <a:buSzPct val="100000"/>
              <a:buFont typeface="Arial" panose="020B0604020202020204" pitchFamily="34" charset="0"/>
              <a:buChar char="•"/>
              <a:tabLst>
                <a:tab pos="293248" algn="l"/>
              </a:tabLst>
              <a:defRPr/>
            </a:pPr>
            <a:r>
              <a:rPr kumimoji="0" lang="en-GB" sz="577"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rPr>
              <a:t>Publication Category </a:t>
            </a:r>
          </a:p>
          <a:p>
            <a:pPr marL="72000" marR="0" lvl="0" indent="-72000" algn="l" defTabSz="293248" rtl="0" eaLnBrk="1" fontAlgn="base" latinLnBrk="0" hangingPunct="1">
              <a:lnSpc>
                <a:spcPts val="641"/>
              </a:lnSpc>
              <a:spcBef>
                <a:spcPts val="0"/>
              </a:spcBef>
              <a:spcAft>
                <a:spcPts val="128"/>
              </a:spcAft>
              <a:buClrTx/>
              <a:buSzPct val="100000"/>
              <a:buFont typeface="Arial" panose="020B0604020202020204" pitchFamily="34" charset="0"/>
              <a:buChar char="•"/>
              <a:tabLst>
                <a:tab pos="293248" algn="l"/>
              </a:tabLst>
              <a:defRPr/>
            </a:pPr>
            <a:r>
              <a:rPr kumimoji="0" lang="en-GB" sz="577"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rPr>
              <a:t>Publication Type </a:t>
            </a:r>
          </a:p>
          <a:p>
            <a:pPr marL="72000" marR="0" lvl="0" indent="-72000" algn="l" defTabSz="293248" rtl="0" eaLnBrk="1" fontAlgn="base" latinLnBrk="0" hangingPunct="1">
              <a:lnSpc>
                <a:spcPts val="641"/>
              </a:lnSpc>
              <a:spcBef>
                <a:spcPts val="0"/>
              </a:spcBef>
              <a:spcAft>
                <a:spcPts val="128"/>
              </a:spcAft>
              <a:buClrTx/>
              <a:buSzPct val="100000"/>
              <a:buFont typeface="Arial" panose="020B0604020202020204" pitchFamily="34" charset="0"/>
              <a:buChar char="•"/>
              <a:tabLst>
                <a:tab pos="293248" algn="l"/>
              </a:tabLst>
              <a:defRPr/>
            </a:pPr>
            <a:r>
              <a:rPr kumimoji="0" lang="en-GB" sz="577"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rPr>
              <a:t>Publication Date </a:t>
            </a:r>
          </a:p>
          <a:p>
            <a:pPr marL="72000" marR="0" lvl="0" indent="-72000" algn="l" defTabSz="293248" rtl="0" eaLnBrk="1" fontAlgn="base" latinLnBrk="0" hangingPunct="1">
              <a:lnSpc>
                <a:spcPts val="641"/>
              </a:lnSpc>
              <a:spcBef>
                <a:spcPts val="0"/>
              </a:spcBef>
              <a:spcAft>
                <a:spcPts val="128"/>
              </a:spcAft>
              <a:buClrTx/>
              <a:buSzPct val="100000"/>
              <a:buFont typeface="Arial" panose="020B0604020202020204" pitchFamily="34" charset="0"/>
              <a:buChar char="•"/>
              <a:tabLst>
                <a:tab pos="293248" algn="l"/>
              </a:tabLst>
              <a:defRPr/>
            </a:pPr>
            <a:r>
              <a:rPr kumimoji="0" lang="en-GB" sz="577"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rPr>
              <a:t>Journal/Congress </a:t>
            </a:r>
            <a:endParaRPr kumimoji="0" lang="en-GB" sz="641" b="0" i="0" u="none" strike="noStrike" kern="1200" cap="none" spc="0" normalizeH="0" baseline="0" noProof="0">
              <a:ln>
                <a:noFill/>
              </a:ln>
              <a:solidFill>
                <a:srgbClr val="3F4444"/>
              </a:solidFill>
              <a:effectLst/>
              <a:uLnTx/>
              <a:uFillTx/>
              <a:latin typeface="Arial Nova Light" panose="020B0304020202020204" pitchFamily="34" charset="0"/>
              <a:ea typeface="Times New Roman" panose="02020603050405020304" pitchFamily="18" charset="0"/>
              <a:cs typeface="Arial" panose="020B0604020202020204" pitchFamily="34" charset="0"/>
            </a:endParaRPr>
          </a:p>
        </p:txBody>
      </p:sp>
      <p:sp>
        <p:nvSpPr>
          <p:cNvPr id="139" name="Rounded Rectangle 4">
            <a:extLst>
              <a:ext uri="{FF2B5EF4-FFF2-40B4-BE49-F238E27FC236}">
                <a16:creationId xmlns:a16="http://schemas.microsoft.com/office/drawing/2014/main" id="{0DFDD12D-63A9-0A41-8990-2945F6B7C0D3}"/>
              </a:ext>
            </a:extLst>
          </p:cNvPr>
          <p:cNvSpPr/>
          <p:nvPr/>
        </p:nvSpPr>
        <p:spPr>
          <a:xfrm>
            <a:off x="1218753" y="2089786"/>
            <a:ext cx="2331132" cy="630324"/>
          </a:xfrm>
          <a:prstGeom prst="roundRect">
            <a:avLst>
              <a:gd name="adj" fmla="val 0"/>
            </a:avLst>
          </a:prstGeom>
          <a:solidFill>
            <a:schemeClr val="accent1"/>
          </a:solidFill>
          <a:ln w="12700" cap="flat" cmpd="sng" algn="ctr">
            <a:noFill/>
            <a:prstDash val="solid"/>
          </a:ln>
          <a:effectLst/>
        </p:spPr>
        <p:txBody>
          <a:bodyPr lIns="138548" rIns="115457" rtlCol="0" anchor="ctr">
            <a:noAutofit/>
          </a:bodyPr>
          <a:lstStyle/>
          <a:p>
            <a:pPr marL="0" marR="0" lvl="0" indent="0" algn="l" defTabSz="586482" rtl="0" eaLnBrk="1" fontAlgn="auto" latinLnBrk="0" hangingPunct="1">
              <a:lnSpc>
                <a:spcPts val="900"/>
              </a:lnSpc>
              <a:spcBef>
                <a:spcPts val="0"/>
              </a:spcBef>
              <a:spcAft>
                <a:spcPts val="0"/>
              </a:spcAft>
              <a:buClrTx/>
              <a:buSzPts val="2400"/>
              <a:buFontTx/>
              <a:buNone/>
              <a:tabLst/>
              <a:defRPr/>
            </a:pPr>
            <a:r>
              <a:rPr kumimoji="0" lang="en-GB" sz="800" b="0" i="0" u="none" strike="noStrike" kern="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t>Please review </a:t>
            </a:r>
            <a:r>
              <a:rPr kumimoji="0" lang="en-GB" sz="800" b="1" i="0" u="none" strike="noStrike" kern="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t>AstraZeneca’s Terms and Conditions </a:t>
            </a:r>
            <a:br>
              <a:rPr kumimoji="0" lang="en-GB" sz="800" b="1" i="0" u="none" strike="noStrike" kern="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br>
            <a:r>
              <a:rPr kumimoji="0" lang="en-GB" sz="800" b="0" i="0" u="none" strike="noStrike" kern="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t>in the </a:t>
            </a:r>
            <a:r>
              <a:rPr kumimoji="0" lang="en-GB" sz="800" b="1" i="0" u="none" strike="noStrike" kern="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t>Acknowledgements</a:t>
            </a:r>
            <a:r>
              <a:rPr kumimoji="0" lang="en-GB" sz="800" b="0" i="0" u="none" strike="noStrike" kern="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t> section, then select  </a:t>
            </a:r>
            <a:br>
              <a:rPr kumimoji="0" lang="en-GB" sz="800" b="0" i="0" u="none" strike="noStrike" kern="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br>
            <a:r>
              <a:rPr kumimoji="0" lang="en-GB" sz="800" b="1" i="0" u="none" strike="noStrike" kern="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t>‘I agree with the statement above’ </a:t>
            </a:r>
            <a:r>
              <a:rPr kumimoji="0" lang="en-GB" sz="800" b="0" i="0" u="none" strike="noStrike" kern="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t>to confirm </a:t>
            </a:r>
            <a:br>
              <a:rPr kumimoji="0" lang="en-GB" sz="800" b="0" i="0" u="none" strike="noStrike" kern="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br>
            <a:r>
              <a:rPr kumimoji="0" lang="en-GB" sz="800" b="0" i="0" u="none" strike="noStrike" kern="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t>your acceptance. </a:t>
            </a:r>
            <a:endParaRPr kumimoji="0" lang="en-US" sz="800" b="0" i="0" u="none" strike="noStrike" kern="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40" name="Oval 139">
            <a:extLst>
              <a:ext uri="{FF2B5EF4-FFF2-40B4-BE49-F238E27FC236}">
                <a16:creationId xmlns:a16="http://schemas.microsoft.com/office/drawing/2014/main" id="{EB4E1D8C-467C-4EF2-F7B9-D557294B6F55}"/>
              </a:ext>
            </a:extLst>
          </p:cNvPr>
          <p:cNvSpPr/>
          <p:nvPr/>
        </p:nvSpPr>
        <p:spPr>
          <a:xfrm>
            <a:off x="928348" y="1979543"/>
            <a:ext cx="369461" cy="369461"/>
          </a:xfrm>
          <a:prstGeom prst="ellipse">
            <a:avLst/>
          </a:prstGeom>
          <a:solidFill>
            <a:srgbClr val="FFFFFF"/>
          </a:solidFill>
          <a:ln w="12700" cap="flat" cmpd="sng" algn="ctr">
            <a:solidFill>
              <a:schemeClr val="accent1"/>
            </a:solidFill>
            <a:prstDash val="solid"/>
          </a:ln>
          <a:effectLst/>
        </p:spPr>
        <p:txBody>
          <a:bodyPr wrap="none" lIns="46183" tIns="23091" rIns="36000" rtlCol="0" anchor="ctr"/>
          <a:lstStyle/>
          <a:p>
            <a:pPr marL="0" marR="0" lvl="0" indent="0" algn="ctr" defTabSz="390988"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2</a:t>
            </a:r>
            <a:endParaRPr kumimoji="0" lang="pl-PL" sz="1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sp>
        <p:nvSpPr>
          <p:cNvPr id="141" name="Rounded Rectangle 4">
            <a:extLst>
              <a:ext uri="{FF2B5EF4-FFF2-40B4-BE49-F238E27FC236}">
                <a16:creationId xmlns:a16="http://schemas.microsoft.com/office/drawing/2014/main" id="{B8FA9309-4AC8-ADC5-9ECB-B779FC88DB41}"/>
              </a:ext>
            </a:extLst>
          </p:cNvPr>
          <p:cNvSpPr/>
          <p:nvPr/>
        </p:nvSpPr>
        <p:spPr>
          <a:xfrm>
            <a:off x="8870971" y="1443542"/>
            <a:ext cx="2232800" cy="449510"/>
          </a:xfrm>
          <a:prstGeom prst="roundRect">
            <a:avLst>
              <a:gd name="adj" fmla="val 4765"/>
            </a:avLst>
          </a:prstGeom>
          <a:solidFill>
            <a:schemeClr val="accent1"/>
          </a:solidFill>
          <a:ln w="12700" cap="flat" cmpd="sng" algn="ctr">
            <a:noFill/>
            <a:prstDash val="solid"/>
          </a:ln>
          <a:effectLst/>
        </p:spPr>
        <p:txBody>
          <a:bodyPr lIns="108000" tIns="0" rIns="72000" bIns="23091" rtlCol="0" anchor="ctr">
            <a:normAutofit/>
          </a:bodyPr>
          <a:lstStyle/>
          <a:p>
            <a:pPr marL="0" marR="0" lvl="0" indent="0" algn="l" defTabSz="586482" rtl="0" eaLnBrk="1" fontAlgn="auto" latinLnBrk="0" hangingPunct="1">
              <a:lnSpc>
                <a:spcPts val="898"/>
              </a:lnSpc>
              <a:spcBef>
                <a:spcPts val="0"/>
              </a:spcBef>
              <a:spcAft>
                <a:spcPts val="385"/>
              </a:spcAft>
              <a:buClrTx/>
              <a:buSzPts val="2400"/>
              <a:buFontTx/>
              <a:buNone/>
              <a:tabLst/>
              <a:defRPr/>
            </a:pPr>
            <a:r>
              <a:rPr kumimoji="0" lang="en-GB" sz="800" b="0"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Open the </a:t>
            </a:r>
            <a:r>
              <a:rPr kumimoji="0" lang="en-GB" sz="800" b="1"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Primary Investigator &amp; Site </a:t>
            </a:r>
            <a:r>
              <a:rPr kumimoji="0" lang="en-GB" sz="800" b="0"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Information section. Complete the mandatory fields: </a:t>
            </a:r>
            <a:endParaRPr kumimoji="0" lang="en-US" sz="800" b="1"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142" name="Oval 141">
            <a:extLst>
              <a:ext uri="{FF2B5EF4-FFF2-40B4-BE49-F238E27FC236}">
                <a16:creationId xmlns:a16="http://schemas.microsoft.com/office/drawing/2014/main" id="{23392925-7204-B650-31E5-07572D0F121E}"/>
              </a:ext>
            </a:extLst>
          </p:cNvPr>
          <p:cNvSpPr/>
          <p:nvPr/>
        </p:nvSpPr>
        <p:spPr>
          <a:xfrm>
            <a:off x="8597307" y="1267354"/>
            <a:ext cx="369461" cy="369461"/>
          </a:xfrm>
          <a:prstGeom prst="ellipse">
            <a:avLst/>
          </a:prstGeom>
          <a:solidFill>
            <a:srgbClr val="FFFFFF"/>
          </a:solidFill>
          <a:ln w="12700" cap="flat" cmpd="sng" algn="ctr">
            <a:solidFill>
              <a:schemeClr val="accent1"/>
            </a:solidFill>
            <a:prstDash val="solid"/>
          </a:ln>
          <a:effectLst/>
        </p:spPr>
        <p:txBody>
          <a:bodyPr wrap="none" lIns="46183" tIns="36000" rIns="46183" rtlCol="0" anchor="ctr"/>
          <a:lstStyle/>
          <a:p>
            <a:pPr marL="0" marR="0" lvl="0" indent="0" algn="ctr" defTabSz="390988"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10</a:t>
            </a:r>
            <a:endParaRPr kumimoji="0" lang="pl-PL" sz="1539"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sp>
        <p:nvSpPr>
          <p:cNvPr id="143" name="Rectangle 142">
            <a:extLst>
              <a:ext uri="{FF2B5EF4-FFF2-40B4-BE49-F238E27FC236}">
                <a16:creationId xmlns:a16="http://schemas.microsoft.com/office/drawing/2014/main" id="{A81AF057-72A8-FE27-770A-98F00F8E1A63}"/>
              </a:ext>
            </a:extLst>
          </p:cNvPr>
          <p:cNvSpPr/>
          <p:nvPr/>
        </p:nvSpPr>
        <p:spPr>
          <a:xfrm>
            <a:off x="10251960" y="1858333"/>
            <a:ext cx="1676515" cy="767387"/>
          </a:xfrm>
          <a:prstGeom prst="rect">
            <a:avLst/>
          </a:prstGeom>
          <a:solidFill>
            <a:schemeClr val="bg1"/>
          </a:solidFill>
          <a:ln w="63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lIns="72000" rIns="23091" rtlCol="0" anchor="ctr"/>
          <a:lstStyle/>
          <a:p>
            <a:pPr marL="72000" marR="0" lvl="0" indent="-72000" algn="l" defTabSz="293248" rtl="0" eaLnBrk="1" fontAlgn="base" latinLnBrk="0" hangingPunct="1">
              <a:lnSpc>
                <a:spcPts val="800"/>
              </a:lnSpc>
              <a:spcBef>
                <a:spcPts val="0"/>
              </a:spcBef>
              <a:spcAft>
                <a:spcPts val="385"/>
              </a:spcAft>
              <a:buClrTx/>
              <a:buSzPct val="100000"/>
              <a:buFont typeface="Arial" panose="020B0604020202020204" pitchFamily="34" charset="0"/>
              <a:buChar char="•"/>
              <a:tabLst>
                <a:tab pos="293248" algn="l"/>
              </a:tabLst>
              <a:defRPr/>
            </a:pPr>
            <a:r>
              <a:rPr kumimoji="0" lang="en-GB" sz="8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Primary Investigator (External) </a:t>
            </a:r>
            <a:br>
              <a:rPr kumimoji="0" lang="en-GB" sz="8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br>
            <a:r>
              <a:rPr kumimoji="0" lang="en-GB" sz="8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 a pop-up Search box will show up, but a new record must be created if the name is not included in the list</a:t>
            </a:r>
          </a:p>
          <a:p>
            <a:pPr marL="72000" marR="0" lvl="0" indent="-72000" algn="l" defTabSz="293248" rtl="0" eaLnBrk="1" fontAlgn="base" latinLnBrk="0" hangingPunct="1">
              <a:lnSpc>
                <a:spcPts val="800"/>
              </a:lnSpc>
              <a:spcBef>
                <a:spcPts val="0"/>
              </a:spcBef>
              <a:spcAft>
                <a:spcPts val="128"/>
              </a:spcAft>
              <a:buClrTx/>
              <a:buSzPct val="100000"/>
              <a:buFont typeface="Arial" panose="020B0604020202020204" pitchFamily="34" charset="0"/>
              <a:buChar char="•"/>
              <a:tabLst>
                <a:tab pos="293248" algn="l"/>
              </a:tabLst>
              <a:defRPr/>
            </a:pPr>
            <a:r>
              <a:rPr kumimoji="0" lang="en-GB" sz="8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Primary Site (External) </a:t>
            </a:r>
            <a:br>
              <a:rPr kumimoji="0" lang="en-GB" sz="8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br>
            <a:r>
              <a:rPr kumimoji="0" lang="en-GB" sz="8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 a pop-up box will show up</a:t>
            </a:r>
          </a:p>
        </p:txBody>
      </p:sp>
      <p:sp>
        <p:nvSpPr>
          <p:cNvPr id="144" name="Rounded Rectangle 4">
            <a:extLst>
              <a:ext uri="{FF2B5EF4-FFF2-40B4-BE49-F238E27FC236}">
                <a16:creationId xmlns:a16="http://schemas.microsoft.com/office/drawing/2014/main" id="{ADCC0BD2-2277-FFFF-58AE-D08834B401EC}"/>
              </a:ext>
            </a:extLst>
          </p:cNvPr>
          <p:cNvSpPr/>
          <p:nvPr/>
        </p:nvSpPr>
        <p:spPr>
          <a:xfrm>
            <a:off x="8086424" y="1842058"/>
            <a:ext cx="1805508" cy="670163"/>
          </a:xfrm>
          <a:prstGeom prst="roundRect">
            <a:avLst>
              <a:gd name="adj" fmla="val 0"/>
            </a:avLst>
          </a:prstGeom>
          <a:solidFill>
            <a:srgbClr val="F8D580"/>
          </a:solidFill>
          <a:ln w="19050" cap="flat" cmpd="sng" algn="ctr">
            <a:solidFill>
              <a:schemeClr val="accent2"/>
            </a:solidFill>
            <a:prstDash val="solid"/>
          </a:ln>
          <a:effectLst/>
        </p:spPr>
        <p:txBody>
          <a:bodyPr lIns="92365" tIns="23091" rIns="69274" rtlCol="0" anchor="ctr">
            <a:normAutofit/>
          </a:bodyPr>
          <a:lstStyle/>
          <a:p>
            <a:pPr marL="0" marR="0" lvl="0" indent="0" algn="l" defTabSz="586482" rtl="0" eaLnBrk="1" fontAlgn="auto" latinLnBrk="0" hangingPunct="1">
              <a:lnSpc>
                <a:spcPts val="900"/>
              </a:lnSpc>
              <a:spcBef>
                <a:spcPts val="0"/>
              </a:spcBef>
              <a:spcAft>
                <a:spcPts val="0"/>
              </a:spcAft>
              <a:buClrTx/>
              <a:buSzPts val="2400"/>
              <a:buFontTx/>
              <a:buNone/>
              <a:tabLst/>
              <a:defRPr/>
            </a:pPr>
            <a:r>
              <a:rPr kumimoji="0" lang="en-GB" sz="800" b="1" i="0" u="none" strike="noStrike" kern="0" cap="none" spc="0" normalizeH="0" baseline="0" noProof="0">
                <a:ln>
                  <a:noFill/>
                </a:ln>
                <a:solidFill>
                  <a:srgbClr val="3F4444"/>
                </a:solidFill>
                <a:effectLst/>
                <a:uLnTx/>
                <a:uFillTx/>
                <a:latin typeface="Calibri Light" panose="020F0302020204030204" pitchFamily="34" charset="0"/>
                <a:ea typeface="+mn-ea"/>
                <a:cs typeface="Calibri Light" panose="020F0302020204030204" pitchFamily="34" charset="0"/>
              </a:rPr>
              <a:t>Note: </a:t>
            </a:r>
            <a:r>
              <a:rPr kumimoji="0" lang="en-GB" sz="800" b="0" i="0" u="none" strike="noStrike" kern="0" cap="none" spc="0" normalizeH="0" baseline="0" noProof="0">
                <a:ln>
                  <a:noFill/>
                </a:ln>
                <a:solidFill>
                  <a:srgbClr val="3F4444"/>
                </a:solidFill>
                <a:effectLst/>
                <a:uLnTx/>
                <a:uFillTx/>
                <a:latin typeface="Calibri Light" panose="020F0302020204030204" pitchFamily="34" charset="0"/>
                <a:ea typeface="+mn-ea"/>
                <a:cs typeface="Calibri Light" panose="020F0302020204030204" pitchFamily="34" charset="0"/>
              </a:rPr>
              <a:t>Once the information is added, </a:t>
            </a:r>
            <a:br>
              <a:rPr kumimoji="0" lang="en-GB" sz="800" b="0" i="0" u="none" strike="noStrike" kern="0" cap="none" spc="0" normalizeH="0" baseline="0" noProof="0">
                <a:ln>
                  <a:noFill/>
                </a:ln>
                <a:solidFill>
                  <a:srgbClr val="3F4444"/>
                </a:solidFill>
                <a:effectLst/>
                <a:uLnTx/>
                <a:uFillTx/>
                <a:latin typeface="Calibri Light" panose="020F0302020204030204" pitchFamily="34" charset="0"/>
                <a:ea typeface="+mn-ea"/>
                <a:cs typeface="Calibri Light" panose="020F0302020204030204" pitchFamily="34" charset="0"/>
              </a:rPr>
            </a:br>
            <a:r>
              <a:rPr kumimoji="0" lang="en-GB" sz="800" b="0" i="0" u="none" strike="noStrike" kern="0" cap="none" spc="0" normalizeH="0" baseline="0" noProof="0">
                <a:ln>
                  <a:noFill/>
                </a:ln>
                <a:solidFill>
                  <a:srgbClr val="3F4444"/>
                </a:solidFill>
                <a:effectLst/>
                <a:uLnTx/>
                <a:uFillTx/>
                <a:latin typeface="Calibri Light" panose="020F0302020204030204" pitchFamily="34" charset="0"/>
                <a:ea typeface="+mn-ea"/>
                <a:cs typeface="Calibri Light" panose="020F0302020204030204" pitchFamily="34" charset="0"/>
              </a:rPr>
              <a:t>it will automatically appear in the </a:t>
            </a:r>
            <a:r>
              <a:rPr kumimoji="0" lang="en-GB" sz="800" b="1" i="0" u="none" strike="noStrike" kern="0" cap="none" spc="0" normalizeH="0" baseline="0" noProof="0">
                <a:ln>
                  <a:noFill/>
                </a:ln>
                <a:solidFill>
                  <a:srgbClr val="3F4444"/>
                </a:solidFill>
                <a:effectLst/>
                <a:uLnTx/>
                <a:uFillTx/>
                <a:latin typeface="Calibri Light" panose="020F0302020204030204" pitchFamily="34" charset="0"/>
                <a:ea typeface="+mn-ea"/>
                <a:cs typeface="Calibri Light" panose="020F0302020204030204" pitchFamily="34" charset="0"/>
              </a:rPr>
              <a:t>Site Personnel </a:t>
            </a:r>
            <a:r>
              <a:rPr kumimoji="0" lang="en-GB" sz="800" b="0" i="0" u="none" strike="noStrike" kern="0" cap="none" spc="0" normalizeH="0" baseline="0" noProof="0">
                <a:ln>
                  <a:noFill/>
                </a:ln>
                <a:solidFill>
                  <a:srgbClr val="3F4444"/>
                </a:solidFill>
                <a:effectLst/>
                <a:uLnTx/>
                <a:uFillTx/>
                <a:latin typeface="Calibri Light" panose="020F0302020204030204" pitchFamily="34" charset="0"/>
                <a:ea typeface="+mn-ea"/>
                <a:cs typeface="Calibri Light" panose="020F0302020204030204" pitchFamily="34" charset="0"/>
              </a:rPr>
              <a:t>and </a:t>
            </a:r>
            <a:r>
              <a:rPr kumimoji="0" lang="en-GB" sz="800" b="1" i="0" u="none" strike="noStrike" kern="0" cap="none" spc="0" normalizeH="0" baseline="0" noProof="0">
                <a:ln>
                  <a:noFill/>
                </a:ln>
                <a:solidFill>
                  <a:srgbClr val="3F4444"/>
                </a:solidFill>
                <a:effectLst/>
                <a:uLnTx/>
                <a:uFillTx/>
                <a:latin typeface="Calibri Light" panose="020F0302020204030204" pitchFamily="34" charset="0"/>
                <a:ea typeface="+mn-ea"/>
                <a:cs typeface="Calibri Light" panose="020F0302020204030204" pitchFamily="34" charset="0"/>
              </a:rPr>
              <a:t>Sites </a:t>
            </a:r>
            <a:r>
              <a:rPr kumimoji="0" lang="en-GB" sz="800" b="0" i="0" u="none" strike="noStrike" kern="0" cap="none" spc="0" normalizeH="0" baseline="0" noProof="0">
                <a:ln>
                  <a:noFill/>
                </a:ln>
                <a:solidFill>
                  <a:srgbClr val="3F4444"/>
                </a:solidFill>
                <a:effectLst/>
                <a:uLnTx/>
                <a:uFillTx/>
                <a:latin typeface="Calibri Light" panose="020F0302020204030204" pitchFamily="34" charset="0"/>
                <a:ea typeface="+mn-ea"/>
                <a:cs typeface="Calibri Light" panose="020F0302020204030204" pitchFamily="34" charset="0"/>
              </a:rPr>
              <a:t>sections. Additional personnel and sites can then be added to those sections.</a:t>
            </a:r>
            <a:endParaRPr kumimoji="0" lang="en-US" sz="800" b="0" i="0" u="none" strike="noStrike" kern="0" cap="none" spc="0" normalizeH="0" baseline="0" noProof="0">
              <a:ln>
                <a:noFill/>
              </a:ln>
              <a:solidFill>
                <a:srgbClr val="3F4444"/>
              </a:solidFill>
              <a:effectLst/>
              <a:uLnTx/>
              <a:uFillTx/>
              <a:latin typeface="Calibri Light" panose="020F0302020204030204" pitchFamily="34" charset="0"/>
              <a:ea typeface="+mn-ea"/>
              <a:cs typeface="Calibri Light" panose="020F0302020204030204" pitchFamily="34" charset="0"/>
            </a:endParaRPr>
          </a:p>
        </p:txBody>
      </p:sp>
      <p:sp>
        <p:nvSpPr>
          <p:cNvPr id="145" name="Rounded Rectangle 4">
            <a:extLst>
              <a:ext uri="{FF2B5EF4-FFF2-40B4-BE49-F238E27FC236}">
                <a16:creationId xmlns:a16="http://schemas.microsoft.com/office/drawing/2014/main" id="{E0740798-2EB4-95D0-7076-82BDB976DEAE}"/>
              </a:ext>
            </a:extLst>
          </p:cNvPr>
          <p:cNvSpPr/>
          <p:nvPr/>
        </p:nvSpPr>
        <p:spPr>
          <a:xfrm>
            <a:off x="4383742" y="1668253"/>
            <a:ext cx="1380176" cy="471717"/>
          </a:xfrm>
          <a:prstGeom prst="roundRect">
            <a:avLst>
              <a:gd name="adj" fmla="val 1736"/>
            </a:avLst>
          </a:prstGeom>
          <a:solidFill>
            <a:srgbClr val="F8D580"/>
          </a:solidFill>
          <a:ln w="19050" cap="flat" cmpd="sng" algn="ctr">
            <a:solidFill>
              <a:schemeClr val="accent2"/>
            </a:solidFill>
            <a:prstDash val="solid"/>
          </a:ln>
          <a:effectLst/>
        </p:spPr>
        <p:txBody>
          <a:bodyPr lIns="92365" tIns="115457" rIns="23091" rtlCol="0" anchor="t">
            <a:normAutofit/>
          </a:bodyPr>
          <a:lstStyle/>
          <a:p>
            <a:pPr marL="0" marR="0" lvl="0" indent="0" algn="l" defTabSz="586482" rtl="0" eaLnBrk="1" fontAlgn="auto" latinLnBrk="0" hangingPunct="1">
              <a:lnSpc>
                <a:spcPts val="898"/>
              </a:lnSpc>
              <a:spcBef>
                <a:spcPts val="0"/>
              </a:spcBef>
              <a:spcAft>
                <a:spcPts val="0"/>
              </a:spcAft>
              <a:buClrTx/>
              <a:buSzPts val="2400"/>
              <a:buFontTx/>
              <a:buNone/>
              <a:tabLst/>
              <a:defRPr/>
            </a:pPr>
            <a:r>
              <a:rPr kumimoji="0" lang="en-GB" sz="800" b="1" i="0" u="none" strike="noStrike" kern="0" cap="none" spc="0" normalizeH="0" baseline="0" noProof="0">
                <a:ln>
                  <a:noFill/>
                </a:ln>
                <a:solidFill>
                  <a:srgbClr val="3F4444"/>
                </a:solidFill>
                <a:effectLst/>
                <a:uLnTx/>
                <a:uFillTx/>
                <a:latin typeface="Calibri Light" panose="020F0302020204030204" pitchFamily="34" charset="0"/>
                <a:ea typeface="+mn-ea"/>
                <a:cs typeface="Calibri Light" panose="020F0302020204030204" pitchFamily="34" charset="0"/>
              </a:rPr>
              <a:t>Note:  </a:t>
            </a:r>
            <a:r>
              <a:rPr kumimoji="0" lang="en-GB" sz="800" b="0" i="0" u="none" strike="noStrike" kern="0" cap="none" spc="0" normalizeH="0" baseline="0" noProof="0">
                <a:ln>
                  <a:noFill/>
                </a:ln>
                <a:solidFill>
                  <a:srgbClr val="3F4444"/>
                </a:solidFill>
                <a:effectLst/>
                <a:uLnTx/>
                <a:uFillTx/>
                <a:latin typeface="Calibri Light" panose="020F0302020204030204" pitchFamily="34" charset="0"/>
                <a:ea typeface="+mn-ea"/>
                <a:cs typeface="Calibri Light" panose="020F0302020204030204" pitchFamily="34" charset="0"/>
              </a:rPr>
              <a:t>At least one planned publication is mandatory. </a:t>
            </a:r>
          </a:p>
        </p:txBody>
      </p:sp>
      <p:sp>
        <p:nvSpPr>
          <p:cNvPr id="146" name="Rounded Rectangle 4">
            <a:extLst>
              <a:ext uri="{FF2B5EF4-FFF2-40B4-BE49-F238E27FC236}">
                <a16:creationId xmlns:a16="http://schemas.microsoft.com/office/drawing/2014/main" id="{CA0CDE42-4F13-5BE9-AD3C-841D39BD08BB}"/>
              </a:ext>
            </a:extLst>
          </p:cNvPr>
          <p:cNvSpPr/>
          <p:nvPr/>
        </p:nvSpPr>
        <p:spPr>
          <a:xfrm>
            <a:off x="8748780" y="2862347"/>
            <a:ext cx="2553948" cy="739303"/>
          </a:xfrm>
          <a:prstGeom prst="roundRect">
            <a:avLst>
              <a:gd name="adj" fmla="val 0"/>
            </a:avLst>
          </a:prstGeom>
          <a:solidFill>
            <a:schemeClr val="accent1"/>
          </a:solidFill>
          <a:ln w="12700" cap="flat" cmpd="sng" algn="ctr">
            <a:solidFill>
              <a:schemeClr val="bg1"/>
            </a:solidFill>
            <a:prstDash val="solid"/>
          </a:ln>
          <a:effectLst/>
        </p:spPr>
        <p:txBody>
          <a:bodyPr lIns="161639" tIns="69274" rIns="92365" bIns="69274" rtlCol="0" anchor="ctr">
            <a:noAutofit/>
          </a:bodyPr>
          <a:lstStyle/>
          <a:p>
            <a:pPr marL="0" marR="0" lvl="0" indent="0" algn="l" defTabSz="586482" rtl="0" eaLnBrk="1" fontAlgn="auto" latinLnBrk="0" hangingPunct="1">
              <a:lnSpc>
                <a:spcPts val="900"/>
              </a:lnSpc>
              <a:spcBef>
                <a:spcPts val="0"/>
              </a:spcBef>
              <a:spcAft>
                <a:spcPts val="385"/>
              </a:spcAft>
              <a:buClrTx/>
              <a:buSzPts val="2400"/>
              <a:buFontTx/>
              <a:buNone/>
              <a:tabLst/>
              <a:defRPr/>
            </a:pPr>
            <a:r>
              <a:rPr kumimoji="0" lang="en-GB" sz="800" b="0"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Open the </a:t>
            </a:r>
            <a:r>
              <a:rPr kumimoji="0" lang="en-GB" sz="800" b="1"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Related Documents </a:t>
            </a:r>
            <a:r>
              <a:rPr kumimoji="0" lang="en-GB" sz="800" b="0"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section.</a:t>
            </a:r>
          </a:p>
          <a:p>
            <a:pPr marL="0" marR="0" lvl="0" indent="0" algn="l" defTabSz="586482" rtl="0" eaLnBrk="1" fontAlgn="auto" latinLnBrk="0" hangingPunct="1">
              <a:lnSpc>
                <a:spcPts val="900"/>
              </a:lnSpc>
              <a:spcBef>
                <a:spcPts val="0"/>
              </a:spcBef>
              <a:spcAft>
                <a:spcPts val="0"/>
              </a:spcAft>
              <a:buClrTx/>
              <a:buSzPts val="2400"/>
              <a:buFontTx/>
              <a:buNone/>
              <a:tabLst/>
              <a:defRPr/>
            </a:pPr>
            <a:r>
              <a:rPr kumimoji="0" lang="en-GB" sz="800" b="0"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To add mandatory </a:t>
            </a:r>
            <a:r>
              <a:rPr kumimoji="0" lang="en-GB" sz="800" b="1"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PI CV </a:t>
            </a:r>
            <a:r>
              <a:rPr kumimoji="0" lang="en-GB" sz="800" b="0"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and </a:t>
            </a:r>
            <a:r>
              <a:rPr kumimoji="0" lang="en-GB" sz="800" b="1"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Budge</a:t>
            </a:r>
            <a:r>
              <a:rPr kumimoji="0" lang="en-GB" sz="800" b="0"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t, click </a:t>
            </a:r>
            <a:r>
              <a:rPr kumimoji="0" lang="en-GB" sz="800" b="1"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+Add. </a:t>
            </a:r>
            <a:br>
              <a:rPr kumimoji="0" lang="en-GB" sz="800" b="1"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br>
            <a:r>
              <a:rPr kumimoji="0" lang="en-GB" sz="800" b="0"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When the pop-up box shows up, click </a:t>
            </a:r>
            <a:r>
              <a:rPr kumimoji="0" lang="en-GB" sz="800" b="1"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Create</a:t>
            </a:r>
            <a:r>
              <a:rPr kumimoji="0" lang="en-GB" sz="800" b="0"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 and follow steps to upload and identify the documents required. </a:t>
            </a:r>
          </a:p>
        </p:txBody>
      </p:sp>
      <p:sp>
        <p:nvSpPr>
          <p:cNvPr id="147" name="Oval 146">
            <a:extLst>
              <a:ext uri="{FF2B5EF4-FFF2-40B4-BE49-F238E27FC236}">
                <a16:creationId xmlns:a16="http://schemas.microsoft.com/office/drawing/2014/main" id="{B56E6F0A-62A0-71B5-3D6F-4ABF88A43866}"/>
              </a:ext>
            </a:extLst>
          </p:cNvPr>
          <p:cNvSpPr/>
          <p:nvPr/>
        </p:nvSpPr>
        <p:spPr>
          <a:xfrm>
            <a:off x="8507056" y="2689022"/>
            <a:ext cx="369461" cy="369461"/>
          </a:xfrm>
          <a:prstGeom prst="ellipse">
            <a:avLst/>
          </a:prstGeom>
          <a:solidFill>
            <a:srgbClr val="FFFFFF"/>
          </a:solidFill>
          <a:ln w="12700" cap="flat" cmpd="sng" algn="ctr">
            <a:solidFill>
              <a:schemeClr val="accent1"/>
            </a:solidFill>
            <a:prstDash val="solid"/>
          </a:ln>
          <a:effectLst/>
        </p:spPr>
        <p:txBody>
          <a:bodyPr wrap="none" lIns="36000" tIns="0" rIns="46183" bIns="0" rtlCol="0" anchor="ctr"/>
          <a:lstStyle/>
          <a:p>
            <a:pPr marL="0" marR="0" lvl="0" indent="0" algn="ctr" defTabSz="390988"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11</a:t>
            </a:r>
            <a:endParaRPr kumimoji="0" lang="pl-PL" sz="1539"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sp>
        <p:nvSpPr>
          <p:cNvPr id="148" name="Rounded Rectangle 4">
            <a:extLst>
              <a:ext uri="{FF2B5EF4-FFF2-40B4-BE49-F238E27FC236}">
                <a16:creationId xmlns:a16="http://schemas.microsoft.com/office/drawing/2014/main" id="{AF7B923B-83E6-8297-DC17-B01B37CA4115}"/>
              </a:ext>
            </a:extLst>
          </p:cNvPr>
          <p:cNvSpPr/>
          <p:nvPr/>
        </p:nvSpPr>
        <p:spPr>
          <a:xfrm>
            <a:off x="8620661" y="4857344"/>
            <a:ext cx="2111796" cy="515389"/>
          </a:xfrm>
          <a:prstGeom prst="roundRect">
            <a:avLst>
              <a:gd name="adj" fmla="val 0"/>
            </a:avLst>
          </a:prstGeom>
          <a:solidFill>
            <a:schemeClr val="accent1"/>
          </a:solidFill>
          <a:ln w="12700" cap="flat" cmpd="sng" algn="ctr">
            <a:solidFill>
              <a:schemeClr val="bg1"/>
            </a:solidFill>
            <a:prstDash val="solid"/>
          </a:ln>
          <a:effectLst/>
        </p:spPr>
        <p:txBody>
          <a:bodyPr lIns="161639" tIns="69274" rIns="115457" bIns="69274" rtlCol="0" anchor="ctr">
            <a:normAutofit/>
          </a:bodyPr>
          <a:lstStyle/>
          <a:p>
            <a:pPr marL="0" marR="0" lvl="0" indent="0" algn="l" defTabSz="586482" rtl="0" eaLnBrk="1" fontAlgn="auto" latinLnBrk="0" hangingPunct="1">
              <a:lnSpc>
                <a:spcPts val="898"/>
              </a:lnSpc>
              <a:spcBef>
                <a:spcPts val="0"/>
              </a:spcBef>
              <a:spcAft>
                <a:spcPts val="385"/>
              </a:spcAft>
              <a:buClrTx/>
              <a:buSzPts val="2400"/>
              <a:buFontTx/>
              <a:buNone/>
              <a:tabLst/>
              <a:defRPr/>
            </a:pPr>
            <a:r>
              <a:rPr kumimoji="0" lang="en-GB" sz="800" b="0"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Go to the </a:t>
            </a:r>
            <a:r>
              <a:rPr kumimoji="0" lang="en-GB" sz="800" b="1"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workflow icon </a:t>
            </a:r>
            <a:r>
              <a:rPr kumimoji="0" lang="en-GB" sz="800" b="0"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top right and select </a:t>
            </a:r>
            <a:r>
              <a:rPr kumimoji="0" lang="en-GB" sz="800" b="1"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Submit Proposal </a:t>
            </a:r>
            <a:r>
              <a:rPr kumimoji="0" lang="en-GB" sz="800" b="0"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from the drop-down menu. </a:t>
            </a:r>
          </a:p>
        </p:txBody>
      </p:sp>
      <p:sp>
        <p:nvSpPr>
          <p:cNvPr id="149" name="Oval 148">
            <a:extLst>
              <a:ext uri="{FF2B5EF4-FFF2-40B4-BE49-F238E27FC236}">
                <a16:creationId xmlns:a16="http://schemas.microsoft.com/office/drawing/2014/main" id="{B2AFE796-3E98-98B9-0053-26C313D22075}"/>
              </a:ext>
            </a:extLst>
          </p:cNvPr>
          <p:cNvSpPr/>
          <p:nvPr/>
        </p:nvSpPr>
        <p:spPr>
          <a:xfrm>
            <a:off x="8401628" y="4678277"/>
            <a:ext cx="369461" cy="369461"/>
          </a:xfrm>
          <a:prstGeom prst="ellipse">
            <a:avLst/>
          </a:prstGeom>
          <a:solidFill>
            <a:srgbClr val="FFFFFF"/>
          </a:solidFill>
          <a:ln w="12700" cap="flat" cmpd="sng" algn="ctr">
            <a:solidFill>
              <a:schemeClr val="accent1"/>
            </a:solidFill>
            <a:prstDash val="solid"/>
          </a:ln>
          <a:effectLst/>
        </p:spPr>
        <p:txBody>
          <a:bodyPr wrap="none" lIns="46183" tIns="23091" rIns="46183" rtlCol="0" anchor="ctr"/>
          <a:lstStyle/>
          <a:p>
            <a:pPr marL="0" marR="0" lvl="0" indent="0" algn="ctr" defTabSz="390988"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13</a:t>
            </a:r>
            <a:endParaRPr kumimoji="0" lang="pl-PL" sz="1539"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cxnSp>
        <p:nvCxnSpPr>
          <p:cNvPr id="150" name="Connector: Elbow 149">
            <a:extLst>
              <a:ext uri="{FF2B5EF4-FFF2-40B4-BE49-F238E27FC236}">
                <a16:creationId xmlns:a16="http://schemas.microsoft.com/office/drawing/2014/main" id="{3BCA47A0-962B-C667-B49F-D26E421E03CC}"/>
              </a:ext>
            </a:extLst>
          </p:cNvPr>
          <p:cNvCxnSpPr>
            <a:cxnSpLocks/>
            <a:stCxn id="148" idx="3"/>
            <a:endCxn id="152" idx="3"/>
          </p:cNvCxnSpPr>
          <p:nvPr/>
        </p:nvCxnSpPr>
        <p:spPr>
          <a:xfrm>
            <a:off x="10732457" y="5115039"/>
            <a:ext cx="417313" cy="1063769"/>
          </a:xfrm>
          <a:prstGeom prst="bentConnector3">
            <a:avLst>
              <a:gd name="adj1" fmla="val 154779"/>
            </a:avLst>
          </a:prstGeom>
          <a:ln w="9525" cmpd="sng">
            <a:solidFill>
              <a:schemeClr val="accent1"/>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151" name="Rounded Rectangle 4">
            <a:extLst>
              <a:ext uri="{FF2B5EF4-FFF2-40B4-BE49-F238E27FC236}">
                <a16:creationId xmlns:a16="http://schemas.microsoft.com/office/drawing/2014/main" id="{F877A456-B658-A707-36E6-CB95E8E7A3C0}"/>
              </a:ext>
            </a:extLst>
          </p:cNvPr>
          <p:cNvSpPr/>
          <p:nvPr/>
        </p:nvSpPr>
        <p:spPr>
          <a:xfrm>
            <a:off x="8916939" y="5317715"/>
            <a:ext cx="2111793" cy="369461"/>
          </a:xfrm>
          <a:prstGeom prst="roundRect">
            <a:avLst>
              <a:gd name="adj" fmla="val 0"/>
            </a:avLst>
          </a:prstGeom>
          <a:solidFill>
            <a:srgbClr val="F8D580"/>
          </a:solidFill>
          <a:ln w="19050" cap="flat" cmpd="sng" algn="ctr">
            <a:solidFill>
              <a:schemeClr val="accent2"/>
            </a:solidFill>
            <a:prstDash val="solid"/>
          </a:ln>
          <a:effectLst/>
        </p:spPr>
        <p:txBody>
          <a:bodyPr lIns="92365" tIns="23091" rIns="23091" rtlCol="0" anchor="ctr">
            <a:normAutofit/>
          </a:bodyPr>
          <a:lstStyle/>
          <a:p>
            <a:pPr marL="0" marR="0" lvl="0" indent="0" algn="l" defTabSz="586482" rtl="0" eaLnBrk="1" fontAlgn="auto" latinLnBrk="0" hangingPunct="1">
              <a:lnSpc>
                <a:spcPts val="898"/>
              </a:lnSpc>
              <a:spcBef>
                <a:spcPts val="0"/>
              </a:spcBef>
              <a:spcAft>
                <a:spcPts val="0"/>
              </a:spcAft>
              <a:buClrTx/>
              <a:buSzPts val="2400"/>
              <a:buFontTx/>
              <a:buNone/>
              <a:tabLst/>
              <a:defRPr/>
            </a:pPr>
            <a:r>
              <a:rPr kumimoji="0" lang="en-GB" sz="800" b="1" i="0" u="none" strike="noStrike" kern="0" cap="none" spc="0" normalizeH="0" baseline="0" noProof="0">
                <a:ln>
                  <a:noFill/>
                </a:ln>
                <a:solidFill>
                  <a:srgbClr val="3F4444"/>
                </a:solidFill>
                <a:effectLst/>
                <a:uLnTx/>
                <a:uFillTx/>
                <a:latin typeface="Calibri Light" panose="020F0302020204030204" pitchFamily="34" charset="0"/>
                <a:ea typeface="+mn-ea"/>
                <a:cs typeface="Calibri Light" panose="020F0302020204030204" pitchFamily="34" charset="0"/>
              </a:rPr>
              <a:t>Note:  </a:t>
            </a:r>
            <a:r>
              <a:rPr kumimoji="0" lang="en-GB" sz="800" b="0" i="0" u="none" strike="noStrike" kern="0" cap="none" spc="0" normalizeH="0" baseline="0" noProof="0">
                <a:ln>
                  <a:noFill/>
                </a:ln>
                <a:solidFill>
                  <a:srgbClr val="3F4444"/>
                </a:solidFill>
                <a:effectLst/>
                <a:uLnTx/>
                <a:uFillTx/>
                <a:latin typeface="Calibri Light" panose="020F0302020204030204" pitchFamily="34" charset="0"/>
                <a:ea typeface="+mn-ea"/>
                <a:cs typeface="Calibri Light" panose="020F0302020204030204" pitchFamily="34" charset="0"/>
              </a:rPr>
              <a:t>If any mandatory information is missing, an error message will list the missing items. </a:t>
            </a:r>
            <a:endParaRPr kumimoji="0" lang="en-US" sz="800" b="0" i="0" u="none" strike="noStrike" kern="0" cap="none" spc="0" normalizeH="0" baseline="0" noProof="0">
              <a:ln>
                <a:noFill/>
              </a:ln>
              <a:solidFill>
                <a:srgbClr val="3F4444"/>
              </a:solidFill>
              <a:effectLst/>
              <a:uLnTx/>
              <a:uFillTx/>
              <a:latin typeface="Calibri Light" panose="020F0302020204030204" pitchFamily="34" charset="0"/>
              <a:ea typeface="+mn-ea"/>
              <a:cs typeface="Calibri Light" panose="020F0302020204030204" pitchFamily="34" charset="0"/>
            </a:endParaRPr>
          </a:p>
        </p:txBody>
      </p:sp>
      <p:sp>
        <p:nvSpPr>
          <p:cNvPr id="152" name="Rounded Rectangle 4">
            <a:extLst>
              <a:ext uri="{FF2B5EF4-FFF2-40B4-BE49-F238E27FC236}">
                <a16:creationId xmlns:a16="http://schemas.microsoft.com/office/drawing/2014/main" id="{9DA85527-058A-D1EF-7A3D-4D90CE835997}"/>
              </a:ext>
            </a:extLst>
          </p:cNvPr>
          <p:cNvSpPr/>
          <p:nvPr/>
        </p:nvSpPr>
        <p:spPr>
          <a:xfrm>
            <a:off x="8752434" y="5916240"/>
            <a:ext cx="2397336" cy="525135"/>
          </a:xfrm>
          <a:prstGeom prst="roundRect">
            <a:avLst>
              <a:gd name="adj" fmla="val 0"/>
            </a:avLst>
          </a:prstGeom>
          <a:solidFill>
            <a:schemeClr val="accent1"/>
          </a:solidFill>
          <a:ln w="12700" cap="flat" cmpd="sng" algn="ctr">
            <a:solidFill>
              <a:schemeClr val="accent1"/>
            </a:solidFill>
            <a:prstDash val="solid"/>
          </a:ln>
          <a:effectLst/>
        </p:spPr>
        <p:txBody>
          <a:bodyPr lIns="180000" tIns="69274" rIns="72000" bIns="69274" rtlCol="0" anchor="ctr">
            <a:normAutofit/>
          </a:bodyPr>
          <a:lstStyle/>
          <a:p>
            <a:pPr marL="0" marR="0" lvl="0" indent="0" algn="l" defTabSz="586482" rtl="0" eaLnBrk="1" fontAlgn="auto" latinLnBrk="0" hangingPunct="1">
              <a:lnSpc>
                <a:spcPts val="898"/>
              </a:lnSpc>
              <a:spcBef>
                <a:spcPts val="0"/>
              </a:spcBef>
              <a:spcAft>
                <a:spcPts val="385"/>
              </a:spcAft>
              <a:buClrTx/>
              <a:buSzPts val="2400"/>
              <a:buFontTx/>
              <a:buNone/>
              <a:tabLst/>
              <a:defRPr/>
            </a:pPr>
            <a:r>
              <a:rPr kumimoji="0" lang="en-GB" sz="800" b="0"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During the </a:t>
            </a:r>
            <a:r>
              <a:rPr kumimoji="0" lang="en-GB" sz="800" b="1"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Proposal in Review </a:t>
            </a:r>
            <a:r>
              <a:rPr kumimoji="0" lang="en-GB" sz="800" b="0"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lifecycle state, AstraZeneca will notify you if additional information is required for the study. </a:t>
            </a:r>
          </a:p>
        </p:txBody>
      </p:sp>
      <p:sp>
        <p:nvSpPr>
          <p:cNvPr id="153" name="Oval 152">
            <a:extLst>
              <a:ext uri="{FF2B5EF4-FFF2-40B4-BE49-F238E27FC236}">
                <a16:creationId xmlns:a16="http://schemas.microsoft.com/office/drawing/2014/main" id="{85A91EE7-C484-759A-5EF3-CC631266A86E}"/>
              </a:ext>
            </a:extLst>
          </p:cNvPr>
          <p:cNvSpPr/>
          <p:nvPr/>
        </p:nvSpPr>
        <p:spPr>
          <a:xfrm>
            <a:off x="8528484" y="5745040"/>
            <a:ext cx="369461" cy="369461"/>
          </a:xfrm>
          <a:prstGeom prst="ellipse">
            <a:avLst/>
          </a:prstGeom>
          <a:solidFill>
            <a:srgbClr val="FFFFFF"/>
          </a:solidFill>
          <a:ln w="12700" cap="flat" cmpd="sng" algn="ctr">
            <a:solidFill>
              <a:schemeClr val="accent1"/>
            </a:solidFill>
            <a:prstDash val="solid"/>
          </a:ln>
          <a:effectLst/>
        </p:spPr>
        <p:txBody>
          <a:bodyPr wrap="none" lIns="46183" tIns="23091" rIns="46183" rtlCol="0" anchor="ctr"/>
          <a:lstStyle/>
          <a:p>
            <a:pPr marL="0" marR="0" lvl="0" indent="0" algn="ctr" defTabSz="390988"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rPr>
              <a:t>14</a:t>
            </a:r>
            <a:endParaRPr kumimoji="0" lang="pl-PL" sz="1539" b="1" i="0" u="none" strike="noStrike" kern="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cxnSp>
        <p:nvCxnSpPr>
          <p:cNvPr id="154" name="Straight Arrow Connector 153">
            <a:extLst>
              <a:ext uri="{FF2B5EF4-FFF2-40B4-BE49-F238E27FC236}">
                <a16:creationId xmlns:a16="http://schemas.microsoft.com/office/drawing/2014/main" id="{4108D3A7-4B66-6DF1-6FD0-4EDE460A0C2B}"/>
              </a:ext>
            </a:extLst>
          </p:cNvPr>
          <p:cNvCxnSpPr>
            <a:cxnSpLocks/>
          </p:cNvCxnSpPr>
          <p:nvPr/>
        </p:nvCxnSpPr>
        <p:spPr>
          <a:xfrm>
            <a:off x="10060220" y="4548741"/>
            <a:ext cx="0" cy="308603"/>
          </a:xfrm>
          <a:prstGeom prst="straightConnector1">
            <a:avLst/>
          </a:prstGeom>
          <a:ln w="9525">
            <a:prstDash val="dash"/>
            <a:tailEnd type="triangle"/>
          </a:ln>
        </p:spPr>
        <p:style>
          <a:lnRef idx="1">
            <a:schemeClr val="accent1"/>
          </a:lnRef>
          <a:fillRef idx="0">
            <a:schemeClr val="accent1"/>
          </a:fillRef>
          <a:effectRef idx="0">
            <a:schemeClr val="accent1"/>
          </a:effectRef>
          <a:fontRef idx="minor">
            <a:schemeClr val="tx1"/>
          </a:fontRef>
        </p:style>
      </p:cxnSp>
      <p:sp>
        <p:nvSpPr>
          <p:cNvPr id="155" name="Rounded Rectangle 4">
            <a:extLst>
              <a:ext uri="{FF2B5EF4-FFF2-40B4-BE49-F238E27FC236}">
                <a16:creationId xmlns:a16="http://schemas.microsoft.com/office/drawing/2014/main" id="{F02D9411-6068-5A42-9E55-A71D1B91D0F3}"/>
              </a:ext>
            </a:extLst>
          </p:cNvPr>
          <p:cNvSpPr/>
          <p:nvPr/>
        </p:nvSpPr>
        <p:spPr>
          <a:xfrm>
            <a:off x="8961895" y="3879486"/>
            <a:ext cx="2306772" cy="738922"/>
          </a:xfrm>
          <a:prstGeom prst="roundRect">
            <a:avLst>
              <a:gd name="adj" fmla="val 0"/>
            </a:avLst>
          </a:prstGeom>
          <a:solidFill>
            <a:schemeClr val="accent1"/>
          </a:solidFill>
          <a:ln w="12700" cap="flat" cmpd="sng" algn="ctr">
            <a:solidFill>
              <a:schemeClr val="accent1"/>
            </a:solidFill>
            <a:prstDash val="solid"/>
          </a:ln>
          <a:effectLst/>
        </p:spPr>
        <p:txBody>
          <a:bodyPr lIns="216000" tIns="69274" rIns="180000" bIns="69274" rtlCol="0" anchor="ctr">
            <a:normAutofit/>
          </a:bodyPr>
          <a:lstStyle/>
          <a:p>
            <a:pPr marL="0" marR="0" lvl="0" indent="0" algn="l" defTabSz="586482" rtl="0" eaLnBrk="1" fontAlgn="auto" latinLnBrk="0" hangingPunct="1">
              <a:lnSpc>
                <a:spcPts val="898"/>
              </a:lnSpc>
              <a:spcBef>
                <a:spcPts val="0"/>
              </a:spcBef>
              <a:spcAft>
                <a:spcPts val="385"/>
              </a:spcAft>
              <a:buClrTx/>
              <a:buSzPts val="2400"/>
              <a:buFontTx/>
              <a:buNone/>
              <a:tabLst/>
              <a:defRPr/>
            </a:pPr>
            <a:r>
              <a:rPr kumimoji="0" lang="en-GB" sz="800" b="0"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The Submission Checklist enables you to ensure that all required documents are included. To check the boxes, you must first click the pencil icon.</a:t>
            </a:r>
          </a:p>
        </p:txBody>
      </p:sp>
      <p:grpSp>
        <p:nvGrpSpPr>
          <p:cNvPr id="156" name="Group 155">
            <a:extLst>
              <a:ext uri="{FF2B5EF4-FFF2-40B4-BE49-F238E27FC236}">
                <a16:creationId xmlns:a16="http://schemas.microsoft.com/office/drawing/2014/main" id="{F37CFB77-1638-9276-DC49-D4D6AC272F3D}"/>
              </a:ext>
            </a:extLst>
          </p:cNvPr>
          <p:cNvGrpSpPr/>
          <p:nvPr/>
        </p:nvGrpSpPr>
        <p:grpSpPr>
          <a:xfrm>
            <a:off x="2573840" y="1577450"/>
            <a:ext cx="1360801" cy="827498"/>
            <a:chOff x="1271721" y="2060748"/>
            <a:chExt cx="2121526" cy="1290094"/>
          </a:xfrm>
        </p:grpSpPr>
        <p:cxnSp>
          <p:nvCxnSpPr>
            <p:cNvPr id="157" name="Connector: Elbow 156">
              <a:extLst>
                <a:ext uri="{FF2B5EF4-FFF2-40B4-BE49-F238E27FC236}">
                  <a16:creationId xmlns:a16="http://schemas.microsoft.com/office/drawing/2014/main" id="{0A9EAD69-32C5-F00D-056D-242C7778C3F2}"/>
                </a:ext>
              </a:extLst>
            </p:cNvPr>
            <p:cNvCxnSpPr>
              <a:cxnSpLocks/>
              <a:stCxn id="111" idx="3"/>
              <a:endCxn id="139" idx="3"/>
            </p:cNvCxnSpPr>
            <p:nvPr/>
          </p:nvCxnSpPr>
          <p:spPr>
            <a:xfrm>
              <a:off x="1271721" y="2060748"/>
              <a:ext cx="1521682" cy="1290094"/>
            </a:xfrm>
            <a:prstGeom prst="bentConnector3">
              <a:avLst>
                <a:gd name="adj1" fmla="val 123421"/>
              </a:avLst>
            </a:prstGeom>
            <a:ln w="9525" cmpd="sng">
              <a:solidFill>
                <a:schemeClr val="accent1"/>
              </a:solidFill>
              <a:prstDash val="dash"/>
              <a:tailEnd type="triangle"/>
            </a:ln>
            <a:effectLst/>
          </p:spPr>
          <p:style>
            <a:lnRef idx="2">
              <a:schemeClr val="accent1"/>
            </a:lnRef>
            <a:fillRef idx="0">
              <a:schemeClr val="accent1"/>
            </a:fillRef>
            <a:effectRef idx="1">
              <a:schemeClr val="accent1"/>
            </a:effectRef>
            <a:fontRef idx="minor">
              <a:schemeClr val="tx1"/>
            </a:fontRef>
          </p:style>
        </p:cxnSp>
        <p:pic>
          <p:nvPicPr>
            <p:cNvPr id="158" name="Graphic 157" descr="Chevron arrows outline">
              <a:extLst>
                <a:ext uri="{FF2B5EF4-FFF2-40B4-BE49-F238E27FC236}">
                  <a16:creationId xmlns:a16="http://schemas.microsoft.com/office/drawing/2014/main" id="{28738E55-0970-2099-4DD8-9CDE9BE1C3D3}"/>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6200000">
              <a:off x="2925247" y="2424755"/>
              <a:ext cx="468000" cy="468000"/>
            </a:xfrm>
            <a:prstGeom prst="rect">
              <a:avLst/>
            </a:prstGeom>
          </p:spPr>
        </p:pic>
      </p:grpSp>
      <p:pic>
        <p:nvPicPr>
          <p:cNvPr id="159" name="Graphic 158" descr="Chevron arrows outline">
            <a:extLst>
              <a:ext uri="{FF2B5EF4-FFF2-40B4-BE49-F238E27FC236}">
                <a16:creationId xmlns:a16="http://schemas.microsoft.com/office/drawing/2014/main" id="{CE6BFA0C-F1F4-3722-5609-F60561771649}"/>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6200000">
            <a:off x="3748237" y="3970314"/>
            <a:ext cx="300187" cy="300187"/>
          </a:xfrm>
          <a:prstGeom prst="rect">
            <a:avLst/>
          </a:prstGeom>
        </p:spPr>
      </p:pic>
      <p:pic>
        <p:nvPicPr>
          <p:cNvPr id="160" name="Graphic 159" descr="Chevron arrows outline">
            <a:extLst>
              <a:ext uri="{FF2B5EF4-FFF2-40B4-BE49-F238E27FC236}">
                <a16:creationId xmlns:a16="http://schemas.microsoft.com/office/drawing/2014/main" id="{45B52438-7075-9245-4647-5CD17E015506}"/>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4478400" y="5274353"/>
            <a:ext cx="275970" cy="300187"/>
          </a:xfrm>
          <a:prstGeom prst="rect">
            <a:avLst/>
          </a:prstGeom>
        </p:spPr>
      </p:pic>
      <p:pic>
        <p:nvPicPr>
          <p:cNvPr id="161" name="Graphic 160" descr="Chevron arrows outline">
            <a:extLst>
              <a:ext uri="{FF2B5EF4-FFF2-40B4-BE49-F238E27FC236}">
                <a16:creationId xmlns:a16="http://schemas.microsoft.com/office/drawing/2014/main" id="{438A967E-C409-D7B4-A5FC-1874C6F32A67}"/>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5424970" y="4273787"/>
            <a:ext cx="300187" cy="300187"/>
          </a:xfrm>
          <a:prstGeom prst="rect">
            <a:avLst/>
          </a:prstGeom>
        </p:spPr>
      </p:pic>
      <p:pic>
        <p:nvPicPr>
          <p:cNvPr id="162" name="Graphic 161" descr="Chevron arrows outline">
            <a:extLst>
              <a:ext uri="{FF2B5EF4-FFF2-40B4-BE49-F238E27FC236}">
                <a16:creationId xmlns:a16="http://schemas.microsoft.com/office/drawing/2014/main" id="{9DDB06A4-13B0-F7FA-3535-9DEE0BF23D1E}"/>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208808" y="2869496"/>
            <a:ext cx="300187" cy="300187"/>
          </a:xfrm>
          <a:prstGeom prst="rect">
            <a:avLst/>
          </a:prstGeom>
        </p:spPr>
      </p:pic>
      <p:pic>
        <p:nvPicPr>
          <p:cNvPr id="163" name="Graphic 162" descr="Chevron arrows outline">
            <a:extLst>
              <a:ext uri="{FF2B5EF4-FFF2-40B4-BE49-F238E27FC236}">
                <a16:creationId xmlns:a16="http://schemas.microsoft.com/office/drawing/2014/main" id="{B8F89136-47B4-1034-AF95-4FB0228587B5}"/>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5806084" y="1985718"/>
            <a:ext cx="300187" cy="300187"/>
          </a:xfrm>
          <a:prstGeom prst="rect">
            <a:avLst/>
          </a:prstGeom>
        </p:spPr>
      </p:pic>
      <p:pic>
        <p:nvPicPr>
          <p:cNvPr id="164" name="Graphic 163" descr="Chevron arrows outline">
            <a:extLst>
              <a:ext uri="{FF2B5EF4-FFF2-40B4-BE49-F238E27FC236}">
                <a16:creationId xmlns:a16="http://schemas.microsoft.com/office/drawing/2014/main" id="{EC61CD42-1A8F-BE06-B2EE-815DD5B8D3CE}"/>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6200000">
            <a:off x="9902436" y="2255878"/>
            <a:ext cx="300187" cy="300187"/>
          </a:xfrm>
          <a:prstGeom prst="rect">
            <a:avLst/>
          </a:prstGeom>
        </p:spPr>
      </p:pic>
      <p:sp>
        <p:nvSpPr>
          <p:cNvPr id="165" name="Rounded Rectangle 4">
            <a:extLst>
              <a:ext uri="{FF2B5EF4-FFF2-40B4-BE49-F238E27FC236}">
                <a16:creationId xmlns:a16="http://schemas.microsoft.com/office/drawing/2014/main" id="{FF69EAEC-362A-4172-E1CC-E2577D7AC84E}"/>
              </a:ext>
            </a:extLst>
          </p:cNvPr>
          <p:cNvSpPr/>
          <p:nvPr/>
        </p:nvSpPr>
        <p:spPr>
          <a:xfrm>
            <a:off x="998899" y="4456559"/>
            <a:ext cx="2447936" cy="599846"/>
          </a:xfrm>
          <a:prstGeom prst="roundRect">
            <a:avLst>
              <a:gd name="adj" fmla="val 0"/>
            </a:avLst>
          </a:prstGeom>
          <a:solidFill>
            <a:schemeClr val="accent1"/>
          </a:solidFill>
          <a:ln w="12700" cap="flat" cmpd="sng" algn="ctr">
            <a:noFill/>
            <a:prstDash val="solid"/>
          </a:ln>
          <a:effectLst/>
        </p:spPr>
        <p:txBody>
          <a:bodyPr lIns="184731" rIns="108000" rtlCol="0" anchor="ctr">
            <a:normAutofit/>
          </a:bodyPr>
          <a:lstStyle/>
          <a:p>
            <a:pPr marL="0" marR="0" lvl="0" indent="0" algn="l" defTabSz="586482" rtl="0" eaLnBrk="1" fontAlgn="auto" latinLnBrk="0" hangingPunct="1">
              <a:lnSpc>
                <a:spcPts val="900"/>
              </a:lnSpc>
              <a:spcBef>
                <a:spcPts val="0"/>
              </a:spcBef>
              <a:spcAft>
                <a:spcPts val="0"/>
              </a:spcAft>
              <a:buClrTx/>
              <a:buSzPts val="2400"/>
              <a:buFontTx/>
              <a:buNone/>
              <a:tabLst/>
              <a:defRPr/>
            </a:pPr>
            <a:r>
              <a:rPr kumimoji="0" lang="en-GB" sz="800" b="0"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Once the above fields have been completed and saved, a unique study number is generated, and the study transitions to the </a:t>
            </a:r>
            <a:r>
              <a:rPr kumimoji="0" lang="en-GB" sz="800" b="1"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‘Proposal Not Submitted’ </a:t>
            </a:r>
            <a:r>
              <a:rPr kumimoji="0" lang="en-GB" sz="800" b="0"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lifecycle state, allowing</a:t>
            </a:r>
            <a:r>
              <a:rPr kumimoji="0" lang="pl-PL" sz="800" b="0"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 more sections to be filled in.</a:t>
            </a:r>
            <a:endParaRPr kumimoji="0" lang="en-US" sz="800" b="1"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166" name="Oval 165">
            <a:extLst>
              <a:ext uri="{FF2B5EF4-FFF2-40B4-BE49-F238E27FC236}">
                <a16:creationId xmlns:a16="http://schemas.microsoft.com/office/drawing/2014/main" id="{79DFFBD3-1A50-5D0F-2F1E-9C7C36CD828B}"/>
              </a:ext>
            </a:extLst>
          </p:cNvPr>
          <p:cNvSpPr/>
          <p:nvPr/>
        </p:nvSpPr>
        <p:spPr>
          <a:xfrm>
            <a:off x="748287" y="4268565"/>
            <a:ext cx="369461" cy="369461"/>
          </a:xfrm>
          <a:prstGeom prst="ellipse">
            <a:avLst/>
          </a:prstGeom>
          <a:solidFill>
            <a:srgbClr val="FFFFFF"/>
          </a:solidFill>
          <a:ln w="12700" cap="flat" cmpd="sng" algn="ctr">
            <a:solidFill>
              <a:schemeClr val="accent1"/>
            </a:solidFill>
            <a:prstDash val="solid"/>
          </a:ln>
          <a:effectLst/>
        </p:spPr>
        <p:txBody>
          <a:bodyPr wrap="none" lIns="46183" tIns="23091" rIns="46183" rtlCol="0" anchor="ctr"/>
          <a:lstStyle/>
          <a:p>
            <a:pPr marL="0" marR="0" lvl="0" indent="0" algn="ctr" defTabSz="390988"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4</a:t>
            </a:r>
            <a:endParaRPr kumimoji="0" lang="pl-PL" sz="1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pic>
        <p:nvPicPr>
          <p:cNvPr id="167" name="Graphic 166" descr="Chevron arrows outline">
            <a:extLst>
              <a:ext uri="{FF2B5EF4-FFF2-40B4-BE49-F238E27FC236}">
                <a16:creationId xmlns:a16="http://schemas.microsoft.com/office/drawing/2014/main" id="{77A31859-5FB4-CC17-59B7-5E5EE3745881}"/>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6200000">
            <a:off x="11231137" y="5567587"/>
            <a:ext cx="300187" cy="300187"/>
          </a:xfrm>
          <a:prstGeom prst="rect">
            <a:avLst/>
          </a:prstGeom>
        </p:spPr>
      </p:pic>
      <p:pic>
        <p:nvPicPr>
          <p:cNvPr id="169" name="Picture 168">
            <a:extLst>
              <a:ext uri="{FF2B5EF4-FFF2-40B4-BE49-F238E27FC236}">
                <a16:creationId xmlns:a16="http://schemas.microsoft.com/office/drawing/2014/main" id="{4BA54356-9006-5B03-075C-D0772FD15C3A}"/>
              </a:ext>
            </a:extLst>
          </p:cNvPr>
          <p:cNvPicPr>
            <a:picLocks noChangeAspect="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a:ext>
            </a:extLst>
          </a:blip>
          <a:srcRect/>
          <a:stretch/>
        </p:blipFill>
        <p:spPr>
          <a:xfrm>
            <a:off x="10805945" y="2628764"/>
            <a:ext cx="703735" cy="531100"/>
          </a:xfrm>
          <a:prstGeom prst="rect">
            <a:avLst/>
          </a:prstGeom>
        </p:spPr>
      </p:pic>
      <p:sp>
        <p:nvSpPr>
          <p:cNvPr id="170" name="Oval 169">
            <a:extLst>
              <a:ext uri="{FF2B5EF4-FFF2-40B4-BE49-F238E27FC236}">
                <a16:creationId xmlns:a16="http://schemas.microsoft.com/office/drawing/2014/main" id="{71D12B04-26E6-0C8F-B934-90B2771D109B}"/>
              </a:ext>
            </a:extLst>
          </p:cNvPr>
          <p:cNvSpPr/>
          <p:nvPr/>
        </p:nvSpPr>
        <p:spPr>
          <a:xfrm>
            <a:off x="8767290" y="3755382"/>
            <a:ext cx="369461" cy="369461"/>
          </a:xfrm>
          <a:prstGeom prst="ellipse">
            <a:avLst/>
          </a:prstGeom>
          <a:solidFill>
            <a:srgbClr val="FFFFFF"/>
          </a:solidFill>
          <a:ln w="12700" cap="flat" cmpd="sng" algn="ctr">
            <a:solidFill>
              <a:schemeClr val="accent1"/>
            </a:solidFill>
            <a:prstDash val="solid"/>
          </a:ln>
          <a:effectLst/>
        </p:spPr>
        <p:txBody>
          <a:bodyPr wrap="none" lIns="36000" tIns="36000" rIns="46183" rtlCol="0" anchor="ctr"/>
          <a:lstStyle/>
          <a:p>
            <a:pPr marL="0" marR="0" lvl="0" indent="0" algn="ctr" defTabSz="390988"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rPr>
              <a:t>12</a:t>
            </a:r>
            <a:endParaRPr kumimoji="0" lang="pl-PL" sz="1539" b="1" i="0" u="none" strike="noStrike" kern="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71" name="Graphic 170" descr="Chevron arrows outline">
            <a:extLst>
              <a:ext uri="{FF2B5EF4-FFF2-40B4-BE49-F238E27FC236}">
                <a16:creationId xmlns:a16="http://schemas.microsoft.com/office/drawing/2014/main" id="{5011C124-E7E9-CBAD-1FF4-D1ACEB598FB4}"/>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6200000">
            <a:off x="1756782" y="5094747"/>
            <a:ext cx="300187" cy="300187"/>
          </a:xfrm>
          <a:prstGeom prst="rect">
            <a:avLst/>
          </a:prstGeom>
        </p:spPr>
      </p:pic>
      <p:grpSp>
        <p:nvGrpSpPr>
          <p:cNvPr id="172" name="Group 171">
            <a:extLst>
              <a:ext uri="{FF2B5EF4-FFF2-40B4-BE49-F238E27FC236}">
                <a16:creationId xmlns:a16="http://schemas.microsoft.com/office/drawing/2014/main" id="{77036281-ED10-14DB-A0BE-517CBA7E0D86}"/>
              </a:ext>
            </a:extLst>
          </p:cNvPr>
          <p:cNvGrpSpPr/>
          <p:nvPr/>
        </p:nvGrpSpPr>
        <p:grpSpPr>
          <a:xfrm>
            <a:off x="10627653" y="4734329"/>
            <a:ext cx="695437" cy="296702"/>
            <a:chOff x="13068357" y="7484442"/>
            <a:chExt cx="1084206" cy="462566"/>
          </a:xfrm>
        </p:grpSpPr>
        <p:sp>
          <p:nvSpPr>
            <p:cNvPr id="173" name="Rectangle: Rounded Corners 172">
              <a:extLst>
                <a:ext uri="{FF2B5EF4-FFF2-40B4-BE49-F238E27FC236}">
                  <a16:creationId xmlns:a16="http://schemas.microsoft.com/office/drawing/2014/main" id="{703A65EA-987E-8ED0-7B45-34E4BA21B5F4}"/>
                </a:ext>
              </a:extLst>
            </p:cNvPr>
            <p:cNvSpPr/>
            <p:nvPr/>
          </p:nvSpPr>
          <p:spPr>
            <a:xfrm>
              <a:off x="13068357" y="7484442"/>
              <a:ext cx="1084206" cy="462566"/>
            </a:xfrm>
            <a:prstGeom prst="roundRect">
              <a:avLst/>
            </a:prstGeom>
            <a:solidFill>
              <a:schemeClr val="bg1"/>
            </a:solidFill>
            <a:ln w="3175">
              <a:solidFill>
                <a:schemeClr val="tx2"/>
              </a:solidFill>
            </a:ln>
            <a:effectLst>
              <a:outerShdw blurRad="38100" dist="254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93248" rtl="0" eaLnBrk="1" fontAlgn="auto" latinLnBrk="0" hangingPunct="1">
                <a:lnSpc>
                  <a:spcPct val="100000"/>
                </a:lnSpc>
                <a:spcBef>
                  <a:spcPts val="0"/>
                </a:spcBef>
                <a:spcAft>
                  <a:spcPts val="0"/>
                </a:spcAft>
                <a:buClrTx/>
                <a:buSzTx/>
                <a:buFontTx/>
                <a:buNone/>
                <a:tabLst/>
                <a:defRPr/>
              </a:pPr>
              <a:endParaRPr kumimoji="0" lang="en-GB" sz="1155"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4" name="Picture 173" descr="A picture containing text, clipart&#10;&#10;Description automatically generated">
              <a:extLst>
                <a:ext uri="{FF2B5EF4-FFF2-40B4-BE49-F238E27FC236}">
                  <a16:creationId xmlns:a16="http://schemas.microsoft.com/office/drawing/2014/main" id="{721BBE42-C137-37BA-2E61-FF69066A8C4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3220818" y="7567988"/>
              <a:ext cx="809246" cy="312229"/>
            </a:xfrm>
            <a:prstGeom prst="rect">
              <a:avLst/>
            </a:prstGeom>
          </p:spPr>
        </p:pic>
      </p:grpSp>
      <p:sp>
        <p:nvSpPr>
          <p:cNvPr id="175" name="Rounded Rectangle 4">
            <a:extLst>
              <a:ext uri="{FF2B5EF4-FFF2-40B4-BE49-F238E27FC236}">
                <a16:creationId xmlns:a16="http://schemas.microsoft.com/office/drawing/2014/main" id="{A7CC6586-B7C6-848B-D1D5-2B2AC8DE19A0}"/>
              </a:ext>
            </a:extLst>
          </p:cNvPr>
          <p:cNvSpPr/>
          <p:nvPr/>
        </p:nvSpPr>
        <p:spPr>
          <a:xfrm>
            <a:off x="5763916" y="3925620"/>
            <a:ext cx="868516" cy="738922"/>
          </a:xfrm>
          <a:prstGeom prst="roundRect">
            <a:avLst>
              <a:gd name="adj" fmla="val 0"/>
            </a:avLst>
          </a:prstGeom>
          <a:solidFill>
            <a:srgbClr val="F8D580"/>
          </a:solidFill>
          <a:ln w="19050" cap="flat" cmpd="sng" algn="ctr">
            <a:solidFill>
              <a:schemeClr val="accent2"/>
            </a:solidFill>
            <a:prstDash val="solid"/>
          </a:ln>
          <a:effectLst/>
        </p:spPr>
        <p:txBody>
          <a:bodyPr lIns="92365" tIns="69274" rIns="23091" rtlCol="0" anchor="t">
            <a:normAutofit/>
          </a:bodyPr>
          <a:lstStyle/>
          <a:p>
            <a:pPr marL="0" marR="0" lvl="0" indent="0" algn="l" defTabSz="586482" rtl="0" eaLnBrk="1" fontAlgn="auto" latinLnBrk="0" hangingPunct="1">
              <a:lnSpc>
                <a:spcPts val="898"/>
              </a:lnSpc>
              <a:spcBef>
                <a:spcPts val="0"/>
              </a:spcBef>
              <a:spcAft>
                <a:spcPts val="0"/>
              </a:spcAft>
              <a:buClrTx/>
              <a:buSzPts val="2400"/>
              <a:buFontTx/>
              <a:buNone/>
              <a:tabLst/>
              <a:defRPr/>
            </a:pPr>
            <a:r>
              <a:rPr kumimoji="0" lang="en-GB" sz="800" b="1" i="0" u="none" strike="noStrike" kern="1200" cap="none" spc="0" normalizeH="0" baseline="0" noProof="0">
                <a:ln>
                  <a:noFill/>
                </a:ln>
                <a:solidFill>
                  <a:srgbClr val="3F4444"/>
                </a:solidFill>
                <a:effectLst/>
                <a:uLnTx/>
                <a:uFillTx/>
                <a:latin typeface="Calibri Light" panose="020F0302020204030204"/>
                <a:ea typeface="+mn-ea"/>
                <a:cs typeface="+mn-cs"/>
              </a:rPr>
              <a:t>Primary product</a:t>
            </a:r>
            <a:br>
              <a:rPr kumimoji="0" lang="en-GB" sz="800" b="1" i="0" u="none" strike="noStrike" kern="1200" cap="none" spc="0" normalizeH="0" baseline="0" noProof="0">
                <a:ln>
                  <a:noFill/>
                </a:ln>
                <a:solidFill>
                  <a:srgbClr val="3F4444"/>
                </a:solidFill>
                <a:effectLst/>
                <a:uLnTx/>
                <a:uFillTx/>
                <a:latin typeface="Calibri Light" panose="020F0302020204030204"/>
                <a:ea typeface="+mn-ea"/>
                <a:cs typeface="+mn-cs"/>
              </a:rPr>
            </a:br>
            <a:r>
              <a:rPr kumimoji="0" lang="en-GB" sz="800" b="0" i="0" u="none" strike="noStrike" kern="1200" cap="none" spc="0" normalizeH="0" baseline="0" noProof="0">
                <a:ln>
                  <a:noFill/>
                </a:ln>
                <a:solidFill>
                  <a:srgbClr val="3F4444"/>
                </a:solidFill>
                <a:effectLst/>
                <a:uLnTx/>
                <a:uFillTx/>
                <a:latin typeface="Calibri Light" panose="020F0302020204030204"/>
                <a:ea typeface="+mn-ea"/>
                <a:cs typeface="+mn-cs"/>
              </a:rPr>
              <a:t>is automatically created in the Investigational Products section.</a:t>
            </a:r>
            <a:endParaRPr kumimoji="0" lang="en-US" sz="500" b="0" i="0" u="none" strike="noStrike" kern="0" cap="none" spc="0" normalizeH="0" baseline="0" noProof="0">
              <a:ln>
                <a:noFill/>
              </a:ln>
              <a:solidFill>
                <a:srgbClr val="3F4444"/>
              </a:solidFill>
              <a:effectLst/>
              <a:uLnTx/>
              <a:uFillTx/>
              <a:latin typeface="Calibri Light" panose="020F0302020204030204"/>
              <a:ea typeface="+mn-ea"/>
              <a:cs typeface="Calibri Light" panose="020F0302020204030204" pitchFamily="34" charset="0"/>
            </a:endParaRPr>
          </a:p>
        </p:txBody>
      </p:sp>
      <p:sp>
        <p:nvSpPr>
          <p:cNvPr id="176" name="TextBox 175">
            <a:extLst>
              <a:ext uri="{FF2B5EF4-FFF2-40B4-BE49-F238E27FC236}">
                <a16:creationId xmlns:a16="http://schemas.microsoft.com/office/drawing/2014/main" id="{F8328720-BDB5-6881-C470-212006B2E49F}"/>
              </a:ext>
            </a:extLst>
          </p:cNvPr>
          <p:cNvSpPr txBox="1"/>
          <p:nvPr/>
        </p:nvSpPr>
        <p:spPr>
          <a:xfrm>
            <a:off x="4902003" y="6264702"/>
            <a:ext cx="2732644" cy="343877"/>
          </a:xfrm>
          <a:prstGeom prst="rect">
            <a:avLst/>
          </a:prstGeom>
          <a:noFill/>
        </p:spPr>
        <p:txBody>
          <a:bodyPr wrap="square">
            <a:spAutoFit/>
          </a:bodyPr>
          <a:lstStyle/>
          <a:p>
            <a:pPr marL="0" marR="0" lvl="0" indent="0" algn="l" defTabSz="586482" rtl="0" eaLnBrk="1" fontAlgn="auto" latinLnBrk="0" hangingPunct="1">
              <a:lnSpc>
                <a:spcPts val="962"/>
              </a:lnSpc>
              <a:spcBef>
                <a:spcPts val="0"/>
              </a:spcBef>
              <a:spcAft>
                <a:spcPts val="0"/>
              </a:spcAft>
              <a:buClrTx/>
              <a:buSzPts val="2400"/>
              <a:buFontTx/>
              <a:buNone/>
              <a:tabLst/>
              <a:defRPr/>
            </a:pPr>
            <a:r>
              <a:rPr kumimoji="0" lang="en-GB" sz="770" b="0" i="0" u="none" strike="noStrike" kern="0" cap="none" spc="0" normalizeH="0" baseline="0" noProof="0">
                <a:ln>
                  <a:noFill/>
                </a:ln>
                <a:solidFill>
                  <a:srgbClr val="F0AB00"/>
                </a:solidFill>
                <a:effectLst/>
                <a:uLnTx/>
                <a:uFillTx/>
                <a:latin typeface="Calibri Light" panose="020F0302020204030204" pitchFamily="34" charset="0"/>
                <a:ea typeface="+mn-ea"/>
                <a:cs typeface="Calibri Light" panose="020F0302020204030204" pitchFamily="34" charset="0"/>
              </a:rPr>
              <a:t>* </a:t>
            </a:r>
            <a:r>
              <a:rPr kumimoji="0" lang="en-GB" sz="800" b="0" i="0" u="none" strike="noStrike" kern="0" cap="none" spc="0" normalizeH="0" baseline="0" noProof="0">
                <a:ln>
                  <a:noFill/>
                </a:ln>
                <a:solidFill>
                  <a:srgbClr val="3F4444"/>
                </a:solidFill>
                <a:effectLst/>
                <a:uLnTx/>
                <a:uFillTx/>
                <a:latin typeface="Calibri Light" panose="020F0302020204030204" pitchFamily="34" charset="0"/>
                <a:ea typeface="+mn-ea"/>
                <a:cs typeface="Calibri Light" panose="020F0302020204030204" pitchFamily="34" charset="0"/>
              </a:rPr>
              <a:t>This section is only applicable when the Product is requested</a:t>
            </a:r>
          </a:p>
          <a:p>
            <a:pPr marL="0" marR="0" lvl="0" indent="0" algn="l" defTabSz="586482" rtl="0" eaLnBrk="1" fontAlgn="auto" latinLnBrk="0" hangingPunct="1">
              <a:lnSpc>
                <a:spcPts val="962"/>
              </a:lnSpc>
              <a:spcBef>
                <a:spcPts val="0"/>
              </a:spcBef>
              <a:spcAft>
                <a:spcPts val="0"/>
              </a:spcAft>
              <a:buClrTx/>
              <a:buSzPts val="2400"/>
              <a:buFontTx/>
              <a:buNone/>
              <a:tabLst/>
              <a:defRPr/>
            </a:pPr>
            <a:r>
              <a:rPr kumimoji="0" lang="en-GB" sz="800" b="0" i="0" u="none" strike="noStrike" kern="0" cap="none" spc="0" normalizeH="0" baseline="0" noProof="0">
                <a:ln>
                  <a:noFill/>
                </a:ln>
                <a:solidFill>
                  <a:srgbClr val="F0AB00"/>
                </a:solidFill>
                <a:effectLst/>
                <a:uLnTx/>
                <a:uFillTx/>
                <a:latin typeface="Calibri Light" panose="020F0302020204030204" pitchFamily="34" charset="0"/>
                <a:ea typeface="+mn-ea"/>
                <a:cs typeface="Calibri Light" panose="020F0302020204030204" pitchFamily="34" charset="0"/>
              </a:rPr>
              <a:t>** </a:t>
            </a:r>
            <a:r>
              <a:rPr kumimoji="0" lang="en-GB" sz="800" b="0" i="0" u="none" strike="noStrike" kern="0" cap="none" spc="0" normalizeH="0" baseline="0" noProof="0">
                <a:ln>
                  <a:noFill/>
                </a:ln>
                <a:solidFill>
                  <a:srgbClr val="3F4444"/>
                </a:solidFill>
                <a:effectLst/>
                <a:uLnTx/>
                <a:uFillTx/>
                <a:latin typeface="Calibri Light" panose="020F0302020204030204" pitchFamily="34" charset="0"/>
                <a:ea typeface="+mn-ea"/>
                <a:cs typeface="Calibri Light" panose="020F0302020204030204" pitchFamily="34" charset="0"/>
              </a:rPr>
              <a:t>This section is only applicable if funding is requested</a:t>
            </a:r>
            <a:endParaRPr kumimoji="0" lang="en-GB" sz="800" b="1" i="0" u="none" strike="noStrike" kern="0" cap="none" spc="0" normalizeH="0" baseline="0" noProof="0">
              <a:ln>
                <a:noFill/>
              </a:ln>
              <a:solidFill>
                <a:srgbClr val="3F4444"/>
              </a:solidFill>
              <a:effectLst/>
              <a:uLnTx/>
              <a:uFillTx/>
              <a:latin typeface="Calibri Light" panose="020F0302020204030204" pitchFamily="34" charset="0"/>
              <a:ea typeface="+mn-ea"/>
              <a:cs typeface="Calibri Light" panose="020F0302020204030204" pitchFamily="34" charset="0"/>
            </a:endParaRPr>
          </a:p>
        </p:txBody>
      </p:sp>
      <p:grpSp>
        <p:nvGrpSpPr>
          <p:cNvPr id="177" name="Group 176">
            <a:extLst>
              <a:ext uri="{FF2B5EF4-FFF2-40B4-BE49-F238E27FC236}">
                <a16:creationId xmlns:a16="http://schemas.microsoft.com/office/drawing/2014/main" id="{1A11FE78-C5D3-EFE8-4FD6-D91380139756}"/>
              </a:ext>
            </a:extLst>
          </p:cNvPr>
          <p:cNvGrpSpPr/>
          <p:nvPr/>
        </p:nvGrpSpPr>
        <p:grpSpPr>
          <a:xfrm>
            <a:off x="11114857" y="3720203"/>
            <a:ext cx="416467" cy="429976"/>
            <a:chOff x="14234674" y="6392745"/>
            <a:chExt cx="649284" cy="670344"/>
          </a:xfrm>
        </p:grpSpPr>
        <p:sp>
          <p:nvSpPr>
            <p:cNvPr id="178" name="Oval 177">
              <a:extLst>
                <a:ext uri="{FF2B5EF4-FFF2-40B4-BE49-F238E27FC236}">
                  <a16:creationId xmlns:a16="http://schemas.microsoft.com/office/drawing/2014/main" id="{08195A6A-C586-4E90-97AD-92B8F83B4F3A}"/>
                </a:ext>
              </a:extLst>
            </p:cNvPr>
            <p:cNvSpPr/>
            <p:nvPr/>
          </p:nvSpPr>
          <p:spPr>
            <a:xfrm>
              <a:off x="14234674" y="6392745"/>
              <a:ext cx="649284" cy="670344"/>
            </a:xfrm>
            <a:prstGeom prst="ellipse">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93248" rtl="0" eaLnBrk="1" fontAlgn="auto" latinLnBrk="0" hangingPunct="1">
                <a:lnSpc>
                  <a:spcPct val="100000"/>
                </a:lnSpc>
                <a:spcBef>
                  <a:spcPts val="0"/>
                </a:spcBef>
                <a:spcAft>
                  <a:spcPts val="0"/>
                </a:spcAft>
                <a:buClrTx/>
                <a:buSzTx/>
                <a:buFontTx/>
                <a:buNone/>
                <a:tabLst/>
                <a:defRPr/>
              </a:pPr>
              <a:endParaRPr kumimoji="0" lang="en-GB" sz="1155"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9" name="Picture 178">
              <a:extLst>
                <a:ext uri="{FF2B5EF4-FFF2-40B4-BE49-F238E27FC236}">
                  <a16:creationId xmlns:a16="http://schemas.microsoft.com/office/drawing/2014/main" id="{530D3D72-02DC-6F80-52A2-8C18D543BB7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14368102" y="6507415"/>
              <a:ext cx="389933" cy="402581"/>
            </a:xfrm>
            <a:prstGeom prst="rect">
              <a:avLst/>
            </a:prstGeom>
            <a:ln>
              <a:noFill/>
            </a:ln>
          </p:spPr>
        </p:pic>
      </p:grpSp>
      <p:pic>
        <p:nvPicPr>
          <p:cNvPr id="180" name="Picture 179" descr="Logo&#10;&#10;Description automatically generated">
            <a:extLst>
              <a:ext uri="{FF2B5EF4-FFF2-40B4-BE49-F238E27FC236}">
                <a16:creationId xmlns:a16="http://schemas.microsoft.com/office/drawing/2014/main" id="{EA6CF4BC-FA66-0F8F-23A3-90022C3023A8}"/>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a:ext>
            </a:extLst>
          </a:blip>
          <a:srcRect/>
          <a:stretch/>
        </p:blipFill>
        <p:spPr>
          <a:xfrm>
            <a:off x="2094778" y="1133722"/>
            <a:ext cx="865152" cy="277096"/>
          </a:xfrm>
          <a:prstGeom prst="rect">
            <a:avLst/>
          </a:prstGeom>
          <a:solidFill>
            <a:schemeClr val="bg1"/>
          </a:solidFill>
          <a:ln w="6350">
            <a:solidFill>
              <a:schemeClr val="accent2"/>
            </a:solidFill>
          </a:ln>
          <a:effectLst/>
        </p:spPr>
      </p:pic>
      <p:pic>
        <p:nvPicPr>
          <p:cNvPr id="42" name="Picture 41" descr="A blue rectangular sign with white text&#10;&#10;Description automatically generated">
            <a:extLst>
              <a:ext uri="{FF2B5EF4-FFF2-40B4-BE49-F238E27FC236}">
                <a16:creationId xmlns:a16="http://schemas.microsoft.com/office/drawing/2014/main" id="{6816ADEE-74C7-36A0-9AA4-BF71B1E0EC0A}"/>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4149" t="12242" r="4418" b="13380"/>
          <a:stretch/>
        </p:blipFill>
        <p:spPr>
          <a:xfrm>
            <a:off x="2212452" y="1780073"/>
            <a:ext cx="747424" cy="214385"/>
          </a:xfrm>
          <a:prstGeom prst="rect">
            <a:avLst/>
          </a:prstGeom>
          <a:ln w="6350">
            <a:solidFill>
              <a:schemeClr val="accent2"/>
            </a:solidFill>
          </a:ln>
        </p:spPr>
      </p:pic>
    </p:spTree>
    <p:extLst>
      <p:ext uri="{BB962C8B-B14F-4D97-AF65-F5344CB8AC3E}">
        <p14:creationId xmlns:p14="http://schemas.microsoft.com/office/powerpoint/2010/main" val="346376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3CB2B9A8-549C-1650-8E78-B88B0FBE5564}"/>
              </a:ext>
            </a:extLst>
          </p:cNvPr>
          <p:cNvSpPr>
            <a:spLocks noGrp="1"/>
          </p:cNvSpPr>
          <p:nvPr>
            <p:ph type="sldNum" sz="quarter" idx="22"/>
          </p:nvPr>
        </p:nvSpPr>
        <p:spPr>
          <a:xfrm>
            <a:off x="6432" y="6456258"/>
            <a:ext cx="407988" cy="30914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4876ADF8-0974-ACE4-66F7-C48E513DCA4A}"/>
              </a:ext>
            </a:extLst>
          </p:cNvPr>
          <p:cNvGrpSpPr/>
          <p:nvPr/>
        </p:nvGrpSpPr>
        <p:grpSpPr>
          <a:xfrm>
            <a:off x="414673" y="1560095"/>
            <a:ext cx="4241327" cy="1068463"/>
            <a:chOff x="4298240" y="2984116"/>
            <a:chExt cx="2977046" cy="749977"/>
          </a:xfrm>
        </p:grpSpPr>
        <p:sp>
          <p:nvSpPr>
            <p:cNvPr id="27" name="Rounded Rectangle 4">
              <a:extLst>
                <a:ext uri="{FF2B5EF4-FFF2-40B4-BE49-F238E27FC236}">
                  <a16:creationId xmlns:a16="http://schemas.microsoft.com/office/drawing/2014/main" id="{CA72CE56-0ECF-F1AB-9B72-B03FC6597BF6}"/>
                </a:ext>
              </a:extLst>
            </p:cNvPr>
            <p:cNvSpPr/>
            <p:nvPr/>
          </p:nvSpPr>
          <p:spPr>
            <a:xfrm>
              <a:off x="4495707" y="3205946"/>
              <a:ext cx="2779579" cy="528147"/>
            </a:xfrm>
            <a:prstGeom prst="roundRect">
              <a:avLst>
                <a:gd name="adj" fmla="val 0"/>
              </a:avLst>
            </a:prstGeom>
            <a:solidFill>
              <a:schemeClr val="accent1"/>
            </a:solidFill>
            <a:ln w="19050" cap="flat" cmpd="sng" algn="ctr">
              <a:noFill/>
              <a:prstDash val="solid"/>
            </a:ln>
            <a:effectLst/>
          </p:spPr>
          <p:txBody>
            <a:bodyPr lIns="180000" rIns="18000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US" sz="1200" b="0" i="0" u="none" strike="noStrike" kern="0" cap="none" spc="0" normalizeH="0" baseline="0" noProof="0">
                  <a:ln>
                    <a:noFill/>
                  </a:ln>
                  <a:solidFill>
                    <a:srgbClr val="FFFFFF"/>
                  </a:solidFill>
                  <a:effectLst/>
                  <a:uLnTx/>
                  <a:uFillTx/>
                  <a:latin typeface="Calibri" panose="020F0502020204030204" pitchFamily="34" charset="0"/>
                  <a:ea typeface="Calibri Light" panose="020F0302020204030204" pitchFamily="34" charset="0"/>
                  <a:cs typeface="Calibri" panose="020F0502020204030204" pitchFamily="34" charset="0"/>
                </a:rPr>
                <a:t>To create an </a:t>
              </a:r>
              <a:r>
                <a:rPr kumimoji="0" lang="en-US" sz="1200" b="1" i="0" u="none" strike="noStrike" kern="0" cap="none" spc="0" normalizeH="0" baseline="0" noProof="0">
                  <a:ln>
                    <a:noFill/>
                  </a:ln>
                  <a:solidFill>
                    <a:srgbClr val="FFFFFF"/>
                  </a:solidFill>
                  <a:effectLst/>
                  <a:uLnTx/>
                  <a:uFillTx/>
                  <a:latin typeface="Calibri" panose="020F0502020204030204" pitchFamily="34" charset="0"/>
                  <a:ea typeface="Calibri Light" panose="020F0302020204030204" pitchFamily="34" charset="0"/>
                  <a:cs typeface="Calibri" panose="020F0502020204030204" pitchFamily="34" charset="0"/>
                </a:rPr>
                <a:t>ESR study proposal</a:t>
              </a:r>
              <a:r>
                <a:rPr kumimoji="0" lang="en-US" sz="1200" b="0" i="0" u="none" strike="noStrike" kern="0" cap="none" spc="0" normalizeH="0" baseline="0" noProof="0">
                  <a:ln>
                    <a:noFill/>
                  </a:ln>
                  <a:solidFill>
                    <a:srgbClr val="FFFFFF"/>
                  </a:solidFill>
                  <a:effectLst/>
                  <a:uLnTx/>
                  <a:uFillTx/>
                  <a:latin typeface="Calibri" panose="020F0502020204030204" pitchFamily="34" charset="0"/>
                  <a:ea typeface="Calibri Light" panose="020F0302020204030204" pitchFamily="34" charset="0"/>
                  <a:cs typeface="Calibri" panose="020F0502020204030204" pitchFamily="34" charset="0"/>
                </a:rPr>
                <a:t>, </a:t>
              </a:r>
              <a:r>
                <a:rPr lang="en-US" sz="1200" kern="0">
                  <a:solidFill>
                    <a:srgbClr val="FFFFFF"/>
                  </a:solidFill>
                  <a:latin typeface="Calibri" panose="020F0502020204030204" pitchFamily="34" charset="0"/>
                  <a:ea typeface="Calibri Light" panose="020F0302020204030204" pitchFamily="34" charset="0"/>
                  <a:cs typeface="Calibri" panose="020F0502020204030204" pitchFamily="34" charset="0"/>
                </a:rPr>
                <a:t>click on </a:t>
              </a:r>
              <a:r>
                <a:rPr kumimoji="0" lang="en-US" sz="1200" b="0" i="0" u="none" strike="noStrike" kern="0" cap="none" spc="0" normalizeH="0" baseline="0" noProof="0">
                  <a:ln>
                    <a:noFill/>
                  </a:ln>
                  <a:solidFill>
                    <a:srgbClr val="FFFFFF"/>
                  </a:solidFill>
                  <a:effectLst/>
                  <a:uLnTx/>
                  <a:uFillTx/>
                  <a:latin typeface="Calibri" panose="020F0502020204030204" pitchFamily="34" charset="0"/>
                  <a:ea typeface="Calibri Light" panose="020F0302020204030204" pitchFamily="34" charset="0"/>
                  <a:cs typeface="Calibri" panose="020F0502020204030204" pitchFamily="34" charset="0"/>
                </a:rPr>
                <a:t>the </a:t>
              </a:r>
              <a:r>
                <a:rPr lang="en-US" sz="1200" b="1" kern="0">
                  <a:solidFill>
                    <a:srgbClr val="FFFFFF"/>
                  </a:solidFill>
                  <a:latin typeface="Calibri" panose="020F0502020204030204" pitchFamily="34" charset="0"/>
                  <a:ea typeface="Calibri Light" panose="020F0302020204030204" pitchFamily="34" charset="0"/>
                  <a:cs typeface="Calibri" panose="020F0502020204030204" pitchFamily="34" charset="0"/>
                </a:rPr>
                <a:t>ESR Info </a:t>
              </a:r>
              <a:r>
                <a:rPr lang="en-US" sz="1200" kern="0">
                  <a:solidFill>
                    <a:srgbClr val="FFFFFF"/>
                  </a:solidFill>
                  <a:latin typeface="Calibri" panose="020F0502020204030204" pitchFamily="34" charset="0"/>
                  <a:ea typeface="Calibri Light" panose="020F0302020204030204" pitchFamily="34" charset="0"/>
                  <a:cs typeface="Calibri" panose="020F0502020204030204" pitchFamily="34" charset="0"/>
                </a:rPr>
                <a:t>tab and select </a:t>
              </a:r>
              <a:r>
                <a:rPr lang="en-US" sz="1200" b="1" kern="0">
                  <a:solidFill>
                    <a:srgbClr val="FFFFFF"/>
                  </a:solidFill>
                  <a:latin typeface="Calibri" panose="020F0502020204030204" pitchFamily="34" charset="0"/>
                  <a:ea typeface="Calibri Light" panose="020F0302020204030204" pitchFamily="34" charset="0"/>
                  <a:cs typeface="Calibri" panose="020F0502020204030204" pitchFamily="34" charset="0"/>
                </a:rPr>
                <a:t>Externally Sponsored Research</a:t>
              </a:r>
              <a:endParaRPr kumimoji="0" lang="en-US" sz="1200" b="1" i="0" u="none" strike="noStrike" kern="0" cap="none" spc="0" normalizeH="0" baseline="0" noProof="0">
                <a:ln>
                  <a:noFill/>
                </a:ln>
                <a:solidFill>
                  <a:srgbClr val="FFFFFF"/>
                </a:solidFill>
                <a:effectLst/>
                <a:uLnTx/>
                <a:uFillTx/>
                <a:latin typeface="Calibri" panose="020F0502020204030204" pitchFamily="34" charset="0"/>
                <a:ea typeface="Calibri Light" panose="020F0302020204030204" pitchFamily="34" charset="0"/>
                <a:cs typeface="Calibri" panose="020F0502020204030204" pitchFamily="34" charset="0"/>
              </a:endParaRPr>
            </a:p>
          </p:txBody>
        </p:sp>
        <p:sp>
          <p:nvSpPr>
            <p:cNvPr id="28" name="Oval 27">
              <a:extLst>
                <a:ext uri="{FF2B5EF4-FFF2-40B4-BE49-F238E27FC236}">
                  <a16:creationId xmlns:a16="http://schemas.microsoft.com/office/drawing/2014/main" id="{22E9AF5F-0504-4607-A4C7-16043AEDA553}"/>
                </a:ext>
              </a:extLst>
            </p:cNvPr>
            <p:cNvSpPr/>
            <p:nvPr/>
          </p:nvSpPr>
          <p:spPr>
            <a:xfrm>
              <a:off x="4298240" y="2984116"/>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1</a:t>
              </a:r>
            </a:p>
          </p:txBody>
        </p:sp>
      </p:grpSp>
      <p:grpSp>
        <p:nvGrpSpPr>
          <p:cNvPr id="29" name="Group 28">
            <a:extLst>
              <a:ext uri="{FF2B5EF4-FFF2-40B4-BE49-F238E27FC236}">
                <a16:creationId xmlns:a16="http://schemas.microsoft.com/office/drawing/2014/main" id="{8DDBCE5B-B69A-5E7A-DE11-7F16E8BF9479}"/>
              </a:ext>
            </a:extLst>
          </p:cNvPr>
          <p:cNvGrpSpPr/>
          <p:nvPr/>
        </p:nvGrpSpPr>
        <p:grpSpPr>
          <a:xfrm>
            <a:off x="407987" y="2923577"/>
            <a:ext cx="4241327" cy="854349"/>
            <a:chOff x="4307723" y="3002463"/>
            <a:chExt cx="2977046" cy="599683"/>
          </a:xfrm>
        </p:grpSpPr>
        <p:sp>
          <p:nvSpPr>
            <p:cNvPr id="30" name="Rounded Rectangle 4">
              <a:extLst>
                <a:ext uri="{FF2B5EF4-FFF2-40B4-BE49-F238E27FC236}">
                  <a16:creationId xmlns:a16="http://schemas.microsoft.com/office/drawing/2014/main" id="{D0D0F510-8D76-62E8-AD16-42BB0D3EE831}"/>
                </a:ext>
              </a:extLst>
            </p:cNvPr>
            <p:cNvSpPr/>
            <p:nvPr/>
          </p:nvSpPr>
          <p:spPr>
            <a:xfrm>
              <a:off x="4505190" y="3206146"/>
              <a:ext cx="2779579" cy="396000"/>
            </a:xfrm>
            <a:prstGeom prst="roundRect">
              <a:avLst>
                <a:gd name="adj" fmla="val 0"/>
              </a:avLst>
            </a:prstGeom>
            <a:solidFill>
              <a:schemeClr val="accent1"/>
            </a:solidFill>
            <a:ln w="19050" cap="flat" cmpd="sng" algn="ctr">
              <a:noFill/>
              <a:prstDash val="solid"/>
            </a:ln>
            <a:effectLst/>
          </p:spPr>
          <p:txBody>
            <a:bodyPr lIns="144000" rIns="14400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Light" panose="020F0302020204030204" pitchFamily="34" charset="0"/>
                  <a:cs typeface="Calibri" panose="020F0502020204030204" pitchFamily="34" charset="0"/>
                </a:rPr>
                <a:t>Click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Light" panose="020F0302020204030204" pitchFamily="34" charset="0"/>
                  <a:cs typeface="Calibri" panose="020F0502020204030204" pitchFamily="34" charset="0"/>
                </a:rPr>
                <a:t>+Create</a:t>
              </a:r>
              <a:r>
                <a:rPr kumimoji="0" lang="en-GB" sz="1200" i="0" u="none" strike="noStrike" kern="0" cap="none" spc="0" normalizeH="0" baseline="0" noProof="0">
                  <a:ln>
                    <a:noFill/>
                  </a:ln>
                  <a:solidFill>
                    <a:srgbClr val="FFFFFF"/>
                  </a:solidFill>
                  <a:effectLst/>
                  <a:uLnTx/>
                  <a:uFillTx/>
                  <a:latin typeface="Calibri" panose="020F0502020204030204" pitchFamily="34" charset="0"/>
                  <a:ea typeface="Calibri Light" panose="020F0302020204030204" pitchFamily="34" charset="0"/>
                  <a:cs typeface="Calibri" panose="020F0502020204030204" pitchFamily="34" charset="0"/>
                </a:rPr>
                <a:t> top right</a:t>
              </a:r>
              <a:endParaRPr kumimoji="0" lang="en-US" sz="1200" b="1" i="0" u="none" strike="noStrike" kern="0" cap="none" spc="0" normalizeH="0" baseline="0" noProof="0">
                <a:ln>
                  <a:noFill/>
                </a:ln>
                <a:solidFill>
                  <a:srgbClr val="FFFFFF"/>
                </a:solidFill>
                <a:effectLst/>
                <a:uLnTx/>
                <a:uFillTx/>
                <a:latin typeface="Calibri" panose="020F0502020204030204" pitchFamily="34" charset="0"/>
                <a:ea typeface="Calibri Light" panose="020F0302020204030204" pitchFamily="34" charset="0"/>
                <a:cs typeface="Calibri" panose="020F0502020204030204" pitchFamily="34" charset="0"/>
              </a:endParaRPr>
            </a:p>
          </p:txBody>
        </p:sp>
        <p:sp>
          <p:nvSpPr>
            <p:cNvPr id="31" name="Oval 30">
              <a:extLst>
                <a:ext uri="{FF2B5EF4-FFF2-40B4-BE49-F238E27FC236}">
                  <a16:creationId xmlns:a16="http://schemas.microsoft.com/office/drawing/2014/main" id="{07CF00E9-273F-8776-11CD-9F3A2D457DD3}"/>
                </a:ext>
              </a:extLst>
            </p:cNvPr>
            <p:cNvSpPr/>
            <p:nvPr/>
          </p:nvSpPr>
          <p:spPr>
            <a:xfrm>
              <a:off x="4307723" y="3002463"/>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2</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sp>
        <p:nvSpPr>
          <p:cNvPr id="5" name="Title 6">
            <a:extLst>
              <a:ext uri="{FF2B5EF4-FFF2-40B4-BE49-F238E27FC236}">
                <a16:creationId xmlns:a16="http://schemas.microsoft.com/office/drawing/2014/main" id="{87E23B70-BDA7-6F42-324B-527078A4ABE2}"/>
              </a:ext>
            </a:extLst>
          </p:cNvPr>
          <p:cNvSpPr>
            <a:spLocks noGrp="1"/>
          </p:cNvSpPr>
          <p:nvPr>
            <p:ph type="title"/>
          </p:nvPr>
        </p:nvSpPr>
        <p:spPr>
          <a:xfrm>
            <a:off x="407987" y="404812"/>
            <a:ext cx="11520488" cy="568229"/>
          </a:xfrm>
        </p:spPr>
        <p:txBody>
          <a:bodyPr>
            <a:noAutofit/>
          </a:bodyPr>
          <a:lstStyle/>
          <a:p>
            <a:r>
              <a:rPr lang="en-GB" sz="3000"/>
              <a:t>VCV Walkthrough </a:t>
            </a:r>
            <a:r>
              <a:rPr lang="en-GB" sz="3000">
                <a:solidFill>
                  <a:schemeClr val="tx1"/>
                </a:solidFill>
              </a:rPr>
              <a:t>- </a:t>
            </a:r>
            <a:r>
              <a:rPr kumimoji="0" lang="en-GB" sz="3000" b="0" i="0" u="none" strike="noStrike" kern="1200" cap="none" spc="0" normalizeH="0" baseline="0" noProof="0">
                <a:ln>
                  <a:noFill/>
                </a:ln>
                <a:solidFill>
                  <a:schemeClr val="tx1"/>
                </a:solidFill>
                <a:effectLst/>
                <a:uLnTx/>
                <a:uFillTx/>
                <a:ea typeface="+mn-ea"/>
                <a:cs typeface="+mn-cs"/>
              </a:rPr>
              <a:t>How to create an ESR study proposal</a:t>
            </a:r>
            <a:endParaRPr lang="en-GB" sz="3000">
              <a:solidFill>
                <a:schemeClr val="tx1"/>
              </a:solidFill>
            </a:endParaRPr>
          </a:p>
        </p:txBody>
      </p:sp>
      <p:pic>
        <p:nvPicPr>
          <p:cNvPr id="16" name="Picture 15">
            <a:extLst>
              <a:ext uri="{FF2B5EF4-FFF2-40B4-BE49-F238E27FC236}">
                <a16:creationId xmlns:a16="http://schemas.microsoft.com/office/drawing/2014/main" id="{907E4C13-4E34-5811-4DD6-38DF8019F17E}"/>
              </a:ext>
            </a:extLst>
          </p:cNvPr>
          <p:cNvPicPr>
            <a:picLocks noChangeAspect="1"/>
          </p:cNvPicPr>
          <p:nvPr/>
        </p:nvPicPr>
        <p:blipFill>
          <a:blip r:embed="rId2"/>
          <a:stretch>
            <a:fillRect/>
          </a:stretch>
        </p:blipFill>
        <p:spPr>
          <a:xfrm>
            <a:off x="7137831" y="1312153"/>
            <a:ext cx="4611600" cy="2276827"/>
          </a:xfrm>
          <a:prstGeom prst="rect">
            <a:avLst/>
          </a:prstGeom>
          <a:ln w="12700">
            <a:solidFill>
              <a:schemeClr val="accent2"/>
            </a:solidFill>
          </a:ln>
        </p:spPr>
      </p:pic>
      <p:sp>
        <p:nvSpPr>
          <p:cNvPr id="24" name="TextBox 23">
            <a:extLst>
              <a:ext uri="{FF2B5EF4-FFF2-40B4-BE49-F238E27FC236}">
                <a16:creationId xmlns:a16="http://schemas.microsoft.com/office/drawing/2014/main" id="{6C736C47-4953-BA2A-8877-974AE18CCA12}"/>
              </a:ext>
            </a:extLst>
          </p:cNvPr>
          <p:cNvSpPr txBox="1"/>
          <p:nvPr/>
        </p:nvSpPr>
        <p:spPr>
          <a:xfrm>
            <a:off x="407988" y="938263"/>
            <a:ext cx="6960305" cy="369332"/>
          </a:xfrm>
          <a:prstGeom prst="rect">
            <a:avLst/>
          </a:prstGeom>
          <a:noFill/>
        </p:spPr>
        <p:txBody>
          <a:bodyPr wrap="square" lIns="72000" tIns="45720" rIns="3600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GB">
                <a:solidFill>
                  <a:srgbClr val="3F4444"/>
                </a:solidFill>
                <a:latin typeface="Calibri" panose="020F0502020204030204" pitchFamily="34" charset="0"/>
                <a:ea typeface="Calibri" panose="020F0502020204030204" pitchFamily="34" charset="0"/>
                <a:cs typeface="Calibri" panose="020F0502020204030204" pitchFamily="34" charset="0"/>
              </a:rPr>
              <a:t>Externally Sponsored Research creation</a:t>
            </a:r>
            <a:endParaRPr kumimoji="0" lang="en-GB" sz="1800" b="0" i="0" u="none" strike="noStrike" kern="120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cxnSp>
        <p:nvCxnSpPr>
          <p:cNvPr id="32" name="Connector: Elbow 31">
            <a:extLst>
              <a:ext uri="{FF2B5EF4-FFF2-40B4-BE49-F238E27FC236}">
                <a16:creationId xmlns:a16="http://schemas.microsoft.com/office/drawing/2014/main" id="{6D0DF806-66BB-4A8B-41A6-BECADDEC75CC}"/>
              </a:ext>
            </a:extLst>
          </p:cNvPr>
          <p:cNvCxnSpPr>
            <a:cxnSpLocks/>
            <a:stCxn id="27" idx="3"/>
            <a:endCxn id="9" idx="1"/>
          </p:cNvCxnSpPr>
          <p:nvPr/>
        </p:nvCxnSpPr>
        <p:spPr>
          <a:xfrm flipV="1">
            <a:off x="4656000" y="1646707"/>
            <a:ext cx="2659428" cy="605636"/>
          </a:xfrm>
          <a:prstGeom prst="bentConnector3">
            <a:avLst>
              <a:gd name="adj1" fmla="val 50000"/>
            </a:avLst>
          </a:prstGeom>
          <a:noFill/>
          <a:ln w="19050" cap="flat" cmpd="sng" algn="ctr">
            <a:solidFill>
              <a:srgbClr val="830051"/>
            </a:solidFill>
            <a:prstDash val="dash"/>
            <a:tailEnd type="triangle"/>
          </a:ln>
          <a:effectLst/>
        </p:spPr>
      </p:cxnSp>
      <p:sp>
        <p:nvSpPr>
          <p:cNvPr id="37" name="Rounded Rectangle 4">
            <a:extLst>
              <a:ext uri="{FF2B5EF4-FFF2-40B4-BE49-F238E27FC236}">
                <a16:creationId xmlns:a16="http://schemas.microsoft.com/office/drawing/2014/main" id="{46EF0886-0A6F-820D-2EFD-3D985C4828B6}"/>
              </a:ext>
            </a:extLst>
          </p:cNvPr>
          <p:cNvSpPr/>
          <p:nvPr/>
        </p:nvSpPr>
        <p:spPr>
          <a:xfrm>
            <a:off x="1101000" y="5204049"/>
            <a:ext cx="4230000" cy="814868"/>
          </a:xfrm>
          <a:prstGeom prst="roundRect">
            <a:avLst>
              <a:gd name="adj" fmla="val 0"/>
            </a:avLst>
          </a:prstGeom>
          <a:solidFill>
            <a:srgbClr val="F8D580"/>
          </a:solidFill>
          <a:ln w="19050" cap="flat" cmpd="sng" algn="ctr">
            <a:solidFill>
              <a:schemeClr val="accent2"/>
            </a:solidFill>
            <a:prstDash val="solid"/>
          </a:ln>
          <a:effectLst/>
        </p:spPr>
        <p:txBody>
          <a:bodyPr lIns="288000" tIns="45720" rIns="288000" bIns="45720" rtlCol="0" anchor="ctr">
            <a:normAutofit fontScale="92500"/>
          </a:bodyPr>
          <a:lstStyle/>
          <a:p>
            <a:pPr algn="ctr" defTabSz="914378">
              <a:lnSpc>
                <a:spcPts val="1400"/>
              </a:lnSpc>
              <a:spcAft>
                <a:spcPts val="300"/>
              </a:spcAft>
              <a:buSzPts val="2400"/>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Calibri"/>
                <a:cs typeface="Calibri" panose="020F0502020204030204" pitchFamily="34" charset="0"/>
              </a:rPr>
              <a:t>If you have previously created or been assigned to a study,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Calibri"/>
                <a:cs typeface="Calibri" panose="020F0502020204030204" pitchFamily="34" charset="0"/>
              </a:rPr>
              <a:t>all</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Calibri"/>
                <a:cs typeface="Calibri" panose="020F0502020204030204" pitchFamily="34" charset="0"/>
              </a:rPr>
              <a:t> related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Calibri"/>
                <a:cs typeface="Calibri" panose="020F0502020204030204" pitchFamily="34" charset="0"/>
              </a:rPr>
              <a:t>Externally Sponsored Research</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Calibri"/>
                <a:cs typeface="Calibri" panose="020F0502020204030204" pitchFamily="34" charset="0"/>
              </a:rPr>
              <a:t> can be seen in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Calibri"/>
                <a:cs typeface="Calibri" panose="020F0502020204030204" pitchFamily="34" charset="0"/>
              </a:rPr>
              <a:t>ESR Info Tab</a:t>
            </a:r>
            <a:r>
              <a:rPr kumimoji="0" lang="en-GB" sz="1200" i="0" u="none" strike="noStrike" kern="0" cap="none" spc="0" normalizeH="0" baseline="0" noProof="0">
                <a:ln>
                  <a:noFill/>
                </a:ln>
                <a:solidFill>
                  <a:srgbClr val="000000"/>
                </a:solidFill>
                <a:effectLst/>
                <a:uLnTx/>
                <a:uFillTx/>
                <a:latin typeface="Calibri" panose="020F0502020204030204" pitchFamily="34" charset="0"/>
                <a:ea typeface="Calibri"/>
                <a:cs typeface="Calibri" panose="020F0502020204030204" pitchFamily="34" charset="0"/>
              </a:rPr>
              <a:t>. All your ESR studies with their numbers will be visible in blue in the left-hand column on your screen. </a:t>
            </a:r>
            <a:endParaRPr kumimoji="0" lang="en-GB" sz="1200" b="0" i="0" u="none" strike="noStrike" kern="0" cap="none" spc="0" normalizeH="0" baseline="0" noProof="0">
              <a:ln>
                <a:noFill/>
              </a:ln>
              <a:solidFill>
                <a:srgbClr val="000000"/>
              </a:solidFill>
              <a:effectLst/>
              <a:uLnTx/>
              <a:uFillTx/>
              <a:latin typeface="Calibri" panose="020F0502020204030204" pitchFamily="34" charset="0"/>
              <a:ea typeface="Calibri"/>
              <a:cs typeface="Calibri" panose="020F0502020204030204" pitchFamily="34" charset="0"/>
            </a:endParaRPr>
          </a:p>
        </p:txBody>
      </p:sp>
      <p:pic>
        <p:nvPicPr>
          <p:cNvPr id="9" name="Picture 8">
            <a:extLst>
              <a:ext uri="{FF2B5EF4-FFF2-40B4-BE49-F238E27FC236}">
                <a16:creationId xmlns:a16="http://schemas.microsoft.com/office/drawing/2014/main" id="{60721548-60EF-0B86-6896-4D8A9B7E391A}"/>
              </a:ext>
            </a:extLst>
          </p:cNvPr>
          <p:cNvPicPr>
            <a:picLocks noChangeAspect="1"/>
          </p:cNvPicPr>
          <p:nvPr/>
        </p:nvPicPr>
        <p:blipFill rotWithShape="1">
          <a:blip r:embed="rId3"/>
          <a:srcRect l="1514" t="1" r="4525" b="8886"/>
          <a:stretch/>
        </p:blipFill>
        <p:spPr>
          <a:xfrm>
            <a:off x="7315428" y="1455990"/>
            <a:ext cx="1089667" cy="381434"/>
          </a:xfrm>
          <a:prstGeom prst="rect">
            <a:avLst/>
          </a:prstGeom>
          <a:ln w="25400">
            <a:solidFill>
              <a:schemeClr val="accent2"/>
            </a:solidFill>
          </a:ln>
        </p:spPr>
      </p:pic>
      <p:pic>
        <p:nvPicPr>
          <p:cNvPr id="8" name="Picture 7" descr="A blue rectangular sign with white text&#10;&#10;Description automatically generated">
            <a:extLst>
              <a:ext uri="{FF2B5EF4-FFF2-40B4-BE49-F238E27FC236}">
                <a16:creationId xmlns:a16="http://schemas.microsoft.com/office/drawing/2014/main" id="{FFFBA767-1998-E4A3-AC2F-7161992DA09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013277" y="1466856"/>
            <a:ext cx="817452" cy="288241"/>
          </a:xfrm>
          <a:prstGeom prst="rect">
            <a:avLst/>
          </a:prstGeom>
          <a:ln w="25400">
            <a:solidFill>
              <a:schemeClr val="accent2"/>
            </a:solidFill>
          </a:ln>
        </p:spPr>
      </p:pic>
      <p:cxnSp>
        <p:nvCxnSpPr>
          <p:cNvPr id="38" name="Connector: Elbow 37">
            <a:extLst>
              <a:ext uri="{FF2B5EF4-FFF2-40B4-BE49-F238E27FC236}">
                <a16:creationId xmlns:a16="http://schemas.microsoft.com/office/drawing/2014/main" id="{B7DBE3C1-6C1D-545B-E78A-2A1D7AF193CB}"/>
              </a:ext>
            </a:extLst>
          </p:cNvPr>
          <p:cNvCxnSpPr>
            <a:cxnSpLocks/>
            <a:stCxn id="30" idx="3"/>
            <a:endCxn id="8" idx="2"/>
          </p:cNvCxnSpPr>
          <p:nvPr/>
        </p:nvCxnSpPr>
        <p:spPr>
          <a:xfrm flipV="1">
            <a:off x="4649314" y="1755097"/>
            <a:ext cx="6772689" cy="1740745"/>
          </a:xfrm>
          <a:prstGeom prst="bentConnector2">
            <a:avLst/>
          </a:prstGeom>
          <a:noFill/>
          <a:ln w="19050" cap="flat" cmpd="sng" algn="ctr">
            <a:solidFill>
              <a:srgbClr val="F0AB00"/>
            </a:solidFill>
            <a:prstDash val="dash"/>
            <a:tailEnd type="triangle"/>
          </a:ln>
          <a:effectLst/>
        </p:spPr>
      </p:cxnSp>
      <p:pic>
        <p:nvPicPr>
          <p:cNvPr id="40" name="Picture 39" descr="A screenshot of a computer&#10;&#10;Description automatically generated">
            <a:extLst>
              <a:ext uri="{FF2B5EF4-FFF2-40B4-BE49-F238E27FC236}">
                <a16:creationId xmlns:a16="http://schemas.microsoft.com/office/drawing/2014/main" id="{E2428B53-1E61-8800-AA12-2BCBA1610580}"/>
              </a:ext>
            </a:extLst>
          </p:cNvPr>
          <p:cNvPicPr>
            <a:picLocks noChangeAspect="1"/>
          </p:cNvPicPr>
          <p:nvPr/>
        </p:nvPicPr>
        <p:blipFill>
          <a:blip r:embed="rId5"/>
          <a:stretch>
            <a:fillRect/>
          </a:stretch>
        </p:blipFill>
        <p:spPr>
          <a:xfrm>
            <a:off x="7137831" y="3721510"/>
            <a:ext cx="4611600" cy="2392307"/>
          </a:xfrm>
          <a:prstGeom prst="rect">
            <a:avLst/>
          </a:prstGeom>
          <a:ln w="12700">
            <a:solidFill>
              <a:schemeClr val="accent2"/>
            </a:solidFill>
          </a:ln>
        </p:spPr>
      </p:pic>
      <p:sp>
        <p:nvSpPr>
          <p:cNvPr id="41" name="Rounded Rectangle 4">
            <a:extLst>
              <a:ext uri="{FF2B5EF4-FFF2-40B4-BE49-F238E27FC236}">
                <a16:creationId xmlns:a16="http://schemas.microsoft.com/office/drawing/2014/main" id="{BC0B2B34-98A1-0B04-0B9E-5B7FC52C4F27}"/>
              </a:ext>
            </a:extLst>
          </p:cNvPr>
          <p:cNvSpPr/>
          <p:nvPr/>
        </p:nvSpPr>
        <p:spPr>
          <a:xfrm>
            <a:off x="3216000" y="4081042"/>
            <a:ext cx="2880000" cy="622473"/>
          </a:xfrm>
          <a:prstGeom prst="roundRect">
            <a:avLst>
              <a:gd name="adj" fmla="val 0"/>
            </a:avLst>
          </a:prstGeom>
          <a:solidFill>
            <a:schemeClr val="tx1"/>
          </a:solidFill>
          <a:ln w="19050" cap="flat" cmpd="sng" algn="ctr">
            <a:solidFill>
              <a:schemeClr val="tx1">
                <a:lumMod val="50000"/>
              </a:schemeClr>
            </a:solidFill>
            <a:prstDash val="solid"/>
          </a:ln>
          <a:effectLst/>
        </p:spPr>
        <p:txBody>
          <a:bodyPr rtlCol="0" anchor="ctr">
            <a:noAutofit/>
          </a:bodyPr>
          <a:lstStyle/>
          <a:p>
            <a:pPr marL="0" marR="0" lvl="0" indent="0" algn="ctr" defTabSz="914378" rtl="0" eaLnBrk="1" fontAlgn="auto" latinLnBrk="0" hangingPunct="1">
              <a:lnSpc>
                <a:spcPts val="1400"/>
              </a:lnSpc>
              <a:spcBef>
                <a:spcPts val="0"/>
              </a:spcBef>
              <a:spcAft>
                <a:spcPts val="300"/>
              </a:spcAft>
              <a:buClrTx/>
              <a:buSzPts val="2400"/>
              <a:buFontTx/>
              <a:buNone/>
              <a:tabLst/>
              <a:defRPr/>
            </a:pPr>
            <a:r>
              <a:rPr lang="en-US" sz="1200" kern="0">
                <a:solidFill>
                  <a:schemeClr val="bg1"/>
                </a:solidFill>
                <a:latin typeface="Calibri" panose="020F0502020204030204" pitchFamily="34" charset="0"/>
                <a:ea typeface="Calibri" panose="020F0502020204030204" pitchFamily="34" charset="0"/>
                <a:cs typeface="Calibri" panose="020F0502020204030204" pitchFamily="34" charset="0"/>
              </a:rPr>
              <a:t>A new window appears: </a:t>
            </a:r>
            <a:r>
              <a:rPr kumimoji="0" lang="en-US" sz="1200" b="1" i="0" u="none" strike="noStrike" kern="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Create Externally Sponsored Research</a:t>
            </a:r>
          </a:p>
        </p:txBody>
      </p:sp>
    </p:spTree>
    <p:extLst>
      <p:ext uri="{BB962C8B-B14F-4D97-AF65-F5344CB8AC3E}">
        <p14:creationId xmlns:p14="http://schemas.microsoft.com/office/powerpoint/2010/main" val="1998294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116090C-B931-194A-A38A-A210C77C6589}"/>
              </a:ext>
            </a:extLst>
          </p:cNvPr>
          <p:cNvSpPr>
            <a:spLocks noGrp="1"/>
          </p:cNvSpPr>
          <p:nvPr>
            <p:ph type="title"/>
          </p:nvPr>
        </p:nvSpPr>
        <p:spPr>
          <a:xfrm>
            <a:off x="407987" y="404812"/>
            <a:ext cx="11828258" cy="568229"/>
          </a:xfrm>
        </p:spPr>
        <p:txBody>
          <a:bodyPr>
            <a:noAutofit/>
          </a:bodyPr>
          <a:lstStyle/>
          <a:p>
            <a:r>
              <a:rPr lang="en-GB" sz="3000"/>
              <a:t>VCV Walkthrough </a:t>
            </a:r>
            <a:r>
              <a:rPr lang="en-GB" sz="3000">
                <a:solidFill>
                  <a:schemeClr val="tx1"/>
                </a:solidFill>
              </a:rPr>
              <a:t>- </a:t>
            </a:r>
            <a:r>
              <a:rPr kumimoji="0" lang="en-GB" sz="3000" b="0" i="0" u="none" strike="noStrike" kern="1200" cap="none" spc="0" normalizeH="0" baseline="0" noProof="0">
                <a:ln>
                  <a:noFill/>
                </a:ln>
                <a:solidFill>
                  <a:schemeClr val="tx1"/>
                </a:solidFill>
                <a:effectLst/>
                <a:uLnTx/>
                <a:uFillTx/>
                <a:ea typeface="+mn-ea"/>
                <a:cs typeface="+mn-cs"/>
              </a:rPr>
              <a:t>How to create an ESR study proposal</a:t>
            </a:r>
            <a:endParaRPr lang="en-GB" sz="3000">
              <a:solidFill>
                <a:schemeClr val="tx1"/>
              </a:solidFill>
            </a:endParaRPr>
          </a:p>
        </p:txBody>
      </p:sp>
      <p:sp>
        <p:nvSpPr>
          <p:cNvPr id="11" name="Slide Number Placeholder 10">
            <a:extLst>
              <a:ext uri="{FF2B5EF4-FFF2-40B4-BE49-F238E27FC236}">
                <a16:creationId xmlns:a16="http://schemas.microsoft.com/office/drawing/2014/main" id="{3CB2B9A8-549C-1650-8E78-B88B0FBE5564}"/>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3EC06AE5-F80C-84A3-9C7F-5AF646F612AA}"/>
              </a:ext>
            </a:extLst>
          </p:cNvPr>
          <p:cNvSpPr txBox="1"/>
          <p:nvPr/>
        </p:nvSpPr>
        <p:spPr>
          <a:xfrm>
            <a:off x="407988" y="938263"/>
            <a:ext cx="6960305" cy="369332"/>
          </a:xfrm>
          <a:prstGeom prst="rect">
            <a:avLst/>
          </a:prstGeom>
          <a:noFill/>
        </p:spPr>
        <p:txBody>
          <a:bodyPr wrap="square" lIns="72000" tIns="45720" rIns="3600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rPr>
              <a:t>Acknowledgement / General Information sections</a:t>
            </a:r>
          </a:p>
        </p:txBody>
      </p:sp>
      <p:grpSp>
        <p:nvGrpSpPr>
          <p:cNvPr id="20" name="Group 19">
            <a:extLst>
              <a:ext uri="{FF2B5EF4-FFF2-40B4-BE49-F238E27FC236}">
                <a16:creationId xmlns:a16="http://schemas.microsoft.com/office/drawing/2014/main" id="{0EB755FD-8DB3-8C2A-7845-1D41E4FDBE82}"/>
              </a:ext>
            </a:extLst>
          </p:cNvPr>
          <p:cNvGrpSpPr/>
          <p:nvPr/>
        </p:nvGrpSpPr>
        <p:grpSpPr>
          <a:xfrm>
            <a:off x="403109" y="3771161"/>
            <a:ext cx="4252106" cy="901498"/>
            <a:chOff x="839787" y="2958118"/>
            <a:chExt cx="4252106" cy="901498"/>
          </a:xfrm>
        </p:grpSpPr>
        <p:sp>
          <p:nvSpPr>
            <p:cNvPr id="30" name="Rounded Rectangle 4">
              <a:extLst>
                <a:ext uri="{FF2B5EF4-FFF2-40B4-BE49-F238E27FC236}">
                  <a16:creationId xmlns:a16="http://schemas.microsoft.com/office/drawing/2014/main" id="{D0D0F510-8D76-62E8-AD16-42BB0D3EE831}"/>
                </a:ext>
              </a:extLst>
            </p:cNvPr>
            <p:cNvSpPr/>
            <p:nvPr/>
          </p:nvSpPr>
          <p:spPr>
            <a:xfrm>
              <a:off x="1131893" y="3240085"/>
              <a:ext cx="3960000" cy="619531"/>
            </a:xfrm>
            <a:prstGeom prst="roundRect">
              <a:avLst>
                <a:gd name="adj" fmla="val 0"/>
              </a:avLst>
            </a:prstGeom>
            <a:solidFill>
              <a:schemeClr val="accent1"/>
            </a:solidFill>
            <a:ln w="19050" cap="flat" cmpd="sng" algn="ctr">
              <a:noFill/>
              <a:prstDash val="solid"/>
            </a:ln>
            <a:effectLst/>
          </p:spPr>
          <p:txBody>
            <a:bodyPr lIns="144000" rIns="144000" rtlCol="0" anchor="ctr">
              <a:no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0"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Complete the mandatory fields under the </a:t>
              </a:r>
              <a:r>
                <a:rPr kumimoji="0" lang="en-GB" sz="1200" b="1"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General Information </a:t>
              </a:r>
              <a:r>
                <a:rPr kumimoji="0" lang="en-GB" sz="1200" b="0"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section</a:t>
              </a:r>
              <a:endParaRPr kumimoji="0" lang="en-GB" sz="1200" b="1" i="0" u="none" strike="noStrike" kern="0" cap="none" spc="0" normalizeH="0" baseline="0" noProof="0">
                <a:ln>
                  <a:noFill/>
                </a:ln>
                <a:solidFill>
                  <a:srgbClr val="FFFFFF"/>
                </a:solidFill>
                <a:effectLst/>
                <a:uLnTx/>
                <a:uFillTx/>
                <a:latin typeface="Calibri"/>
                <a:ea typeface="+mn-ea"/>
                <a:cs typeface="Calibri Light" panose="020F0302020204030204" pitchFamily="34" charset="0"/>
              </a:endParaRPr>
            </a:p>
          </p:txBody>
        </p:sp>
        <p:sp>
          <p:nvSpPr>
            <p:cNvPr id="31" name="Oval 30">
              <a:extLst>
                <a:ext uri="{FF2B5EF4-FFF2-40B4-BE49-F238E27FC236}">
                  <a16:creationId xmlns:a16="http://schemas.microsoft.com/office/drawing/2014/main" id="{07CF00E9-273F-8776-11CD-9F3A2D457DD3}"/>
                </a:ext>
              </a:extLst>
            </p:cNvPr>
            <p:cNvSpPr/>
            <p:nvPr/>
          </p:nvSpPr>
          <p:spPr>
            <a:xfrm>
              <a:off x="839787" y="2958118"/>
              <a:ext cx="565200" cy="565201"/>
            </a:xfrm>
            <a:prstGeom prst="ellipse">
              <a:avLst/>
            </a:prstGeom>
            <a:solidFill>
              <a:srgbClr val="FFFFFF"/>
            </a:solidFill>
            <a:ln w="12700" cap="flat" cmpd="sng" algn="ctr">
              <a:solidFill>
                <a:schemeClr val="accent1"/>
              </a:solidFill>
              <a:prstDash val="solid"/>
            </a:ln>
            <a:effectLst/>
          </p:spPr>
          <p:txBody>
            <a:bodyPr wrap="none" t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4</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sp>
        <p:nvSpPr>
          <p:cNvPr id="2" name="Rounded Rectangle 4">
            <a:extLst>
              <a:ext uri="{FF2B5EF4-FFF2-40B4-BE49-F238E27FC236}">
                <a16:creationId xmlns:a16="http://schemas.microsoft.com/office/drawing/2014/main" id="{6FB9E65D-337B-AAC2-B02A-D4CAE8D8BC72}"/>
              </a:ext>
            </a:extLst>
          </p:cNvPr>
          <p:cNvSpPr/>
          <p:nvPr/>
        </p:nvSpPr>
        <p:spPr>
          <a:xfrm>
            <a:off x="2497288" y="2839622"/>
            <a:ext cx="3600000" cy="829152"/>
          </a:xfrm>
          <a:prstGeom prst="roundRect">
            <a:avLst>
              <a:gd name="adj" fmla="val 0"/>
            </a:avLst>
          </a:prstGeom>
          <a:solidFill>
            <a:schemeClr val="tx1"/>
          </a:solidFill>
          <a:ln w="19050" cap="flat" cmpd="sng" algn="ctr">
            <a:solidFill>
              <a:schemeClr val="tx1">
                <a:lumMod val="50000"/>
              </a:schemeClr>
            </a:solidFill>
            <a:prstDash val="solid"/>
          </a:ln>
          <a:effectLst/>
        </p:spPr>
        <p:txBody>
          <a:bodyPr rtlCol="0" anchor="ctr">
            <a:noAutofit/>
          </a:bodyPr>
          <a:lstStyle/>
          <a:p>
            <a:pPr marL="0" marR="0" lvl="0" indent="0" algn="ctr" defTabSz="914378" rtl="0" eaLnBrk="1" fontAlgn="auto" latinLnBrk="0" hangingPunct="1">
              <a:lnSpc>
                <a:spcPts val="1400"/>
              </a:lnSpc>
              <a:spcBef>
                <a:spcPts val="0"/>
              </a:spcBef>
              <a:spcAft>
                <a:spcPts val="300"/>
              </a:spcAft>
              <a:buClrTx/>
              <a:buSzPts val="2400"/>
              <a:buFontTx/>
              <a:buNone/>
              <a:tabLst/>
              <a:defRPr/>
            </a:pPr>
            <a:r>
              <a:rPr lang="en-GB" sz="1200" kern="0" dirty="0">
                <a:solidFill>
                  <a:schemeClr val="bg1"/>
                </a:solidFill>
                <a:latin typeface="Calibri" panose="020F0502020204030204" pitchFamily="34" charset="0"/>
                <a:ea typeface="Calibri" panose="020F0502020204030204" pitchFamily="34" charset="0"/>
                <a:cs typeface="Calibri" panose="020F0502020204030204" pitchFamily="34" charset="0"/>
              </a:rPr>
              <a:t>When the box is checked, the </a:t>
            </a:r>
            <a:r>
              <a:rPr lang="en-GB" sz="1200" b="1" kern="0" dirty="0">
                <a:solidFill>
                  <a:schemeClr val="bg1"/>
                </a:solidFill>
                <a:latin typeface="Calibri" panose="020F0502020204030204" pitchFamily="34" charset="0"/>
                <a:ea typeface="Calibri" panose="020F0502020204030204" pitchFamily="34" charset="0"/>
                <a:cs typeface="Calibri" panose="020F0502020204030204" pitchFamily="34" charset="0"/>
              </a:rPr>
              <a:t>General Information </a:t>
            </a:r>
            <a:r>
              <a:rPr lang="en-GB" sz="1200" kern="0" dirty="0">
                <a:solidFill>
                  <a:schemeClr val="bg1"/>
                </a:solidFill>
                <a:latin typeface="Calibri" panose="020F0502020204030204" pitchFamily="34" charset="0"/>
                <a:ea typeface="Calibri" panose="020F0502020204030204" pitchFamily="34" charset="0"/>
                <a:cs typeface="Calibri" panose="020F0502020204030204" pitchFamily="34" charset="0"/>
              </a:rPr>
              <a:t>section appears with mandatory fields that must be completed before the draft ESR proposal can be saved.</a:t>
            </a:r>
            <a:endParaRPr kumimoji="0" lang="en-US" sz="1200" b="1"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ABE93D1-AA3B-E3FA-5831-C535022652BA}"/>
              </a:ext>
            </a:extLst>
          </p:cNvPr>
          <p:cNvPicPr>
            <a:picLocks noChangeAspect="1"/>
          </p:cNvPicPr>
          <p:nvPr/>
        </p:nvPicPr>
        <p:blipFill>
          <a:blip r:embed="rId3"/>
          <a:stretch>
            <a:fillRect/>
          </a:stretch>
        </p:blipFill>
        <p:spPr>
          <a:xfrm>
            <a:off x="7164623" y="3584489"/>
            <a:ext cx="4611600" cy="2257657"/>
          </a:xfrm>
          <a:prstGeom prst="rect">
            <a:avLst/>
          </a:prstGeom>
          <a:ln w="12700">
            <a:solidFill>
              <a:schemeClr val="accent2"/>
            </a:solidFill>
          </a:ln>
        </p:spPr>
      </p:pic>
      <p:cxnSp>
        <p:nvCxnSpPr>
          <p:cNvPr id="61" name="Connector: Elbow 60">
            <a:extLst>
              <a:ext uri="{FF2B5EF4-FFF2-40B4-BE49-F238E27FC236}">
                <a16:creationId xmlns:a16="http://schemas.microsoft.com/office/drawing/2014/main" id="{EF4F4BEF-71F7-83EE-C91F-EC1EF2E239CD}"/>
              </a:ext>
            </a:extLst>
          </p:cNvPr>
          <p:cNvCxnSpPr>
            <a:cxnSpLocks/>
            <a:stCxn id="30" idx="3"/>
            <a:endCxn id="22" idx="1"/>
          </p:cNvCxnSpPr>
          <p:nvPr/>
        </p:nvCxnSpPr>
        <p:spPr>
          <a:xfrm flipV="1">
            <a:off x="4655215" y="4318632"/>
            <a:ext cx="1941852" cy="44262"/>
          </a:xfrm>
          <a:prstGeom prst="bentConnector3">
            <a:avLst>
              <a:gd name="adj1" fmla="val 50000"/>
            </a:avLst>
          </a:prstGeom>
          <a:noFill/>
          <a:ln w="19050" cap="flat" cmpd="sng" algn="ctr">
            <a:solidFill>
              <a:schemeClr val="accent2"/>
            </a:solidFill>
            <a:prstDash val="dash"/>
            <a:tailEnd type="triangle"/>
          </a:ln>
          <a:effectLst/>
        </p:spPr>
      </p:cxnSp>
      <p:pic>
        <p:nvPicPr>
          <p:cNvPr id="13" name="Picture 12" descr="A screenshot of a computer&#10;&#10;Description automatically generated">
            <a:extLst>
              <a:ext uri="{FF2B5EF4-FFF2-40B4-BE49-F238E27FC236}">
                <a16:creationId xmlns:a16="http://schemas.microsoft.com/office/drawing/2014/main" id="{DEC1E1DF-0C5C-1C8D-ED83-F693D9F08F21}"/>
              </a:ext>
            </a:extLst>
          </p:cNvPr>
          <p:cNvPicPr>
            <a:picLocks noChangeAspect="1"/>
          </p:cNvPicPr>
          <p:nvPr/>
        </p:nvPicPr>
        <p:blipFill rotWithShape="1">
          <a:blip r:embed="rId4"/>
          <a:srcRect b="6753"/>
          <a:stretch/>
        </p:blipFill>
        <p:spPr>
          <a:xfrm>
            <a:off x="7164623" y="1307595"/>
            <a:ext cx="4611600" cy="2177559"/>
          </a:xfrm>
          <a:prstGeom prst="rect">
            <a:avLst/>
          </a:prstGeom>
          <a:ln w="12700">
            <a:solidFill>
              <a:schemeClr val="accent2"/>
            </a:solidFill>
          </a:ln>
        </p:spPr>
      </p:pic>
      <p:grpSp>
        <p:nvGrpSpPr>
          <p:cNvPr id="16" name="Group 15">
            <a:extLst>
              <a:ext uri="{FF2B5EF4-FFF2-40B4-BE49-F238E27FC236}">
                <a16:creationId xmlns:a16="http://schemas.microsoft.com/office/drawing/2014/main" id="{AF394ED0-CC0E-4FA6-B2FA-76507AD4CA10}"/>
              </a:ext>
            </a:extLst>
          </p:cNvPr>
          <p:cNvGrpSpPr/>
          <p:nvPr/>
        </p:nvGrpSpPr>
        <p:grpSpPr>
          <a:xfrm>
            <a:off x="407987" y="1417490"/>
            <a:ext cx="4247228" cy="1121754"/>
            <a:chOff x="4310164" y="3000763"/>
            <a:chExt cx="2981187" cy="787381"/>
          </a:xfrm>
        </p:grpSpPr>
        <p:sp>
          <p:nvSpPr>
            <p:cNvPr id="17" name="Rounded Rectangle 4">
              <a:extLst>
                <a:ext uri="{FF2B5EF4-FFF2-40B4-BE49-F238E27FC236}">
                  <a16:creationId xmlns:a16="http://schemas.microsoft.com/office/drawing/2014/main" id="{A63BA105-6F0F-247A-9043-88D5D693466C}"/>
                </a:ext>
              </a:extLst>
            </p:cNvPr>
            <p:cNvSpPr/>
            <p:nvPr/>
          </p:nvSpPr>
          <p:spPr>
            <a:xfrm>
              <a:off x="4511773" y="3206146"/>
              <a:ext cx="2779578" cy="581998"/>
            </a:xfrm>
            <a:prstGeom prst="roundRect">
              <a:avLst>
                <a:gd name="adj" fmla="val 0"/>
              </a:avLst>
            </a:prstGeom>
            <a:solidFill>
              <a:schemeClr val="accent1"/>
            </a:solidFill>
            <a:ln w="19050" cap="flat" cmpd="sng" algn="ctr">
              <a:noFill/>
              <a:prstDash val="solid"/>
            </a:ln>
            <a:effectLst/>
          </p:spPr>
          <p:txBody>
            <a:bodyPr lIns="180000" rIns="18000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lang="en-GB" sz="1200" b="0" i="0" dirty="0">
                  <a:solidFill>
                    <a:schemeClr val="bg1"/>
                  </a:solidFill>
                  <a:effectLst/>
                  <a:latin typeface="Calibri" panose="020F0502020204030204" pitchFamily="34" charset="0"/>
                  <a:cs typeface="Calibri" panose="020F0502020204030204" pitchFamily="34" charset="0"/>
                </a:rPr>
                <a:t>Read and ensure you understand information in the </a:t>
              </a:r>
              <a:r>
                <a:rPr lang="en-GB" sz="1200" b="1" i="0" dirty="0">
                  <a:solidFill>
                    <a:schemeClr val="bg1"/>
                  </a:solidFill>
                  <a:effectLst/>
                  <a:latin typeface="Calibri" panose="020F0502020204030204" pitchFamily="34" charset="0"/>
                  <a:cs typeface="Calibri" panose="020F0502020204030204" pitchFamily="34" charset="0"/>
                </a:rPr>
                <a:t>Acknowledgement</a:t>
              </a:r>
              <a:r>
                <a:rPr lang="en-GB" sz="1200" b="0" i="0" dirty="0">
                  <a:solidFill>
                    <a:schemeClr val="bg1"/>
                  </a:solidFill>
                  <a:effectLst/>
                  <a:latin typeface="Calibri" panose="020F0502020204030204" pitchFamily="34" charset="0"/>
                  <a:cs typeface="Calibri" panose="020F0502020204030204" pitchFamily="34" charset="0"/>
                </a:rPr>
                <a:t> section</a:t>
              </a:r>
              <a:endParaRPr lang="en-GB" sz="1200" dirty="0">
                <a:solidFill>
                  <a:schemeClr val="bg1"/>
                </a:solidFill>
                <a:latin typeface="Calibri" panose="020F0502020204030204" pitchFamily="34" charset="0"/>
                <a:cs typeface="Calibri" panose="020F0502020204030204" pitchFamily="34" charset="0"/>
              </a:endParaRPr>
            </a:p>
            <a:p>
              <a:pPr marL="0" marR="0" lvl="0" indent="0" algn="ctr" defTabSz="914378" rtl="0" eaLnBrk="1" fontAlgn="auto" latinLnBrk="0" hangingPunct="1">
                <a:lnSpc>
                  <a:spcPts val="1400"/>
                </a:lnSpc>
                <a:spcBef>
                  <a:spcPts val="0"/>
                </a:spcBef>
                <a:spcAft>
                  <a:spcPts val="0"/>
                </a:spcAft>
                <a:buClrTx/>
                <a:buSzPts val="2400"/>
                <a:buFontTx/>
                <a:buNone/>
                <a:tabLst/>
                <a:defRPr/>
              </a:pPr>
              <a:r>
                <a:rPr lang="en-GB" sz="1200" kern="0" dirty="0">
                  <a:solidFill>
                    <a:srgbClr val="FFFFFF"/>
                  </a:solidFill>
                  <a:latin typeface="Calibri"/>
                  <a:cs typeface="Calibri Light" panose="020F0302020204030204" pitchFamily="34" charset="0"/>
                </a:rPr>
                <a:t>T</a:t>
              </a:r>
              <a:r>
                <a:rPr kumimoji="0" lang="en-GB" sz="1200" b="0" i="0" u="none" strike="noStrike" kern="0" cap="none" spc="0" normalizeH="0" baseline="0" noProof="0" dirty="0">
                  <a:ln>
                    <a:noFill/>
                  </a:ln>
                  <a:solidFill>
                    <a:srgbClr val="FFFFFF"/>
                  </a:solidFill>
                  <a:effectLst/>
                  <a:uLnTx/>
                  <a:uFillTx/>
                  <a:latin typeface="Calibri"/>
                  <a:ea typeface="+mn-ea"/>
                  <a:cs typeface="Calibri Light" panose="020F0302020204030204" pitchFamily="34" charset="0"/>
                </a:rPr>
                <a:t>hen, check the box </a:t>
              </a:r>
              <a:r>
                <a:rPr kumimoji="0" lang="en-GB" sz="1200" b="1" i="0" u="none" strike="noStrike" kern="0" cap="none" spc="0" normalizeH="0" baseline="0" noProof="0" dirty="0">
                  <a:ln>
                    <a:noFill/>
                  </a:ln>
                  <a:solidFill>
                    <a:srgbClr val="FFFFFF"/>
                  </a:solidFill>
                  <a:effectLst/>
                  <a:uLnTx/>
                  <a:uFillTx/>
                  <a:latin typeface="Calibri"/>
                  <a:ea typeface="+mn-ea"/>
                  <a:cs typeface="Calibri Light" panose="020F0302020204030204" pitchFamily="34" charset="0"/>
                </a:rPr>
                <a:t>'I agree with the statements above'</a:t>
              </a:r>
              <a:endParaRPr kumimoji="0" lang="en-US" sz="1200" b="1" i="0" u="none" strike="noStrike" kern="0" cap="none" spc="0" normalizeH="0" baseline="0" noProof="0" dirty="0">
                <a:ln>
                  <a:noFill/>
                </a:ln>
                <a:solidFill>
                  <a:srgbClr val="FFFFFF"/>
                </a:solidFill>
                <a:effectLst/>
                <a:uLnTx/>
                <a:uFillTx/>
                <a:latin typeface="Calibri"/>
                <a:ea typeface="+mn-ea"/>
                <a:cs typeface="Calibri Light" panose="020F0302020204030204" pitchFamily="34" charset="0"/>
              </a:endParaRPr>
            </a:p>
          </p:txBody>
        </p:sp>
        <p:sp>
          <p:nvSpPr>
            <p:cNvPr id="18" name="Oval 17">
              <a:extLst>
                <a:ext uri="{FF2B5EF4-FFF2-40B4-BE49-F238E27FC236}">
                  <a16:creationId xmlns:a16="http://schemas.microsoft.com/office/drawing/2014/main" id="{1A3562AE-2BAE-8D03-0E66-7119A19B44C4}"/>
                </a:ext>
              </a:extLst>
            </p:cNvPr>
            <p:cNvSpPr/>
            <p:nvPr/>
          </p:nvSpPr>
          <p:spPr>
            <a:xfrm>
              <a:off x="4310164" y="3000763"/>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3</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cxnSp>
        <p:nvCxnSpPr>
          <p:cNvPr id="19" name="Connector: Elbow 18">
            <a:extLst>
              <a:ext uri="{FF2B5EF4-FFF2-40B4-BE49-F238E27FC236}">
                <a16:creationId xmlns:a16="http://schemas.microsoft.com/office/drawing/2014/main" id="{226745AC-9FE1-0099-B2E9-9D974E0E6D80}"/>
              </a:ext>
            </a:extLst>
          </p:cNvPr>
          <p:cNvCxnSpPr>
            <a:cxnSpLocks/>
            <a:stCxn id="17" idx="3"/>
            <a:endCxn id="21" idx="1"/>
          </p:cNvCxnSpPr>
          <p:nvPr/>
        </p:nvCxnSpPr>
        <p:spPr>
          <a:xfrm>
            <a:off x="4655215" y="2124668"/>
            <a:ext cx="5250207" cy="559984"/>
          </a:xfrm>
          <a:prstGeom prst="bentConnector3">
            <a:avLst>
              <a:gd name="adj1" fmla="val 33620"/>
            </a:avLst>
          </a:prstGeom>
          <a:noFill/>
          <a:ln w="19050" cap="flat" cmpd="sng" algn="ctr">
            <a:solidFill>
              <a:srgbClr val="830051"/>
            </a:solidFill>
            <a:prstDash val="dash"/>
            <a:tailEnd type="triangle"/>
          </a:ln>
          <a:effectLst/>
        </p:spPr>
      </p:cxnSp>
      <p:pic>
        <p:nvPicPr>
          <p:cNvPr id="21" name="Picture 20">
            <a:extLst>
              <a:ext uri="{FF2B5EF4-FFF2-40B4-BE49-F238E27FC236}">
                <a16:creationId xmlns:a16="http://schemas.microsoft.com/office/drawing/2014/main" id="{EE1EF6FE-C405-DF3D-D7AB-171D57AFA751}"/>
              </a:ext>
            </a:extLst>
          </p:cNvPr>
          <p:cNvPicPr>
            <a:picLocks noChangeAspect="1"/>
          </p:cNvPicPr>
          <p:nvPr/>
        </p:nvPicPr>
        <p:blipFill>
          <a:blip r:embed="rId5"/>
          <a:stretch>
            <a:fillRect/>
          </a:stretch>
        </p:blipFill>
        <p:spPr>
          <a:xfrm>
            <a:off x="9905422" y="2533757"/>
            <a:ext cx="1733683" cy="301789"/>
          </a:xfrm>
          <a:prstGeom prst="rect">
            <a:avLst/>
          </a:prstGeom>
          <a:ln w="19050">
            <a:solidFill>
              <a:schemeClr val="accent2"/>
            </a:solidFill>
          </a:ln>
        </p:spPr>
      </p:pic>
      <p:sp>
        <p:nvSpPr>
          <p:cNvPr id="4" name="Rounded Rectangle 4">
            <a:extLst>
              <a:ext uri="{FF2B5EF4-FFF2-40B4-BE49-F238E27FC236}">
                <a16:creationId xmlns:a16="http://schemas.microsoft.com/office/drawing/2014/main" id="{526E3AC9-B0D0-944C-11F2-7688B0C3FBB7}"/>
              </a:ext>
            </a:extLst>
          </p:cNvPr>
          <p:cNvSpPr/>
          <p:nvPr/>
        </p:nvSpPr>
        <p:spPr>
          <a:xfrm>
            <a:off x="1100215" y="5055783"/>
            <a:ext cx="4230000" cy="786363"/>
          </a:xfrm>
          <a:prstGeom prst="roundRect">
            <a:avLst>
              <a:gd name="adj" fmla="val 0"/>
            </a:avLst>
          </a:prstGeom>
          <a:solidFill>
            <a:srgbClr val="F8D580"/>
          </a:solidFill>
          <a:ln w="19050" cap="flat" cmpd="sng" algn="ctr">
            <a:solidFill>
              <a:schemeClr val="accent2"/>
            </a:solidFill>
            <a:prstDash val="solid"/>
          </a:ln>
          <a:effectLst/>
        </p:spPr>
        <p:txBody>
          <a:bodyPr lIns="144000" rIns="144000" rtlCol="0" anchor="ctr">
            <a:noAutofit/>
          </a:bodyPr>
          <a:lstStyle/>
          <a:p>
            <a:pPr marL="0" marR="0" lvl="0" indent="0" algn="ctr" defTabSz="914378" rtl="0" eaLnBrk="1" fontAlgn="auto" latinLnBrk="0" hangingPunct="1">
              <a:lnSpc>
                <a:spcPts val="1400"/>
              </a:lnSpc>
              <a:spcBef>
                <a:spcPts val="0"/>
              </a:spcBef>
              <a:spcAft>
                <a:spcPts val="300"/>
              </a:spcAft>
              <a:buClrTx/>
              <a:buSzPts val="2400"/>
              <a:buFontTx/>
              <a:buNone/>
              <a:tabLst/>
              <a:defRPr/>
            </a:pPr>
            <a:r>
              <a:rPr lang="en-US" sz="1200" kern="0">
                <a:solidFill>
                  <a:srgbClr val="000000"/>
                </a:solidFill>
                <a:latin typeface="Calibri"/>
                <a:cs typeface="Calibri Light" panose="020F0302020204030204" pitchFamily="34" charset="0"/>
              </a:rPr>
              <a:t>If the selected </a:t>
            </a:r>
            <a:r>
              <a:rPr lang="en-US" sz="1200" b="1" kern="0">
                <a:solidFill>
                  <a:srgbClr val="000000"/>
                </a:solidFill>
                <a:latin typeface="Calibri"/>
                <a:cs typeface="Calibri Light" panose="020F0302020204030204" pitchFamily="34" charset="0"/>
              </a:rPr>
              <a:t>Therapeutic Area </a:t>
            </a:r>
            <a:r>
              <a:rPr lang="en-US" sz="1200" kern="0">
                <a:solidFill>
                  <a:srgbClr val="000000"/>
                </a:solidFill>
                <a:latin typeface="Calibri"/>
                <a:cs typeface="Calibri Light" panose="020F0302020204030204" pitchFamily="34" charset="0"/>
              </a:rPr>
              <a:t>is </a:t>
            </a:r>
            <a:r>
              <a:rPr lang="en-US" sz="1200" b="1" kern="0">
                <a:solidFill>
                  <a:srgbClr val="000000"/>
                </a:solidFill>
                <a:latin typeface="Calibri"/>
                <a:cs typeface="Calibri Light" panose="020F0302020204030204" pitchFamily="34" charset="0"/>
              </a:rPr>
              <a:t>Oncology </a:t>
            </a:r>
            <a:r>
              <a:rPr lang="en-US" sz="1200" kern="0">
                <a:solidFill>
                  <a:srgbClr val="000000"/>
                </a:solidFill>
                <a:latin typeface="Calibri"/>
                <a:cs typeface="Calibri Light" panose="020F0302020204030204" pitchFamily="34" charset="0"/>
              </a:rPr>
              <a:t>or </a:t>
            </a:r>
            <a:r>
              <a:rPr lang="en-US" sz="1200" b="1" kern="0">
                <a:solidFill>
                  <a:srgbClr val="000000"/>
                </a:solidFill>
                <a:latin typeface="Calibri"/>
                <a:cs typeface="Calibri Light" panose="020F0302020204030204" pitchFamily="34" charset="0"/>
              </a:rPr>
              <a:t>Immuno-oncology, </a:t>
            </a:r>
            <a:r>
              <a:rPr lang="en-US" sz="1200" kern="0">
                <a:solidFill>
                  <a:srgbClr val="000000"/>
                </a:solidFill>
                <a:latin typeface="Calibri"/>
                <a:cs typeface="Calibri Light" panose="020F0302020204030204" pitchFamily="34" charset="0"/>
              </a:rPr>
              <a:t>new mandatory fields</a:t>
            </a:r>
            <a:r>
              <a:rPr lang="en-US" sz="1200" b="1" kern="0">
                <a:solidFill>
                  <a:srgbClr val="000000"/>
                </a:solidFill>
                <a:latin typeface="Calibri"/>
                <a:cs typeface="Calibri Light" panose="020F0302020204030204" pitchFamily="34" charset="0"/>
              </a:rPr>
              <a:t> </a:t>
            </a:r>
            <a:r>
              <a:rPr kumimoji="0" lang="en-US" sz="1200" b="0" i="0" u="none" strike="noStrike" kern="0" cap="none" spc="0" normalizeH="0" baseline="0" noProof="0">
                <a:ln>
                  <a:noFill/>
                </a:ln>
                <a:solidFill>
                  <a:srgbClr val="000000"/>
                </a:solidFill>
                <a:effectLst/>
                <a:uLnTx/>
                <a:uFillTx/>
                <a:latin typeface="Calibri"/>
                <a:ea typeface="+mn-ea"/>
                <a:cs typeface="Calibri Light" panose="020F0302020204030204" pitchFamily="34" charset="0"/>
              </a:rPr>
              <a:t>appear and need to be completed before saving the proposal.</a:t>
            </a:r>
          </a:p>
        </p:txBody>
      </p:sp>
      <p:pic>
        <p:nvPicPr>
          <p:cNvPr id="8" name="Picture 7">
            <a:extLst>
              <a:ext uri="{FF2B5EF4-FFF2-40B4-BE49-F238E27FC236}">
                <a16:creationId xmlns:a16="http://schemas.microsoft.com/office/drawing/2014/main" id="{89762469-DAFA-54B9-40A9-ADE71DB2F495}"/>
              </a:ext>
            </a:extLst>
          </p:cNvPr>
          <p:cNvPicPr>
            <a:picLocks noChangeAspect="1"/>
          </p:cNvPicPr>
          <p:nvPr/>
        </p:nvPicPr>
        <p:blipFill>
          <a:blip r:embed="rId6"/>
          <a:stretch>
            <a:fillRect/>
          </a:stretch>
        </p:blipFill>
        <p:spPr>
          <a:xfrm>
            <a:off x="5156198" y="5631184"/>
            <a:ext cx="2974398" cy="704232"/>
          </a:xfrm>
          <a:prstGeom prst="rect">
            <a:avLst/>
          </a:prstGeom>
          <a:ln w="12700">
            <a:solidFill>
              <a:schemeClr val="accent2"/>
            </a:solidFill>
          </a:ln>
        </p:spPr>
      </p:pic>
      <p:pic>
        <p:nvPicPr>
          <p:cNvPr id="22" name="Picture 21">
            <a:extLst>
              <a:ext uri="{FF2B5EF4-FFF2-40B4-BE49-F238E27FC236}">
                <a16:creationId xmlns:a16="http://schemas.microsoft.com/office/drawing/2014/main" id="{BDEA95B4-09CD-B52E-7466-66C183705FAB}"/>
              </a:ext>
            </a:extLst>
          </p:cNvPr>
          <p:cNvPicPr>
            <a:picLocks noChangeAspect="1"/>
          </p:cNvPicPr>
          <p:nvPr/>
        </p:nvPicPr>
        <p:blipFill>
          <a:blip r:embed="rId7"/>
          <a:srcRect b="12361"/>
          <a:stretch>
            <a:fillRect/>
          </a:stretch>
        </p:blipFill>
        <p:spPr>
          <a:xfrm>
            <a:off x="6597067" y="4215042"/>
            <a:ext cx="1109775" cy="207180"/>
          </a:xfrm>
          <a:prstGeom prst="rect">
            <a:avLst/>
          </a:prstGeom>
          <a:ln w="19050">
            <a:solidFill>
              <a:schemeClr val="accent2"/>
            </a:solidFill>
          </a:ln>
        </p:spPr>
      </p:pic>
      <p:sp>
        <p:nvSpPr>
          <p:cNvPr id="27" name="Oval 26">
            <a:extLst>
              <a:ext uri="{FF2B5EF4-FFF2-40B4-BE49-F238E27FC236}">
                <a16:creationId xmlns:a16="http://schemas.microsoft.com/office/drawing/2014/main" id="{7369F34F-2679-6AC1-C64C-F44D71E9F8CB}"/>
              </a:ext>
            </a:extLst>
          </p:cNvPr>
          <p:cNvSpPr/>
          <p:nvPr/>
        </p:nvSpPr>
        <p:spPr>
          <a:xfrm>
            <a:off x="5114215" y="4839783"/>
            <a:ext cx="432000" cy="432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ONC</a:t>
            </a:r>
            <a:endParaRPr kumimoji="0" lang="pl-PL" sz="16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nvGrpSpPr>
          <p:cNvPr id="28" name="Group 27">
            <a:extLst>
              <a:ext uri="{FF2B5EF4-FFF2-40B4-BE49-F238E27FC236}">
                <a16:creationId xmlns:a16="http://schemas.microsoft.com/office/drawing/2014/main" id="{C0E041CC-F8E0-FD57-8402-4B001EE325F4}"/>
              </a:ext>
            </a:extLst>
          </p:cNvPr>
          <p:cNvGrpSpPr/>
          <p:nvPr/>
        </p:nvGrpSpPr>
        <p:grpSpPr>
          <a:xfrm>
            <a:off x="680927" y="6285695"/>
            <a:ext cx="3382361" cy="386024"/>
            <a:chOff x="605041" y="6129352"/>
            <a:chExt cx="3382361" cy="386024"/>
          </a:xfrm>
        </p:grpSpPr>
        <p:sp>
          <p:nvSpPr>
            <p:cNvPr id="29" name="Rounded Rectangle 4">
              <a:extLst>
                <a:ext uri="{FF2B5EF4-FFF2-40B4-BE49-F238E27FC236}">
                  <a16:creationId xmlns:a16="http://schemas.microsoft.com/office/drawing/2014/main" id="{0AB049F7-FDEB-CBE1-2128-68FB994F1556}"/>
                </a:ext>
              </a:extLst>
            </p:cNvPr>
            <p:cNvSpPr/>
            <p:nvPr/>
          </p:nvSpPr>
          <p:spPr>
            <a:xfrm>
              <a:off x="855402" y="6167720"/>
              <a:ext cx="3132000" cy="326636"/>
            </a:xfrm>
            <a:prstGeom prst="roundRect">
              <a:avLst>
                <a:gd name="adj" fmla="val 22317"/>
              </a:avLst>
            </a:prstGeom>
            <a:solidFill>
              <a:schemeClr val="accent2"/>
            </a:solidFill>
            <a:ln w="6350" cap="flat" cmpd="sng" algn="ctr">
              <a:solidFill>
                <a:srgbClr val="F0AB00"/>
              </a:solidFill>
              <a:prstDash val="solid"/>
              <a:miter lim="800000"/>
            </a:ln>
            <a:effectLst/>
          </p:spPr>
          <p:txBody>
            <a:bodyPr lIns="180000" tIns="0" rIns="72000" bIns="3600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378" eaLnBrk="1" fontAlgn="auto" latinLnBrk="0" hangingPunct="1">
                <a:lnSpc>
                  <a:spcPts val="1500"/>
                </a:lnSpc>
                <a:spcBef>
                  <a:spcPts val="0"/>
                </a:spcBef>
                <a:spcAft>
                  <a:spcPts val="300"/>
                </a:spcAft>
                <a:buClrTx/>
                <a:buSzPts val="2400"/>
                <a:buFontTx/>
                <a:buNone/>
                <a:tabLst/>
                <a:defRPr/>
              </a:pPr>
              <a:r>
                <a:rPr kumimoji="0" lang="en-GB" sz="1050" b="0" i="0" u="none" strike="noStrike" kern="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rPr>
                <a:t>Step completed </a:t>
              </a:r>
              <a:r>
                <a:rPr lang="en-GB" sz="1050" kern="0">
                  <a:solidFill>
                    <a:prstClr val="white"/>
                  </a:solidFill>
                  <a:latin typeface="Calibri Light" panose="020F0302020204030204" pitchFamily="34" charset="0"/>
                  <a:cs typeface="Calibri Light" panose="020F0302020204030204" pitchFamily="34" charset="0"/>
                </a:rPr>
                <a:t>for Oncology/</a:t>
              </a:r>
              <a:r>
                <a:rPr lang="en-GB" sz="1050" kern="0" err="1">
                  <a:solidFill>
                    <a:prstClr val="white"/>
                  </a:solidFill>
                  <a:latin typeface="Calibri Light" panose="020F0302020204030204" pitchFamily="34" charset="0"/>
                  <a:cs typeface="Calibri Light" panose="020F0302020204030204" pitchFamily="34" charset="0"/>
                </a:rPr>
                <a:t>Immunooncology</a:t>
              </a:r>
              <a:r>
                <a:rPr lang="en-GB" sz="1050" kern="0">
                  <a:solidFill>
                    <a:prstClr val="white"/>
                  </a:solidFill>
                  <a:latin typeface="Calibri Light" panose="020F0302020204030204" pitchFamily="34" charset="0"/>
                  <a:cs typeface="Calibri Light" panose="020F0302020204030204" pitchFamily="34" charset="0"/>
                </a:rPr>
                <a:t> ESRs</a:t>
              </a:r>
              <a:endParaRPr kumimoji="0" lang="en-US" sz="1050" b="1" i="0" u="none" strike="noStrike" kern="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32" name="Oval 31">
              <a:extLst>
                <a:ext uri="{FF2B5EF4-FFF2-40B4-BE49-F238E27FC236}">
                  <a16:creationId xmlns:a16="http://schemas.microsoft.com/office/drawing/2014/main" id="{3828DEA0-25D2-9107-7D50-46D0DD2EE709}"/>
                </a:ext>
              </a:extLst>
            </p:cNvPr>
            <p:cNvSpPr/>
            <p:nvPr/>
          </p:nvSpPr>
          <p:spPr>
            <a:xfrm>
              <a:off x="605041" y="6129352"/>
              <a:ext cx="386952" cy="386024"/>
            </a:xfrm>
            <a:prstGeom prst="ellipse">
              <a:avLst/>
            </a:prstGeom>
            <a:solidFill>
              <a:sysClr val="window" lastClr="FFFFFF"/>
            </a:solidFill>
            <a:ln w="12700" cap="flat" cmpd="sng" algn="ctr">
              <a:solidFill>
                <a:schemeClr val="accent1"/>
              </a:solidFill>
              <a:prstDash val="solid"/>
              <a:miter lim="800000"/>
            </a:ln>
            <a:effectLst/>
          </p:spPr>
          <p:txBody>
            <a:bodyPr wrap="none" tIns="360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5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ONC</a:t>
              </a:r>
              <a:endParaRPr kumimoji="0" lang="pl-PL" sz="1500" b="1" i="0" u="none" strike="noStrike" kern="0" cap="none" spc="0" normalizeH="0" baseline="0" noProof="0">
                <a:ln>
                  <a:noFill/>
                </a:ln>
                <a:solidFill>
                  <a:srgbClr val="F0AB00"/>
                </a:solidFill>
                <a:effectLst/>
                <a:uLnTx/>
                <a:uFillTx/>
                <a:latin typeface="Calibri" panose="020F0502020204030204" pitchFamily="34" charset="0"/>
                <a:ea typeface="+mn-ea"/>
                <a:cs typeface="Calibri" panose="020F0502020204030204" pitchFamily="34" charset="0"/>
              </a:endParaRPr>
            </a:p>
          </p:txBody>
        </p:sp>
      </p:grpSp>
      <p:pic>
        <p:nvPicPr>
          <p:cNvPr id="10" name="Picture 9">
            <a:extLst>
              <a:ext uri="{FF2B5EF4-FFF2-40B4-BE49-F238E27FC236}">
                <a16:creationId xmlns:a16="http://schemas.microsoft.com/office/drawing/2014/main" id="{951C5D02-6536-DBAC-3813-68E77C34FCBE}"/>
              </a:ext>
            </a:extLst>
          </p:cNvPr>
          <p:cNvPicPr>
            <a:picLocks noChangeAspect="1"/>
          </p:cNvPicPr>
          <p:nvPr/>
        </p:nvPicPr>
        <p:blipFill>
          <a:blip r:embed="rId8"/>
          <a:stretch>
            <a:fillRect/>
          </a:stretch>
        </p:blipFill>
        <p:spPr>
          <a:xfrm>
            <a:off x="5156996" y="5387567"/>
            <a:ext cx="2973600" cy="185169"/>
          </a:xfrm>
          <a:prstGeom prst="rect">
            <a:avLst/>
          </a:prstGeom>
          <a:ln w="19050">
            <a:solidFill>
              <a:schemeClr val="accent2"/>
            </a:solidFill>
          </a:ln>
        </p:spPr>
      </p:pic>
    </p:spTree>
    <p:extLst>
      <p:ext uri="{BB962C8B-B14F-4D97-AF65-F5344CB8AC3E}">
        <p14:creationId xmlns:p14="http://schemas.microsoft.com/office/powerpoint/2010/main" val="251150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CAF52-E5F4-3257-9491-EB91C76F1A99}"/>
            </a:ext>
          </a:extLst>
        </p:cNvPr>
        <p:cNvGrpSpPr/>
        <p:nvPr/>
      </p:nvGrpSpPr>
      <p:grpSpPr>
        <a:xfrm>
          <a:off x="0" y="0"/>
          <a:ext cx="0" cy="0"/>
          <a:chOff x="0" y="0"/>
          <a:chExt cx="0" cy="0"/>
        </a:xfrm>
      </p:grpSpPr>
      <p:pic>
        <p:nvPicPr>
          <p:cNvPr id="44" name="Picture 43">
            <a:extLst>
              <a:ext uri="{FF2B5EF4-FFF2-40B4-BE49-F238E27FC236}">
                <a16:creationId xmlns:a16="http://schemas.microsoft.com/office/drawing/2014/main" id="{015A804B-7D8D-78F5-E163-8A3B389DB21F}"/>
              </a:ext>
            </a:extLst>
          </p:cNvPr>
          <p:cNvPicPr>
            <a:picLocks noChangeAspect="1"/>
          </p:cNvPicPr>
          <p:nvPr/>
        </p:nvPicPr>
        <p:blipFill>
          <a:blip r:embed="rId3"/>
          <a:stretch>
            <a:fillRect/>
          </a:stretch>
        </p:blipFill>
        <p:spPr>
          <a:xfrm>
            <a:off x="7177291" y="1566140"/>
            <a:ext cx="4611600" cy="2100332"/>
          </a:xfrm>
          <a:prstGeom prst="rect">
            <a:avLst/>
          </a:prstGeom>
          <a:ln w="12700">
            <a:solidFill>
              <a:schemeClr val="accent2"/>
            </a:solidFill>
          </a:ln>
        </p:spPr>
      </p:pic>
      <p:sp>
        <p:nvSpPr>
          <p:cNvPr id="7" name="Title 6">
            <a:extLst>
              <a:ext uri="{FF2B5EF4-FFF2-40B4-BE49-F238E27FC236}">
                <a16:creationId xmlns:a16="http://schemas.microsoft.com/office/drawing/2014/main" id="{57AF1F9F-A896-FF77-5BBF-E1023239F9EE}"/>
              </a:ext>
            </a:extLst>
          </p:cNvPr>
          <p:cNvSpPr>
            <a:spLocks noGrp="1"/>
          </p:cNvSpPr>
          <p:nvPr>
            <p:ph type="title"/>
          </p:nvPr>
        </p:nvSpPr>
        <p:spPr>
          <a:xfrm>
            <a:off x="407987" y="404812"/>
            <a:ext cx="11828258" cy="568229"/>
          </a:xfrm>
        </p:spPr>
        <p:txBody>
          <a:bodyPr>
            <a:noAutofit/>
          </a:bodyPr>
          <a:lstStyle/>
          <a:p>
            <a:r>
              <a:rPr lang="en-GB" sz="3000"/>
              <a:t>VCV Walkthrough </a:t>
            </a:r>
            <a:r>
              <a:rPr lang="en-GB" sz="3000">
                <a:solidFill>
                  <a:schemeClr val="tx1"/>
                </a:solidFill>
              </a:rPr>
              <a:t>- </a:t>
            </a:r>
            <a:r>
              <a:rPr kumimoji="0" lang="en-GB" sz="3000" b="0" i="0" u="none" strike="noStrike" kern="1200" cap="none" spc="0" normalizeH="0" baseline="0" noProof="0">
                <a:ln>
                  <a:noFill/>
                </a:ln>
                <a:solidFill>
                  <a:schemeClr val="tx1"/>
                </a:solidFill>
                <a:effectLst/>
                <a:uLnTx/>
                <a:uFillTx/>
                <a:ea typeface="+mn-ea"/>
                <a:cs typeface="+mn-cs"/>
              </a:rPr>
              <a:t>How to create an ESR study proposal</a:t>
            </a:r>
            <a:endParaRPr lang="en-GB" sz="3000">
              <a:solidFill>
                <a:schemeClr val="tx1"/>
              </a:solidFill>
            </a:endParaRPr>
          </a:p>
        </p:txBody>
      </p:sp>
      <p:sp>
        <p:nvSpPr>
          <p:cNvPr id="11" name="Slide Number Placeholder 10">
            <a:extLst>
              <a:ext uri="{FF2B5EF4-FFF2-40B4-BE49-F238E27FC236}">
                <a16:creationId xmlns:a16="http://schemas.microsoft.com/office/drawing/2014/main" id="{2013D1D9-1FB8-ADAF-E3F6-428EFF9A496B}"/>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B6F78EE8-D83B-353F-C435-E7BC671D3F03}"/>
              </a:ext>
            </a:extLst>
          </p:cNvPr>
          <p:cNvSpPr txBox="1"/>
          <p:nvPr/>
        </p:nvSpPr>
        <p:spPr>
          <a:xfrm>
            <a:off x="407988" y="938263"/>
            <a:ext cx="6960305" cy="369332"/>
          </a:xfrm>
          <a:prstGeom prst="rect">
            <a:avLst/>
          </a:prstGeom>
          <a:noFill/>
        </p:spPr>
        <p:txBody>
          <a:bodyPr wrap="square" lIns="72000" tIns="45720" rIns="3600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rPr>
              <a:t>Proposal Not Submitted</a:t>
            </a:r>
          </a:p>
        </p:txBody>
      </p:sp>
      <p:pic>
        <p:nvPicPr>
          <p:cNvPr id="3" name="Picture 2" descr="A blue rectangle with white text&#10;&#10;Description automatically generated">
            <a:extLst>
              <a:ext uri="{FF2B5EF4-FFF2-40B4-BE49-F238E27FC236}">
                <a16:creationId xmlns:a16="http://schemas.microsoft.com/office/drawing/2014/main" id="{C84A7DC1-8F1F-A0C9-308F-75AA68AD6E6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120935" y="1854169"/>
            <a:ext cx="667956" cy="300465"/>
          </a:xfrm>
          <a:prstGeom prst="rect">
            <a:avLst/>
          </a:prstGeom>
          <a:ln w="19050">
            <a:solidFill>
              <a:schemeClr val="accent2"/>
            </a:solidFill>
          </a:ln>
        </p:spPr>
      </p:pic>
      <p:cxnSp>
        <p:nvCxnSpPr>
          <p:cNvPr id="19" name="Connector: Elbow 18">
            <a:extLst>
              <a:ext uri="{FF2B5EF4-FFF2-40B4-BE49-F238E27FC236}">
                <a16:creationId xmlns:a16="http://schemas.microsoft.com/office/drawing/2014/main" id="{E7EBD326-A339-43D5-C52B-0A102B92419E}"/>
              </a:ext>
            </a:extLst>
          </p:cNvPr>
          <p:cNvCxnSpPr>
            <a:cxnSpLocks/>
            <a:stCxn id="9" idx="3"/>
            <a:endCxn id="3" idx="1"/>
          </p:cNvCxnSpPr>
          <p:nvPr/>
        </p:nvCxnSpPr>
        <p:spPr>
          <a:xfrm flipV="1">
            <a:off x="4645196" y="2004402"/>
            <a:ext cx="6475739" cy="568541"/>
          </a:xfrm>
          <a:prstGeom prst="bentConnector3">
            <a:avLst>
              <a:gd name="adj1" fmla="val 29290"/>
            </a:avLst>
          </a:prstGeom>
          <a:noFill/>
          <a:ln w="19050" cap="flat" cmpd="sng" algn="ctr">
            <a:solidFill>
              <a:srgbClr val="830051"/>
            </a:solidFill>
            <a:prstDash val="dash"/>
            <a:tailEnd type="triangle"/>
          </a:ln>
          <a:effectLst/>
        </p:spPr>
      </p:cxnSp>
      <p:grpSp>
        <p:nvGrpSpPr>
          <p:cNvPr id="6" name="Group 5">
            <a:extLst>
              <a:ext uri="{FF2B5EF4-FFF2-40B4-BE49-F238E27FC236}">
                <a16:creationId xmlns:a16="http://schemas.microsoft.com/office/drawing/2014/main" id="{01423564-1BA8-BBDB-758F-CA06AF622492}"/>
              </a:ext>
            </a:extLst>
          </p:cNvPr>
          <p:cNvGrpSpPr/>
          <p:nvPr/>
        </p:nvGrpSpPr>
        <p:grpSpPr>
          <a:xfrm>
            <a:off x="403109" y="1995496"/>
            <a:ext cx="4242087" cy="925112"/>
            <a:chOff x="4347410" y="2687666"/>
            <a:chExt cx="2977580" cy="649348"/>
          </a:xfrm>
        </p:grpSpPr>
        <p:sp>
          <p:nvSpPr>
            <p:cNvPr id="9" name="Rounded Rectangle 4">
              <a:extLst>
                <a:ext uri="{FF2B5EF4-FFF2-40B4-BE49-F238E27FC236}">
                  <a16:creationId xmlns:a16="http://schemas.microsoft.com/office/drawing/2014/main" id="{EB61C2FA-50E2-C317-459B-29C2DF6C4A90}"/>
                </a:ext>
              </a:extLst>
            </p:cNvPr>
            <p:cNvSpPr/>
            <p:nvPr/>
          </p:nvSpPr>
          <p:spPr>
            <a:xfrm>
              <a:off x="4545411" y="2848952"/>
              <a:ext cx="2779579" cy="488062"/>
            </a:xfrm>
            <a:prstGeom prst="roundRect">
              <a:avLst>
                <a:gd name="adj" fmla="val 0"/>
              </a:avLst>
            </a:prstGeom>
            <a:solidFill>
              <a:schemeClr val="accent1"/>
            </a:solidFill>
            <a:ln w="6350" cap="flat" cmpd="sng" algn="ctr">
              <a:noFill/>
              <a:prstDash val="solid"/>
            </a:ln>
            <a:effectLst/>
          </p:spPr>
          <p:txBody>
            <a:bodyPr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US" sz="120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Click</a:t>
              </a:r>
              <a:r>
                <a:rPr kumimoji="0" lang="en-US"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Save</a:t>
              </a:r>
            </a:p>
          </p:txBody>
        </p:sp>
        <p:sp>
          <p:nvSpPr>
            <p:cNvPr id="15" name="Oval 14">
              <a:extLst>
                <a:ext uri="{FF2B5EF4-FFF2-40B4-BE49-F238E27FC236}">
                  <a16:creationId xmlns:a16="http://schemas.microsoft.com/office/drawing/2014/main" id="{07D24AB5-072C-97AB-91B8-1961F868EC66}"/>
                </a:ext>
              </a:extLst>
            </p:cNvPr>
            <p:cNvSpPr/>
            <p:nvPr/>
          </p:nvSpPr>
          <p:spPr>
            <a:xfrm>
              <a:off x="4347410" y="2687666"/>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800" b="1" kern="0">
                  <a:solidFill>
                    <a:srgbClr val="3F4444"/>
                  </a:solidFill>
                  <a:latin typeface="Calibri"/>
                  <a:cs typeface="Calibri" panose="020F0502020204030204" pitchFamily="34" charset="0"/>
                </a:rPr>
                <a:t>5</a:t>
              </a:r>
              <a:endParaRPr kumimoji="0" lang="pl-PL" sz="26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sp>
        <p:nvSpPr>
          <p:cNvPr id="46" name="Rounded Rectangle 4">
            <a:extLst>
              <a:ext uri="{FF2B5EF4-FFF2-40B4-BE49-F238E27FC236}">
                <a16:creationId xmlns:a16="http://schemas.microsoft.com/office/drawing/2014/main" id="{8B2AA2C6-F557-CF7E-DA01-11AC38E46012}"/>
              </a:ext>
            </a:extLst>
          </p:cNvPr>
          <p:cNvSpPr/>
          <p:nvPr/>
        </p:nvSpPr>
        <p:spPr>
          <a:xfrm>
            <a:off x="1479052" y="3316707"/>
            <a:ext cx="3913393" cy="1703743"/>
          </a:xfrm>
          <a:prstGeom prst="roundRect">
            <a:avLst>
              <a:gd name="adj" fmla="val 0"/>
            </a:avLst>
          </a:prstGeom>
          <a:solidFill>
            <a:schemeClr val="tx1"/>
          </a:solidFill>
          <a:ln w="6350">
            <a:noFill/>
          </a:ln>
          <a:effectLst/>
        </p:spPr>
        <p:style>
          <a:lnRef idx="1">
            <a:schemeClr val="accent1"/>
          </a:lnRef>
          <a:fillRef idx="3">
            <a:schemeClr val="accent1"/>
          </a:fillRef>
          <a:effectRef idx="2">
            <a:schemeClr val="accent1"/>
          </a:effectRef>
          <a:fontRef idx="minor">
            <a:schemeClr val="lt1"/>
          </a:fontRef>
        </p:style>
        <p:txBody>
          <a:bodyPr lIns="144000" rIns="180000" rtlCol="0" anchor="ctr">
            <a:normAutofit/>
          </a:bodyPr>
          <a:lstStyle/>
          <a:p>
            <a:pPr algn="ctr" defTabSz="914378">
              <a:lnSpc>
                <a:spcPts val="1400"/>
              </a:lnSpc>
              <a:buSzPts val="2400"/>
              <a:defRPr/>
            </a:pPr>
            <a:r>
              <a:rPr lang="en-GB" sz="1200">
                <a:effectLst/>
                <a:latin typeface="Calibri" panose="020F0502020204030204" pitchFamily="34" charset="0"/>
                <a:ea typeface="Calibri" panose="020F0502020204030204" pitchFamily="34" charset="0"/>
                <a:cs typeface="Arial" panose="020B0604020202020204" pitchFamily="34" charset="0"/>
              </a:rPr>
              <a:t>Saving an initiated proposal prompts the </a:t>
            </a:r>
            <a:r>
              <a:rPr lang="en-GB" sz="1200" b="1">
                <a:effectLst/>
                <a:latin typeface="Calibri" panose="020F0502020204030204" pitchFamily="34" charset="0"/>
                <a:ea typeface="Calibri" panose="020F0502020204030204" pitchFamily="34" charset="0"/>
                <a:cs typeface="Arial" panose="020B0604020202020204" pitchFamily="34" charset="0"/>
              </a:rPr>
              <a:t>main view </a:t>
            </a:r>
            <a:r>
              <a:rPr lang="en-GB" sz="1200">
                <a:effectLst/>
                <a:latin typeface="Calibri" panose="020F0502020204030204" pitchFamily="34" charset="0"/>
                <a:ea typeface="Calibri" panose="020F0502020204030204" pitchFamily="34" charset="0"/>
                <a:cs typeface="Arial" panose="020B0604020202020204" pitchFamily="34" charset="0"/>
              </a:rPr>
              <a:t>of the </a:t>
            </a:r>
            <a:r>
              <a:rPr lang="en-GB" sz="1200" b="1">
                <a:effectLst/>
                <a:latin typeface="Calibri" panose="020F0502020204030204" pitchFamily="34" charset="0"/>
                <a:ea typeface="Calibri" panose="020F0502020204030204" pitchFamily="34" charset="0"/>
                <a:cs typeface="Arial" panose="020B0604020202020204" pitchFamily="34" charset="0"/>
              </a:rPr>
              <a:t>Study</a:t>
            </a:r>
            <a:r>
              <a:rPr lang="en-GB" sz="1200">
                <a:effectLst/>
                <a:latin typeface="Calibri" panose="020F0502020204030204" pitchFamily="34" charset="0"/>
                <a:ea typeface="Calibri" panose="020F0502020204030204" pitchFamily="34" charset="0"/>
                <a:cs typeface="Arial" panose="020B0604020202020204" pitchFamily="34" charset="0"/>
              </a:rPr>
              <a:t> to appear, with a unique </a:t>
            </a:r>
            <a:r>
              <a:rPr lang="en-GB" sz="1200" b="1">
                <a:effectLst/>
                <a:latin typeface="Calibri" panose="020F0502020204030204" pitchFamily="34" charset="0"/>
                <a:ea typeface="Calibri" panose="020F0502020204030204" pitchFamily="34" charset="0"/>
                <a:cs typeface="Arial" panose="020B0604020202020204" pitchFamily="34" charset="0"/>
              </a:rPr>
              <a:t>ESR number </a:t>
            </a:r>
            <a:r>
              <a:rPr lang="en-GB" sz="1200">
                <a:effectLst/>
                <a:latin typeface="Calibri" panose="020F0502020204030204" pitchFamily="34" charset="0"/>
                <a:ea typeface="Calibri" panose="020F0502020204030204" pitchFamily="34" charset="0"/>
                <a:cs typeface="Arial" panose="020B0604020202020204" pitchFamily="34" charset="0"/>
              </a:rPr>
              <a:t>assigned to this study. </a:t>
            </a:r>
          </a:p>
          <a:p>
            <a:pPr algn="ctr" defTabSz="914378">
              <a:lnSpc>
                <a:spcPts val="1400"/>
              </a:lnSpc>
              <a:buSzPts val="2400"/>
              <a:defRPr/>
            </a:pPr>
            <a:endParaRPr kumimoji="0" lang="en-GB" sz="1200" b="0" i="0" u="none" strike="noStrike" kern="1200" cap="none" spc="0" normalizeH="0" baseline="0" noProof="0">
              <a:ln>
                <a:noFill/>
              </a:ln>
              <a:solidFill>
                <a:srgbClr val="FFFFFF"/>
              </a:solidFill>
              <a:uLnTx/>
              <a:uFillTx/>
              <a:latin typeface="Calibri" panose="020F0502020204030204" pitchFamily="34" charset="0"/>
              <a:cs typeface="Arial" panose="020B0604020202020204" pitchFamily="34" charset="0"/>
            </a:endParaRPr>
          </a:p>
          <a:p>
            <a:pPr algn="ctr" defTabSz="914378">
              <a:lnSpc>
                <a:spcPts val="1400"/>
              </a:lnSpc>
              <a:buSzPts val="2400"/>
              <a:defRPr/>
            </a:pPr>
            <a:r>
              <a:rPr kumimoji="0" lang="en-GB" sz="1200" b="0" i="0" u="none" strike="noStrike" kern="1200" cap="none" spc="0" normalizeH="0" baseline="0" noProof="0">
                <a:ln>
                  <a:noFill/>
                </a:ln>
                <a:solidFill>
                  <a:srgbClr val="FFFFFF"/>
                </a:solidFill>
                <a:effectLst/>
                <a:uLnTx/>
                <a:uFillTx/>
                <a:latin typeface="Calibri"/>
                <a:ea typeface="+mn-ea"/>
                <a:cs typeface="Calibri Light" panose="020F0302020204030204" pitchFamily="34" charset="0"/>
              </a:rPr>
              <a:t>Lifecycle of the Study shows as </a:t>
            </a:r>
            <a:r>
              <a:rPr kumimoji="0" lang="en-GB" sz="1200" b="1" i="0" u="none" strike="noStrike" kern="1200" cap="none" spc="0" normalizeH="0" baseline="0" noProof="0">
                <a:ln>
                  <a:noFill/>
                </a:ln>
                <a:solidFill>
                  <a:srgbClr val="FFFFFF"/>
                </a:solidFill>
                <a:effectLst/>
                <a:uLnTx/>
                <a:uFillTx/>
                <a:latin typeface="Calibri"/>
                <a:ea typeface="+mn-ea"/>
                <a:cs typeface="Calibri Light" panose="020F0302020204030204" pitchFamily="34" charset="0"/>
              </a:rPr>
              <a:t>Proposal Not Submitted.</a:t>
            </a:r>
            <a:r>
              <a:rPr kumimoji="0" lang="en-GB" sz="1200" b="0" i="0" u="none" strike="noStrike" kern="1200" cap="none" spc="0" normalizeH="0" baseline="0" noProof="0">
                <a:ln>
                  <a:noFill/>
                </a:ln>
                <a:solidFill>
                  <a:srgbClr val="FFFFFF"/>
                </a:solidFill>
                <a:effectLst/>
                <a:uLnTx/>
                <a:uFillTx/>
                <a:latin typeface="Calibri"/>
                <a:ea typeface="+mn-ea"/>
                <a:cs typeface="Calibri Light" panose="020F0302020204030204" pitchFamily="34" charset="0"/>
              </a:rPr>
              <a:t> Further sections are visible and require completion. </a:t>
            </a:r>
          </a:p>
        </p:txBody>
      </p:sp>
      <p:sp>
        <p:nvSpPr>
          <p:cNvPr id="47" name="Rounded Rectangle 4">
            <a:extLst>
              <a:ext uri="{FF2B5EF4-FFF2-40B4-BE49-F238E27FC236}">
                <a16:creationId xmlns:a16="http://schemas.microsoft.com/office/drawing/2014/main" id="{8BC8550B-4DFF-A635-587B-F4CB4AAC8DC3}"/>
              </a:ext>
            </a:extLst>
          </p:cNvPr>
          <p:cNvSpPr/>
          <p:nvPr/>
        </p:nvSpPr>
        <p:spPr>
          <a:xfrm>
            <a:off x="1162445" y="5390917"/>
            <a:ext cx="4230000" cy="746593"/>
          </a:xfrm>
          <a:prstGeom prst="roundRect">
            <a:avLst>
              <a:gd name="adj" fmla="val 0"/>
            </a:avLst>
          </a:prstGeom>
          <a:solidFill>
            <a:srgbClr val="F8D580"/>
          </a:solidFill>
          <a:ln w="19050" cap="flat" cmpd="sng" algn="ctr">
            <a:solidFill>
              <a:schemeClr val="accent2"/>
            </a:solidFill>
            <a:prstDash val="solid"/>
          </a:ln>
          <a:effectLst/>
        </p:spPr>
        <p:txBody>
          <a:bodyPr lIns="144000" rIns="144000" rtlCol="0" anchor="ctr">
            <a:no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lang="en-GB" sz="1200">
                <a:solidFill>
                  <a:srgbClr val="000000"/>
                </a:solidFill>
                <a:latin typeface="Calibri"/>
                <a:cs typeface="Calibri Light" panose="020F0302020204030204" pitchFamily="34" charset="0"/>
              </a:rPr>
              <a:t>F</a:t>
            </a:r>
            <a:r>
              <a:rPr kumimoji="0" lang="en-GB" sz="1200" b="0" i="0" u="none" strike="noStrike" kern="1200" cap="none" spc="0" normalizeH="0" baseline="0" noProof="0" err="1">
                <a:ln>
                  <a:noFill/>
                </a:ln>
                <a:solidFill>
                  <a:srgbClr val="000000"/>
                </a:solidFill>
                <a:effectLst/>
                <a:uLnTx/>
                <a:uFillTx/>
                <a:latin typeface="Calibri"/>
                <a:ea typeface="+mn-ea"/>
                <a:cs typeface="Calibri Light" panose="020F0302020204030204" pitchFamily="34" charset="0"/>
              </a:rPr>
              <a:t>ollow</a:t>
            </a:r>
            <a:r>
              <a:rPr kumimoji="0" lang="en-GB" sz="1200" b="0" i="0" u="none" strike="noStrike" kern="1200" cap="none" spc="0" normalizeH="0" baseline="0" noProof="0">
                <a:ln>
                  <a:noFill/>
                </a:ln>
                <a:solidFill>
                  <a:srgbClr val="000000"/>
                </a:solidFill>
                <a:effectLst/>
                <a:uLnTx/>
                <a:uFillTx/>
                <a:latin typeface="Calibri"/>
                <a:ea typeface="+mn-ea"/>
                <a:cs typeface="Calibri Light" panose="020F0302020204030204" pitchFamily="34" charset="0"/>
              </a:rPr>
              <a:t> </a:t>
            </a:r>
            <a:r>
              <a:rPr kumimoji="0" lang="en-GB" sz="1200" b="1" i="0" u="none" strike="noStrike" kern="1200" cap="none" spc="0" normalizeH="0" baseline="0" noProof="0">
                <a:ln>
                  <a:noFill/>
                </a:ln>
                <a:solidFill>
                  <a:srgbClr val="000000"/>
                </a:solidFill>
                <a:effectLst/>
                <a:uLnTx/>
                <a:uFillTx/>
                <a:latin typeface="Calibri"/>
                <a:ea typeface="+mn-ea"/>
                <a:cs typeface="Calibri Light" panose="020F0302020204030204" pitchFamily="34" charset="0"/>
              </a:rPr>
              <a:t>instructions</a:t>
            </a:r>
            <a:r>
              <a:rPr kumimoji="0" lang="en-GB" sz="1200" b="0" i="0" u="none" strike="noStrike" kern="1200" cap="none" spc="0" normalizeH="0" baseline="0" noProof="0">
                <a:ln>
                  <a:noFill/>
                </a:ln>
                <a:solidFill>
                  <a:srgbClr val="000000"/>
                </a:solidFill>
                <a:effectLst/>
                <a:uLnTx/>
                <a:uFillTx/>
                <a:latin typeface="Calibri"/>
                <a:ea typeface="+mn-ea"/>
                <a:cs typeface="Calibri Light" panose="020F0302020204030204" pitchFamily="34" charset="0"/>
              </a:rPr>
              <a:t> on the next slides to prepare your Study Proposal </a:t>
            </a:r>
            <a:r>
              <a:rPr lang="en-GB" sz="1200">
                <a:solidFill>
                  <a:srgbClr val="000000"/>
                </a:solidFill>
                <a:latin typeface="Calibri"/>
                <a:cs typeface="Calibri Light" panose="020F0302020204030204" pitchFamily="34" charset="0"/>
              </a:rPr>
              <a:t>for </a:t>
            </a:r>
            <a:r>
              <a:rPr lang="en-GB" sz="1200" b="1">
                <a:solidFill>
                  <a:srgbClr val="000000"/>
                </a:solidFill>
                <a:latin typeface="Calibri"/>
                <a:cs typeface="Calibri Light" panose="020F0302020204030204" pitchFamily="34" charset="0"/>
              </a:rPr>
              <a:t>submission</a:t>
            </a:r>
            <a:r>
              <a:rPr kumimoji="0" lang="en-GB" sz="1200" b="0" i="0" u="none" strike="noStrike" kern="1200" cap="none" spc="0" normalizeH="0" baseline="0" noProof="0">
                <a:ln>
                  <a:noFill/>
                </a:ln>
                <a:solidFill>
                  <a:srgbClr val="000000"/>
                </a:solidFill>
                <a:effectLst/>
                <a:uLnTx/>
                <a:uFillTx/>
                <a:latin typeface="Calibri"/>
                <a:ea typeface="+mn-ea"/>
                <a:cs typeface="Calibri Light" panose="020F0302020204030204" pitchFamily="34" charset="0"/>
              </a:rPr>
              <a:t>.</a:t>
            </a:r>
          </a:p>
        </p:txBody>
      </p:sp>
      <p:pic>
        <p:nvPicPr>
          <p:cNvPr id="48" name="Picture 47">
            <a:extLst>
              <a:ext uri="{FF2B5EF4-FFF2-40B4-BE49-F238E27FC236}">
                <a16:creationId xmlns:a16="http://schemas.microsoft.com/office/drawing/2014/main" id="{B671DEC5-3309-C166-7044-9DDBE2799457}"/>
              </a:ext>
            </a:extLst>
          </p:cNvPr>
          <p:cNvPicPr>
            <a:picLocks noChangeAspect="1"/>
          </p:cNvPicPr>
          <p:nvPr/>
        </p:nvPicPr>
        <p:blipFill>
          <a:blip r:embed="rId5"/>
          <a:stretch>
            <a:fillRect/>
          </a:stretch>
        </p:blipFill>
        <p:spPr>
          <a:xfrm>
            <a:off x="7177291" y="3787673"/>
            <a:ext cx="4611600" cy="2261605"/>
          </a:xfrm>
          <a:prstGeom prst="rect">
            <a:avLst/>
          </a:prstGeom>
          <a:ln w="12700">
            <a:solidFill>
              <a:schemeClr val="accent2"/>
            </a:solidFill>
          </a:ln>
        </p:spPr>
      </p:pic>
      <p:pic>
        <p:nvPicPr>
          <p:cNvPr id="52" name="Picture 51">
            <a:extLst>
              <a:ext uri="{FF2B5EF4-FFF2-40B4-BE49-F238E27FC236}">
                <a16:creationId xmlns:a16="http://schemas.microsoft.com/office/drawing/2014/main" id="{013DC5D8-D310-17CC-455D-D47008D39C63}"/>
              </a:ext>
            </a:extLst>
          </p:cNvPr>
          <p:cNvPicPr>
            <a:picLocks noChangeAspect="1"/>
          </p:cNvPicPr>
          <p:nvPr/>
        </p:nvPicPr>
        <p:blipFill>
          <a:blip r:embed="rId6"/>
          <a:stretch>
            <a:fillRect/>
          </a:stretch>
        </p:blipFill>
        <p:spPr>
          <a:xfrm>
            <a:off x="6780510" y="4101800"/>
            <a:ext cx="4340425" cy="222872"/>
          </a:xfrm>
          <a:prstGeom prst="rect">
            <a:avLst/>
          </a:prstGeom>
          <a:ln w="19050">
            <a:solidFill>
              <a:schemeClr val="accent2"/>
            </a:solidFill>
          </a:ln>
        </p:spPr>
      </p:pic>
    </p:spTree>
    <p:extLst>
      <p:ext uri="{BB962C8B-B14F-4D97-AF65-F5344CB8AC3E}">
        <p14:creationId xmlns:p14="http://schemas.microsoft.com/office/powerpoint/2010/main" val="1726966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F0B9D8-9032-D53D-7CE8-B1B0F7EFB70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15</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grpSp>
        <p:nvGrpSpPr>
          <p:cNvPr id="31" name="Group 30">
            <a:extLst>
              <a:ext uri="{FF2B5EF4-FFF2-40B4-BE49-F238E27FC236}">
                <a16:creationId xmlns:a16="http://schemas.microsoft.com/office/drawing/2014/main" id="{20F1260F-0944-7E37-960D-54B66C500F73}"/>
              </a:ext>
            </a:extLst>
          </p:cNvPr>
          <p:cNvGrpSpPr/>
          <p:nvPr/>
        </p:nvGrpSpPr>
        <p:grpSpPr>
          <a:xfrm>
            <a:off x="411211" y="1621972"/>
            <a:ext cx="4242125" cy="983384"/>
            <a:chOff x="4314305" y="3003957"/>
            <a:chExt cx="2977607" cy="690250"/>
          </a:xfrm>
        </p:grpSpPr>
        <p:sp>
          <p:nvSpPr>
            <p:cNvPr id="32" name="Rounded Rectangle 4">
              <a:extLst>
                <a:ext uri="{FF2B5EF4-FFF2-40B4-BE49-F238E27FC236}">
                  <a16:creationId xmlns:a16="http://schemas.microsoft.com/office/drawing/2014/main" id="{726883FC-9E1C-7911-BFFC-C71B9D6B8CA7}"/>
                </a:ext>
              </a:extLst>
            </p:cNvPr>
            <p:cNvSpPr/>
            <p:nvPr/>
          </p:nvSpPr>
          <p:spPr>
            <a:xfrm>
              <a:off x="4512333" y="3206146"/>
              <a:ext cx="2779579" cy="488061"/>
            </a:xfrm>
            <a:prstGeom prst="roundRect">
              <a:avLst>
                <a:gd name="adj" fmla="val 0"/>
              </a:avLst>
            </a:prstGeom>
            <a:solidFill>
              <a:schemeClr val="accent1"/>
            </a:solidFill>
            <a:ln w="6350" cap="flat" cmpd="sng" algn="ctr">
              <a:noFill/>
              <a:prstDash val="solid"/>
            </a:ln>
            <a:effectLst/>
          </p:spPr>
          <p:txBody>
            <a:bodyPr rtlCol="0" anchor="ctr">
              <a:normAutofit/>
            </a:bodyPr>
            <a:lstStyle/>
            <a:p>
              <a:pPr marL="0" marR="0" lvl="0" indent="0" algn="ctr" defTabSz="914378" rtl="0" eaLnBrk="1" fontAlgn="auto" latinLnBrk="0" hangingPunct="1">
                <a:lnSpc>
                  <a:spcPts val="1600"/>
                </a:lnSpc>
                <a:spcBef>
                  <a:spcPts val="0"/>
                </a:spcBef>
                <a:spcAft>
                  <a:spcPts val="0"/>
                </a:spcAft>
                <a:buClrTx/>
                <a:buSzPts val="2400"/>
                <a:buFontTx/>
                <a:buNone/>
                <a:tabLst/>
                <a:defRPr/>
              </a:pPr>
              <a:r>
                <a:rPr kumimoji="0" lang="en-US" sz="1200" b="0"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     Open the </a:t>
              </a:r>
              <a:r>
                <a:rPr kumimoji="0" lang="en-US" sz="1200" b="1"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Proposal Synopsis </a:t>
              </a:r>
              <a:r>
                <a:rPr kumimoji="0" lang="en-US" sz="1200" b="0"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section and click </a:t>
              </a:r>
              <a:r>
                <a:rPr lang="en-US" sz="1200" kern="0">
                  <a:solidFill>
                    <a:srgbClr val="FFFFFF"/>
                  </a:solidFill>
                  <a:latin typeface="Calibri"/>
                  <a:cs typeface="Calibri Light" panose="020F0302020204030204" pitchFamily="34" charset="0"/>
                </a:rPr>
                <a:t>on the </a:t>
              </a:r>
              <a:r>
                <a:rPr kumimoji="0" lang="en-US" sz="1200" b="1"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pencil icon </a:t>
              </a:r>
              <a:r>
                <a:rPr kumimoji="0" lang="en-US" sz="1200"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top right</a:t>
              </a:r>
              <a:endParaRPr kumimoji="0" lang="en-US" sz="1200" b="1" i="0" u="none" strike="noStrike" kern="0" cap="none" spc="0" normalizeH="0" baseline="0" noProof="0">
                <a:ln>
                  <a:noFill/>
                </a:ln>
                <a:solidFill>
                  <a:srgbClr val="FFFFFF"/>
                </a:solidFill>
                <a:effectLst/>
                <a:uLnTx/>
                <a:uFillTx/>
                <a:latin typeface="Calibri"/>
                <a:ea typeface="+mn-ea"/>
                <a:cs typeface="Calibri Light" panose="020F0302020204030204" pitchFamily="34" charset="0"/>
              </a:endParaRPr>
            </a:p>
          </p:txBody>
        </p:sp>
        <p:sp>
          <p:nvSpPr>
            <p:cNvPr id="33" name="Oval 32">
              <a:extLst>
                <a:ext uri="{FF2B5EF4-FFF2-40B4-BE49-F238E27FC236}">
                  <a16:creationId xmlns:a16="http://schemas.microsoft.com/office/drawing/2014/main" id="{1ECCC51D-7636-D9C3-5F28-AD54EB5BB85B}"/>
                </a:ext>
              </a:extLst>
            </p:cNvPr>
            <p:cNvSpPr/>
            <p:nvPr/>
          </p:nvSpPr>
          <p:spPr>
            <a:xfrm>
              <a:off x="4314305" y="3003957"/>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800" b="1" kern="0">
                  <a:solidFill>
                    <a:srgbClr val="3F4444"/>
                  </a:solidFill>
                  <a:latin typeface="Calibri"/>
                  <a:cs typeface="Calibri" panose="020F0502020204030204" pitchFamily="34" charset="0"/>
                </a:rPr>
                <a:t>6</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grpSp>
        <p:nvGrpSpPr>
          <p:cNvPr id="34" name="Group 33">
            <a:extLst>
              <a:ext uri="{FF2B5EF4-FFF2-40B4-BE49-F238E27FC236}">
                <a16:creationId xmlns:a16="http://schemas.microsoft.com/office/drawing/2014/main" id="{D8DF04DB-112F-A627-F606-21A40301E3B5}"/>
              </a:ext>
            </a:extLst>
          </p:cNvPr>
          <p:cNvGrpSpPr/>
          <p:nvPr/>
        </p:nvGrpSpPr>
        <p:grpSpPr>
          <a:xfrm>
            <a:off x="407987" y="3940277"/>
            <a:ext cx="4242087" cy="935270"/>
            <a:chOff x="4347410" y="2687666"/>
            <a:chExt cx="2977580" cy="656479"/>
          </a:xfrm>
        </p:grpSpPr>
        <p:sp>
          <p:nvSpPr>
            <p:cNvPr id="35" name="Rounded Rectangle 4">
              <a:extLst>
                <a:ext uri="{FF2B5EF4-FFF2-40B4-BE49-F238E27FC236}">
                  <a16:creationId xmlns:a16="http://schemas.microsoft.com/office/drawing/2014/main" id="{4769213B-D53A-AA1B-E0E8-33125BF20D9F}"/>
                </a:ext>
              </a:extLst>
            </p:cNvPr>
            <p:cNvSpPr/>
            <p:nvPr/>
          </p:nvSpPr>
          <p:spPr>
            <a:xfrm>
              <a:off x="4545411" y="2856083"/>
              <a:ext cx="2779579" cy="488062"/>
            </a:xfrm>
            <a:prstGeom prst="roundRect">
              <a:avLst>
                <a:gd name="adj" fmla="val 0"/>
              </a:avLst>
            </a:prstGeom>
            <a:solidFill>
              <a:schemeClr val="accent1"/>
            </a:solidFill>
            <a:ln w="6350" cap="flat" cmpd="sng" algn="ctr">
              <a:noFill/>
              <a:prstDash val="solid"/>
            </a:ln>
            <a:effectLst/>
          </p:spPr>
          <p:txBody>
            <a:bodyPr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Complete the mandatory fields and click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Save</a:t>
              </a:r>
              <a:endParaRPr kumimoji="0" lang="en-US"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6" name="Oval 35">
              <a:extLst>
                <a:ext uri="{FF2B5EF4-FFF2-40B4-BE49-F238E27FC236}">
                  <a16:creationId xmlns:a16="http://schemas.microsoft.com/office/drawing/2014/main" id="{F694240C-4C06-BBA9-CC3A-A103E6B98DB7}"/>
                </a:ext>
              </a:extLst>
            </p:cNvPr>
            <p:cNvSpPr/>
            <p:nvPr/>
          </p:nvSpPr>
          <p:spPr>
            <a:xfrm>
              <a:off x="4347410" y="2687666"/>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7</a:t>
              </a:r>
              <a:endParaRPr kumimoji="0" lang="pl-PL" sz="26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sp>
        <p:nvSpPr>
          <p:cNvPr id="6" name="Title 6">
            <a:extLst>
              <a:ext uri="{FF2B5EF4-FFF2-40B4-BE49-F238E27FC236}">
                <a16:creationId xmlns:a16="http://schemas.microsoft.com/office/drawing/2014/main" id="{8FCA3B9A-2890-69F7-43FE-D47FCF9AFF15}"/>
              </a:ext>
            </a:extLst>
          </p:cNvPr>
          <p:cNvSpPr txBox="1">
            <a:spLocks/>
          </p:cNvSpPr>
          <p:nvPr/>
        </p:nvSpPr>
        <p:spPr>
          <a:xfrm>
            <a:off x="407987" y="404812"/>
            <a:ext cx="1182825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create an ESR study proposal</a:t>
            </a:r>
          </a:p>
        </p:txBody>
      </p:sp>
      <p:sp>
        <p:nvSpPr>
          <p:cNvPr id="49" name="TextBox 48">
            <a:extLst>
              <a:ext uri="{FF2B5EF4-FFF2-40B4-BE49-F238E27FC236}">
                <a16:creationId xmlns:a16="http://schemas.microsoft.com/office/drawing/2014/main" id="{26A0D9F1-B81A-961E-774A-47A79B15442B}"/>
              </a:ext>
            </a:extLst>
          </p:cNvPr>
          <p:cNvSpPr txBox="1"/>
          <p:nvPr/>
        </p:nvSpPr>
        <p:spPr>
          <a:xfrm>
            <a:off x="407988" y="938265"/>
            <a:ext cx="6960305" cy="369332"/>
          </a:xfrm>
          <a:prstGeom prst="rect">
            <a:avLst/>
          </a:prstGeom>
          <a:noFill/>
        </p:spPr>
        <p:txBody>
          <a:bodyPr wrap="square" lIns="72000" tIns="45720" rIns="3600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rPr>
              <a:t>Proposal Synopsis section</a:t>
            </a:r>
          </a:p>
        </p:txBody>
      </p:sp>
      <p:grpSp>
        <p:nvGrpSpPr>
          <p:cNvPr id="18" name="Group 17">
            <a:extLst>
              <a:ext uri="{FF2B5EF4-FFF2-40B4-BE49-F238E27FC236}">
                <a16:creationId xmlns:a16="http://schemas.microsoft.com/office/drawing/2014/main" id="{93FD2409-3D90-FC7B-33B8-811370E15845}"/>
              </a:ext>
            </a:extLst>
          </p:cNvPr>
          <p:cNvGrpSpPr/>
          <p:nvPr/>
        </p:nvGrpSpPr>
        <p:grpSpPr>
          <a:xfrm>
            <a:off x="7164208" y="1302218"/>
            <a:ext cx="4611600" cy="2157810"/>
            <a:chOff x="7164208" y="1305237"/>
            <a:chExt cx="4611600" cy="2084185"/>
          </a:xfrm>
        </p:grpSpPr>
        <p:pic>
          <p:nvPicPr>
            <p:cNvPr id="15" name="Picture 14">
              <a:extLst>
                <a:ext uri="{FF2B5EF4-FFF2-40B4-BE49-F238E27FC236}">
                  <a16:creationId xmlns:a16="http://schemas.microsoft.com/office/drawing/2014/main" id="{D62BA555-7F89-12D8-8BD5-2EC4680877D2}"/>
                </a:ext>
              </a:extLst>
            </p:cNvPr>
            <p:cNvPicPr>
              <a:picLocks noChangeAspect="1"/>
            </p:cNvPicPr>
            <p:nvPr/>
          </p:nvPicPr>
          <p:blipFill>
            <a:blip r:embed="rId2"/>
            <a:stretch>
              <a:fillRect/>
            </a:stretch>
          </p:blipFill>
          <p:spPr>
            <a:xfrm>
              <a:off x="7164208" y="1305237"/>
              <a:ext cx="4611600" cy="2084185"/>
            </a:xfrm>
            <a:prstGeom prst="rect">
              <a:avLst/>
            </a:prstGeom>
            <a:ln w="12700">
              <a:solidFill>
                <a:schemeClr val="accent2"/>
              </a:solidFill>
            </a:ln>
          </p:spPr>
        </p:pic>
        <p:pic>
          <p:nvPicPr>
            <p:cNvPr id="8" name="Picture 7" descr="A black pencil with a white background&#10;&#10;Description automatically generated">
              <a:extLst>
                <a:ext uri="{FF2B5EF4-FFF2-40B4-BE49-F238E27FC236}">
                  <a16:creationId xmlns:a16="http://schemas.microsoft.com/office/drawing/2014/main" id="{0ED6BEC0-E04F-207E-D7E6-258A3DE857A9}"/>
                </a:ext>
              </a:extLst>
            </p:cNvPr>
            <p:cNvPicPr>
              <a:picLocks noChangeAspect="1"/>
            </p:cNvPicPr>
            <p:nvPr/>
          </p:nvPicPr>
          <p:blipFill>
            <a:blip r:embed="rId3"/>
            <a:stretch>
              <a:fillRect/>
            </a:stretch>
          </p:blipFill>
          <p:spPr>
            <a:xfrm>
              <a:off x="11347524" y="1567843"/>
              <a:ext cx="391041" cy="318771"/>
            </a:xfrm>
            <a:prstGeom prst="rect">
              <a:avLst/>
            </a:prstGeom>
            <a:ln w="19050">
              <a:solidFill>
                <a:schemeClr val="accent2"/>
              </a:solidFill>
            </a:ln>
          </p:spPr>
        </p:pic>
        <p:pic>
          <p:nvPicPr>
            <p:cNvPr id="17" name="Picture 16">
              <a:extLst>
                <a:ext uri="{FF2B5EF4-FFF2-40B4-BE49-F238E27FC236}">
                  <a16:creationId xmlns:a16="http://schemas.microsoft.com/office/drawing/2014/main" id="{48D67732-3F68-1425-0655-1A6B1497AAFC}"/>
                </a:ext>
              </a:extLst>
            </p:cNvPr>
            <p:cNvPicPr>
              <a:picLocks noChangeAspect="1"/>
            </p:cNvPicPr>
            <p:nvPr/>
          </p:nvPicPr>
          <p:blipFill rotWithShape="1">
            <a:blip r:embed="rId4"/>
            <a:srcRect t="1" r="23395" b="42434"/>
            <a:stretch/>
          </p:blipFill>
          <p:spPr>
            <a:xfrm>
              <a:off x="7802467" y="1726292"/>
              <a:ext cx="1426573" cy="160323"/>
            </a:xfrm>
            <a:prstGeom prst="rect">
              <a:avLst/>
            </a:prstGeom>
            <a:ln w="19050">
              <a:solidFill>
                <a:schemeClr val="accent2"/>
              </a:solidFill>
            </a:ln>
          </p:spPr>
        </p:pic>
      </p:grpSp>
      <p:cxnSp>
        <p:nvCxnSpPr>
          <p:cNvPr id="63" name="Connector: Elbow 62">
            <a:extLst>
              <a:ext uri="{FF2B5EF4-FFF2-40B4-BE49-F238E27FC236}">
                <a16:creationId xmlns:a16="http://schemas.microsoft.com/office/drawing/2014/main" id="{4EA1F339-B391-4B1F-4097-8A89322FFAAA}"/>
              </a:ext>
            </a:extLst>
          </p:cNvPr>
          <p:cNvCxnSpPr>
            <a:cxnSpLocks/>
            <a:stCxn id="32" idx="3"/>
            <a:endCxn id="8" idx="2"/>
          </p:cNvCxnSpPr>
          <p:nvPr/>
        </p:nvCxnSpPr>
        <p:spPr>
          <a:xfrm flipV="1">
            <a:off x="4653336" y="1904133"/>
            <a:ext cx="6889709" cy="353558"/>
          </a:xfrm>
          <a:prstGeom prst="bentConnector2">
            <a:avLst/>
          </a:prstGeom>
          <a:noFill/>
          <a:ln w="19050" cap="flat" cmpd="sng" algn="ctr">
            <a:solidFill>
              <a:schemeClr val="accent2"/>
            </a:solidFill>
            <a:prstDash val="dash"/>
            <a:tailEnd type="triangle"/>
          </a:ln>
          <a:effectLst/>
        </p:spPr>
      </p:cxnSp>
      <p:pic>
        <p:nvPicPr>
          <p:cNvPr id="23" name="Picture 22">
            <a:extLst>
              <a:ext uri="{FF2B5EF4-FFF2-40B4-BE49-F238E27FC236}">
                <a16:creationId xmlns:a16="http://schemas.microsoft.com/office/drawing/2014/main" id="{8173CFE0-2582-E943-F1D3-B08200D1977B}"/>
              </a:ext>
            </a:extLst>
          </p:cNvPr>
          <p:cNvPicPr>
            <a:picLocks noChangeAspect="1"/>
          </p:cNvPicPr>
          <p:nvPr/>
        </p:nvPicPr>
        <p:blipFill>
          <a:blip r:embed="rId5"/>
          <a:stretch>
            <a:fillRect/>
          </a:stretch>
        </p:blipFill>
        <p:spPr>
          <a:xfrm>
            <a:off x="7164208" y="3594100"/>
            <a:ext cx="4611600" cy="2594025"/>
          </a:xfrm>
          <a:prstGeom prst="rect">
            <a:avLst/>
          </a:prstGeom>
          <a:ln w="12700">
            <a:solidFill>
              <a:schemeClr val="accent2"/>
            </a:solidFill>
          </a:ln>
        </p:spPr>
      </p:pic>
      <p:pic>
        <p:nvPicPr>
          <p:cNvPr id="2" name="Picture 1" descr="A blue rectangle with white text&#10;&#10;Description automatically generated">
            <a:extLst>
              <a:ext uri="{FF2B5EF4-FFF2-40B4-BE49-F238E27FC236}">
                <a16:creationId xmlns:a16="http://schemas.microsoft.com/office/drawing/2014/main" id="{671E6BA0-0303-155D-474C-D281350FAA5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117918" y="3849344"/>
            <a:ext cx="657890" cy="295936"/>
          </a:xfrm>
          <a:prstGeom prst="rect">
            <a:avLst/>
          </a:prstGeom>
          <a:ln w="19050">
            <a:solidFill>
              <a:schemeClr val="accent2"/>
            </a:solidFill>
          </a:ln>
        </p:spPr>
      </p:pic>
      <p:cxnSp>
        <p:nvCxnSpPr>
          <p:cNvPr id="65" name="Connector: Elbow 64">
            <a:extLst>
              <a:ext uri="{FF2B5EF4-FFF2-40B4-BE49-F238E27FC236}">
                <a16:creationId xmlns:a16="http://schemas.microsoft.com/office/drawing/2014/main" id="{D16DDE98-3C5A-0F2A-3D2F-B9276B9F06FE}"/>
              </a:ext>
            </a:extLst>
          </p:cNvPr>
          <p:cNvCxnSpPr>
            <a:cxnSpLocks/>
            <a:stCxn id="35" idx="3"/>
            <a:endCxn id="2" idx="1"/>
          </p:cNvCxnSpPr>
          <p:nvPr/>
        </p:nvCxnSpPr>
        <p:spPr>
          <a:xfrm flipV="1">
            <a:off x="4650074" y="3997312"/>
            <a:ext cx="6467844" cy="530570"/>
          </a:xfrm>
          <a:prstGeom prst="bentConnector3">
            <a:avLst>
              <a:gd name="adj1" fmla="val 50000"/>
            </a:avLst>
          </a:prstGeom>
          <a:noFill/>
          <a:ln w="19050" cap="flat" cmpd="sng" algn="ctr">
            <a:solidFill>
              <a:schemeClr val="accent1"/>
            </a:solidFill>
            <a:prstDash val="dash"/>
            <a:tailEnd type="triangle"/>
          </a:ln>
          <a:effectLst/>
        </p:spPr>
      </p:cxnSp>
    </p:spTree>
    <p:extLst>
      <p:ext uri="{BB962C8B-B14F-4D97-AF65-F5344CB8AC3E}">
        <p14:creationId xmlns:p14="http://schemas.microsoft.com/office/powerpoint/2010/main" val="146784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F21AEE7-E713-EB9F-5236-4B6DDE5F041D}"/>
              </a:ext>
            </a:extLst>
          </p:cNvPr>
          <p:cNvPicPr>
            <a:picLocks noChangeAspect="1"/>
          </p:cNvPicPr>
          <p:nvPr/>
        </p:nvPicPr>
        <p:blipFill>
          <a:blip r:embed="rId3"/>
          <a:stretch>
            <a:fillRect/>
          </a:stretch>
        </p:blipFill>
        <p:spPr>
          <a:xfrm>
            <a:off x="7057392" y="3892399"/>
            <a:ext cx="4680000" cy="2185087"/>
          </a:xfrm>
          <a:prstGeom prst="rect">
            <a:avLst/>
          </a:prstGeom>
          <a:ln w="12700">
            <a:solidFill>
              <a:schemeClr val="accent2"/>
            </a:solidFill>
          </a:ln>
        </p:spPr>
      </p:pic>
      <p:pic>
        <p:nvPicPr>
          <p:cNvPr id="5" name="Picture 4">
            <a:extLst>
              <a:ext uri="{FF2B5EF4-FFF2-40B4-BE49-F238E27FC236}">
                <a16:creationId xmlns:a16="http://schemas.microsoft.com/office/drawing/2014/main" id="{1CA905C3-8A1E-E7B6-B3B9-FD05B1F7C5E2}"/>
              </a:ext>
            </a:extLst>
          </p:cNvPr>
          <p:cNvPicPr>
            <a:picLocks noChangeAspect="1"/>
          </p:cNvPicPr>
          <p:nvPr/>
        </p:nvPicPr>
        <p:blipFill>
          <a:blip r:embed="rId4"/>
          <a:stretch>
            <a:fillRect/>
          </a:stretch>
        </p:blipFill>
        <p:spPr>
          <a:xfrm>
            <a:off x="7057392" y="1542296"/>
            <a:ext cx="4680000" cy="2185087"/>
          </a:xfrm>
          <a:prstGeom prst="rect">
            <a:avLst/>
          </a:prstGeom>
          <a:ln w="12700">
            <a:solidFill>
              <a:schemeClr val="accent2"/>
            </a:solidFill>
          </a:ln>
        </p:spPr>
      </p:pic>
      <p:sp>
        <p:nvSpPr>
          <p:cNvPr id="3" name="Slide Number Placeholder 2">
            <a:extLst>
              <a:ext uri="{FF2B5EF4-FFF2-40B4-BE49-F238E27FC236}">
                <a16:creationId xmlns:a16="http://schemas.microsoft.com/office/drawing/2014/main" id="{D5F0B9D8-9032-D53D-7CE8-B1B0F7EFB70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16</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grpSp>
        <p:nvGrpSpPr>
          <p:cNvPr id="31" name="Group 30">
            <a:extLst>
              <a:ext uri="{FF2B5EF4-FFF2-40B4-BE49-F238E27FC236}">
                <a16:creationId xmlns:a16="http://schemas.microsoft.com/office/drawing/2014/main" id="{20F1260F-0944-7E37-960D-54B66C500F73}"/>
              </a:ext>
            </a:extLst>
          </p:cNvPr>
          <p:cNvGrpSpPr/>
          <p:nvPr/>
        </p:nvGrpSpPr>
        <p:grpSpPr>
          <a:xfrm>
            <a:off x="411211" y="1347650"/>
            <a:ext cx="4242125" cy="931692"/>
            <a:chOff x="4314305" y="3003957"/>
            <a:chExt cx="2977607" cy="653967"/>
          </a:xfrm>
        </p:grpSpPr>
        <p:sp>
          <p:nvSpPr>
            <p:cNvPr id="32" name="Rounded Rectangle 4">
              <a:extLst>
                <a:ext uri="{FF2B5EF4-FFF2-40B4-BE49-F238E27FC236}">
                  <a16:creationId xmlns:a16="http://schemas.microsoft.com/office/drawing/2014/main" id="{726883FC-9E1C-7911-BFFC-C71B9D6B8CA7}"/>
                </a:ext>
              </a:extLst>
            </p:cNvPr>
            <p:cNvSpPr/>
            <p:nvPr/>
          </p:nvSpPr>
          <p:spPr>
            <a:xfrm>
              <a:off x="4512333" y="3206146"/>
              <a:ext cx="2779579" cy="451778"/>
            </a:xfrm>
            <a:prstGeom prst="roundRect">
              <a:avLst>
                <a:gd name="adj" fmla="val 0"/>
              </a:avLst>
            </a:prstGeom>
            <a:solidFill>
              <a:schemeClr val="accent1"/>
            </a:solidFill>
            <a:ln w="6350" cap="flat" cmpd="sng" algn="ctr">
              <a:noFill/>
              <a:prstDash val="solid"/>
            </a:ln>
            <a:effectLst/>
          </p:spPr>
          <p:txBody>
            <a:bodyPr rtlCol="0" anchor="ctr">
              <a:normAutofit/>
            </a:bodyPr>
            <a:lstStyle/>
            <a:p>
              <a:pPr marL="0" marR="0" lvl="0" indent="0" algn="ctr" defTabSz="914378" rtl="0" eaLnBrk="1" fontAlgn="auto" latinLnBrk="0" hangingPunct="1">
                <a:lnSpc>
                  <a:spcPts val="1600"/>
                </a:lnSpc>
                <a:spcBef>
                  <a:spcPts val="0"/>
                </a:spcBef>
                <a:spcAft>
                  <a:spcPts val="0"/>
                </a:spcAft>
                <a:buClrTx/>
                <a:buSzPts val="2400"/>
                <a:buFontTx/>
                <a:buNone/>
                <a:tabLst/>
                <a:defRPr/>
              </a:pPr>
              <a:r>
                <a:rPr kumimoji="0" lang="en-US" sz="1200" b="0"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     Open the </a:t>
              </a:r>
              <a:r>
                <a:rPr lang="en-US" sz="1200" b="1" kern="0">
                  <a:solidFill>
                    <a:srgbClr val="FFFFFF"/>
                  </a:solidFill>
                  <a:latin typeface="Calibri"/>
                  <a:cs typeface="Calibri Light" panose="020F0302020204030204" pitchFamily="34" charset="0"/>
                </a:rPr>
                <a:t>Study Information </a:t>
              </a:r>
              <a:r>
                <a:rPr kumimoji="0" lang="en-US" sz="1200" b="0"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section and click </a:t>
              </a:r>
              <a:r>
                <a:rPr lang="en-US" sz="1200" kern="0">
                  <a:solidFill>
                    <a:srgbClr val="FFFFFF"/>
                  </a:solidFill>
                  <a:latin typeface="Calibri"/>
                  <a:cs typeface="Calibri Light" panose="020F0302020204030204" pitchFamily="34" charset="0"/>
                </a:rPr>
                <a:t>on the </a:t>
              </a:r>
              <a:r>
                <a:rPr kumimoji="0" lang="en-US" sz="1200" b="1"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pencil icon </a:t>
              </a:r>
              <a:r>
                <a:rPr kumimoji="0" lang="en-US" sz="1200"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top right</a:t>
              </a:r>
              <a:endParaRPr kumimoji="0" lang="en-US" sz="1200" b="1" i="0" u="none" strike="noStrike" kern="0" cap="none" spc="0" normalizeH="0" baseline="0" noProof="0">
                <a:ln>
                  <a:noFill/>
                </a:ln>
                <a:solidFill>
                  <a:srgbClr val="FFFFFF"/>
                </a:solidFill>
                <a:effectLst/>
                <a:uLnTx/>
                <a:uFillTx/>
                <a:latin typeface="Calibri"/>
                <a:ea typeface="+mn-ea"/>
                <a:cs typeface="Calibri Light" panose="020F0302020204030204" pitchFamily="34" charset="0"/>
              </a:endParaRPr>
            </a:p>
          </p:txBody>
        </p:sp>
        <p:sp>
          <p:nvSpPr>
            <p:cNvPr id="33" name="Oval 32">
              <a:extLst>
                <a:ext uri="{FF2B5EF4-FFF2-40B4-BE49-F238E27FC236}">
                  <a16:creationId xmlns:a16="http://schemas.microsoft.com/office/drawing/2014/main" id="{1ECCC51D-7636-D9C3-5F28-AD54EB5BB85B}"/>
                </a:ext>
              </a:extLst>
            </p:cNvPr>
            <p:cNvSpPr/>
            <p:nvPr/>
          </p:nvSpPr>
          <p:spPr>
            <a:xfrm>
              <a:off x="4314305" y="3003957"/>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8</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grpSp>
        <p:nvGrpSpPr>
          <p:cNvPr id="34" name="Group 33">
            <a:extLst>
              <a:ext uri="{FF2B5EF4-FFF2-40B4-BE49-F238E27FC236}">
                <a16:creationId xmlns:a16="http://schemas.microsoft.com/office/drawing/2014/main" id="{D8DF04DB-112F-A627-F606-21A40301E3B5}"/>
              </a:ext>
            </a:extLst>
          </p:cNvPr>
          <p:cNvGrpSpPr/>
          <p:nvPr/>
        </p:nvGrpSpPr>
        <p:grpSpPr>
          <a:xfrm>
            <a:off x="407987" y="5037558"/>
            <a:ext cx="4242087" cy="935270"/>
            <a:chOff x="4347410" y="2687666"/>
            <a:chExt cx="2977580" cy="656479"/>
          </a:xfrm>
        </p:grpSpPr>
        <p:sp>
          <p:nvSpPr>
            <p:cNvPr id="35" name="Rounded Rectangle 4">
              <a:extLst>
                <a:ext uri="{FF2B5EF4-FFF2-40B4-BE49-F238E27FC236}">
                  <a16:creationId xmlns:a16="http://schemas.microsoft.com/office/drawing/2014/main" id="{4769213B-D53A-AA1B-E0E8-33125BF20D9F}"/>
                </a:ext>
              </a:extLst>
            </p:cNvPr>
            <p:cNvSpPr/>
            <p:nvPr/>
          </p:nvSpPr>
          <p:spPr>
            <a:xfrm>
              <a:off x="4545411" y="2856083"/>
              <a:ext cx="2779579" cy="488062"/>
            </a:xfrm>
            <a:prstGeom prst="roundRect">
              <a:avLst>
                <a:gd name="adj" fmla="val 0"/>
              </a:avLst>
            </a:prstGeom>
            <a:solidFill>
              <a:schemeClr val="accent1"/>
            </a:solidFill>
            <a:ln w="6350" cap="flat" cmpd="sng" algn="ctr">
              <a:noFill/>
              <a:prstDash val="solid"/>
            </a:ln>
            <a:effectLst/>
          </p:spPr>
          <p:txBody>
            <a:bodyPr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Complete the remaining mandatory fields and click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Save</a:t>
              </a:r>
              <a:endParaRPr kumimoji="0" lang="en-US"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6" name="Oval 35">
              <a:extLst>
                <a:ext uri="{FF2B5EF4-FFF2-40B4-BE49-F238E27FC236}">
                  <a16:creationId xmlns:a16="http://schemas.microsoft.com/office/drawing/2014/main" id="{F694240C-4C06-BBA9-CC3A-A103E6B98DB7}"/>
                </a:ext>
              </a:extLst>
            </p:cNvPr>
            <p:cNvSpPr/>
            <p:nvPr/>
          </p:nvSpPr>
          <p:spPr>
            <a:xfrm>
              <a:off x="4347410" y="2687666"/>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10</a:t>
              </a:r>
              <a:endParaRPr kumimoji="0" lang="pl-PL" sz="26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sp>
        <p:nvSpPr>
          <p:cNvPr id="6" name="Title 6">
            <a:extLst>
              <a:ext uri="{FF2B5EF4-FFF2-40B4-BE49-F238E27FC236}">
                <a16:creationId xmlns:a16="http://schemas.microsoft.com/office/drawing/2014/main" id="{8FCA3B9A-2890-69F7-43FE-D47FCF9AFF15}"/>
              </a:ext>
            </a:extLst>
          </p:cNvPr>
          <p:cNvSpPr txBox="1">
            <a:spLocks/>
          </p:cNvSpPr>
          <p:nvPr/>
        </p:nvSpPr>
        <p:spPr>
          <a:xfrm>
            <a:off x="407987" y="404812"/>
            <a:ext cx="1182825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create an ESR study proposal</a:t>
            </a:r>
          </a:p>
        </p:txBody>
      </p:sp>
      <p:sp>
        <p:nvSpPr>
          <p:cNvPr id="7" name="Rounded Rectangle 4">
            <a:extLst>
              <a:ext uri="{FF2B5EF4-FFF2-40B4-BE49-F238E27FC236}">
                <a16:creationId xmlns:a16="http://schemas.microsoft.com/office/drawing/2014/main" id="{5A10400E-5418-6AD8-28D6-C919B092C350}"/>
              </a:ext>
            </a:extLst>
          </p:cNvPr>
          <p:cNvSpPr/>
          <p:nvPr/>
        </p:nvSpPr>
        <p:spPr>
          <a:xfrm>
            <a:off x="1214961" y="2535360"/>
            <a:ext cx="4230000" cy="1433511"/>
          </a:xfrm>
          <a:prstGeom prst="roundRect">
            <a:avLst>
              <a:gd name="adj" fmla="val 0"/>
            </a:avLst>
          </a:prstGeom>
          <a:solidFill>
            <a:srgbClr val="F8D580"/>
          </a:solidFill>
          <a:ln w="19050" cap="flat" cmpd="sng" algn="ctr">
            <a:solidFill>
              <a:schemeClr val="accent2"/>
            </a:solidFill>
            <a:prstDash val="solid"/>
          </a:ln>
          <a:effectLst/>
        </p:spPr>
        <p:txBody>
          <a:bodyPr rtlCol="0" anchor="ctr">
            <a:noAutofit/>
          </a:bodyPr>
          <a:lstStyle/>
          <a:p>
            <a:pPr marL="0" marR="0" lvl="0" indent="0" algn="ctr" defTabSz="914378" rtl="0" eaLnBrk="1" fontAlgn="auto" latinLnBrk="0" hangingPunct="1">
              <a:lnSpc>
                <a:spcPts val="1400"/>
              </a:lnSpc>
              <a:spcBef>
                <a:spcPts val="0"/>
              </a:spcBef>
              <a:spcAft>
                <a:spcPts val="300"/>
              </a:spcAft>
              <a:buClrTx/>
              <a:buSzPts val="2400"/>
              <a:buFontTx/>
              <a:buNone/>
              <a:tabLst/>
              <a:defRPr/>
            </a:pPr>
            <a:r>
              <a:rPr kumimoji="0" lang="en-GB" sz="1200" i="0" u="none" strike="noStrike" kern="0" cap="none" spc="0" normalizeH="0" baseline="0" noProof="0">
                <a:ln>
                  <a:noFill/>
                </a:ln>
                <a:solidFill>
                  <a:srgbClr val="000000"/>
                </a:solidFill>
                <a:effectLst/>
                <a:uLnTx/>
                <a:uFillTx/>
                <a:ea typeface="+mn-ea"/>
                <a:cs typeface="Calibri Light" panose="020F0302020204030204" pitchFamily="34" charset="0"/>
              </a:rPr>
              <a:t>When TA = </a:t>
            </a:r>
            <a:r>
              <a:rPr kumimoji="0" lang="en-GB" sz="1200" b="1" i="0" u="none" strike="noStrike" kern="0" cap="none" spc="0" normalizeH="0" baseline="0" noProof="0">
                <a:ln>
                  <a:noFill/>
                </a:ln>
                <a:solidFill>
                  <a:srgbClr val="000000"/>
                </a:solidFill>
                <a:effectLst/>
                <a:uLnTx/>
                <a:uFillTx/>
                <a:ea typeface="+mn-ea"/>
                <a:cs typeface="Calibri Light" panose="020F0302020204030204" pitchFamily="34" charset="0"/>
              </a:rPr>
              <a:t>Oncology </a:t>
            </a:r>
            <a:r>
              <a:rPr lang="pl-PL" sz="1200" b="1" kern="0">
                <a:solidFill>
                  <a:srgbClr val="000000"/>
                </a:solidFill>
                <a:cs typeface="Calibri Light" panose="020F0302020204030204" pitchFamily="34" charset="0"/>
              </a:rPr>
              <a:t>or</a:t>
            </a:r>
            <a:r>
              <a:rPr kumimoji="0" lang="en-GB" sz="1200" b="1" i="0" u="none" strike="noStrike" kern="0" cap="none" spc="0" normalizeH="0" baseline="0" noProof="0">
                <a:ln>
                  <a:noFill/>
                </a:ln>
                <a:solidFill>
                  <a:srgbClr val="000000"/>
                </a:solidFill>
                <a:effectLst/>
                <a:uLnTx/>
                <a:uFillTx/>
                <a:ea typeface="+mn-ea"/>
                <a:cs typeface="Calibri Light" panose="020F0302020204030204" pitchFamily="34" charset="0"/>
              </a:rPr>
              <a:t> Immuno-oncology</a:t>
            </a:r>
            <a:r>
              <a:rPr kumimoji="0" lang="en-GB" sz="1200" i="0" u="none" strike="noStrike" kern="0" cap="none" spc="0" normalizeH="0" baseline="0" noProof="0">
                <a:ln>
                  <a:noFill/>
                </a:ln>
                <a:solidFill>
                  <a:srgbClr val="000000"/>
                </a:solidFill>
                <a:effectLst/>
                <a:uLnTx/>
                <a:uFillTx/>
                <a:ea typeface="+mn-ea"/>
                <a:cs typeface="Calibri Light" panose="020F0302020204030204" pitchFamily="34" charset="0"/>
              </a:rPr>
              <a:t>, the </a:t>
            </a:r>
            <a:r>
              <a:rPr kumimoji="0" lang="en-GB" sz="1200" b="1" i="0" u="none" strike="noStrike" kern="0" cap="none" spc="0" normalizeH="0" baseline="0" noProof="0">
                <a:ln>
                  <a:noFill/>
                </a:ln>
                <a:solidFill>
                  <a:srgbClr val="000000"/>
                </a:solidFill>
                <a:effectLst/>
                <a:uLnTx/>
                <a:uFillTx/>
                <a:ea typeface="+mn-ea"/>
                <a:cs typeface="Calibri Light" panose="020F0302020204030204" pitchFamily="34" charset="0"/>
              </a:rPr>
              <a:t>Study Design template </a:t>
            </a:r>
            <a:r>
              <a:rPr kumimoji="0" lang="en-GB" sz="1200" i="0" u="none" strike="noStrike" kern="0" cap="none" spc="0" normalizeH="0" baseline="0" noProof="0">
                <a:ln>
                  <a:noFill/>
                </a:ln>
                <a:solidFill>
                  <a:srgbClr val="000000"/>
                </a:solidFill>
                <a:effectLst/>
                <a:uLnTx/>
                <a:uFillTx/>
                <a:ea typeface="+mn-ea"/>
                <a:cs typeface="Calibri Light" panose="020F0302020204030204" pitchFamily="34" charset="0"/>
              </a:rPr>
              <a:t>document will be linked in the Study Information section. Upon</a:t>
            </a:r>
            <a:r>
              <a:rPr lang="en-GB" sz="1200" b="0" i="0">
                <a:solidFill>
                  <a:srgbClr val="000000"/>
                </a:solidFill>
                <a:effectLst/>
              </a:rPr>
              <a:t> submitting a proposal, </a:t>
            </a:r>
            <a:r>
              <a:rPr lang="en-GB" sz="1200">
                <a:solidFill>
                  <a:srgbClr val="000000"/>
                </a:solidFill>
              </a:rPr>
              <a:t>e</a:t>
            </a:r>
            <a:r>
              <a:rPr lang="en-GB" sz="1200" b="0" i="0">
                <a:solidFill>
                  <a:srgbClr val="000000"/>
                </a:solidFill>
                <a:effectLst/>
              </a:rPr>
              <a:t>xternal user is required to </a:t>
            </a:r>
            <a:r>
              <a:rPr lang="pl-PL" sz="1200" b="0" i="0">
                <a:solidFill>
                  <a:srgbClr val="000000"/>
                </a:solidFill>
                <a:effectLst/>
              </a:rPr>
              <a:t>download the template, </a:t>
            </a:r>
            <a:r>
              <a:rPr lang="en-GB" sz="1200" b="0" i="0">
                <a:solidFill>
                  <a:srgbClr val="000000"/>
                </a:solidFill>
                <a:effectLst/>
              </a:rPr>
              <a:t>fill </a:t>
            </a:r>
            <a:r>
              <a:rPr lang="pl-PL" sz="1200" b="0" i="0">
                <a:solidFill>
                  <a:srgbClr val="000000"/>
                </a:solidFill>
                <a:effectLst/>
              </a:rPr>
              <a:t>it </a:t>
            </a:r>
            <a:r>
              <a:rPr lang="en-GB" sz="1200" b="0" i="0">
                <a:solidFill>
                  <a:srgbClr val="000000"/>
                </a:solidFill>
                <a:effectLst/>
              </a:rPr>
              <a:t>in and upload the design into the Related Documents section under the </a:t>
            </a:r>
            <a:r>
              <a:rPr lang="en-GB" sz="1200" b="1" i="0">
                <a:solidFill>
                  <a:srgbClr val="000000"/>
                </a:solidFill>
                <a:effectLst/>
              </a:rPr>
              <a:t>document subtype: Study Design</a:t>
            </a:r>
            <a:r>
              <a:rPr lang="en-GB" sz="1200">
                <a:solidFill>
                  <a:srgbClr val="000000"/>
                </a:solidFill>
              </a:rPr>
              <a:t> (see Appendix → </a:t>
            </a:r>
            <a:r>
              <a:rPr lang="en-GB" sz="1200">
                <a:solidFill>
                  <a:srgbClr val="000000"/>
                </a:solidFill>
                <a:hlinkClick r:id="rId5" action="ppaction://hlinksldjump">
                  <a:extLst>
                    <a:ext uri="{A12FA001-AC4F-418D-AE19-62706E023703}">
                      <ahyp:hlinkClr xmlns:ahyp="http://schemas.microsoft.com/office/drawing/2018/hyperlinkcolor" val="tx"/>
                    </a:ext>
                  </a:extLst>
                </a:hlinkClick>
              </a:rPr>
              <a:t>How to upload a document</a:t>
            </a:r>
            <a:r>
              <a:rPr lang="en-GB" sz="1200">
                <a:solidFill>
                  <a:srgbClr val="000000"/>
                </a:solidFill>
              </a:rPr>
              <a:t>).</a:t>
            </a:r>
            <a:endParaRPr kumimoji="0" lang="en-US" sz="1200" i="0" u="none" strike="noStrike" kern="0" cap="none" spc="0" normalizeH="0" baseline="0" noProof="0">
              <a:ln>
                <a:noFill/>
              </a:ln>
              <a:solidFill>
                <a:srgbClr val="000000"/>
              </a:solidFill>
              <a:effectLst/>
              <a:uLnTx/>
              <a:uFillTx/>
              <a:ea typeface="+mn-ea"/>
              <a:cs typeface="Calibri Light" panose="020F0302020204030204" pitchFamily="34" charset="0"/>
            </a:endParaRPr>
          </a:p>
        </p:txBody>
      </p:sp>
      <p:sp>
        <p:nvSpPr>
          <p:cNvPr id="49" name="TextBox 48">
            <a:extLst>
              <a:ext uri="{FF2B5EF4-FFF2-40B4-BE49-F238E27FC236}">
                <a16:creationId xmlns:a16="http://schemas.microsoft.com/office/drawing/2014/main" id="{26A0D9F1-B81A-961E-774A-47A79B15442B}"/>
              </a:ext>
            </a:extLst>
          </p:cNvPr>
          <p:cNvSpPr txBox="1"/>
          <p:nvPr/>
        </p:nvSpPr>
        <p:spPr>
          <a:xfrm>
            <a:off x="407988" y="938265"/>
            <a:ext cx="6960305" cy="369332"/>
          </a:xfrm>
          <a:prstGeom prst="rect">
            <a:avLst/>
          </a:prstGeom>
          <a:noFill/>
        </p:spPr>
        <p:txBody>
          <a:bodyPr wrap="square" lIns="72000" tIns="45720" rIns="3600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rPr>
              <a:t>Study information section</a:t>
            </a:r>
          </a:p>
        </p:txBody>
      </p:sp>
      <p:pic>
        <p:nvPicPr>
          <p:cNvPr id="8" name="Picture 7" descr="A black pencil with a white background&#10;&#10;Description automatically generated">
            <a:extLst>
              <a:ext uri="{FF2B5EF4-FFF2-40B4-BE49-F238E27FC236}">
                <a16:creationId xmlns:a16="http://schemas.microsoft.com/office/drawing/2014/main" id="{0ED6BEC0-E04F-207E-D7E6-258A3DE857A9}"/>
              </a:ext>
            </a:extLst>
          </p:cNvPr>
          <p:cNvPicPr>
            <a:picLocks noChangeAspect="1"/>
          </p:cNvPicPr>
          <p:nvPr/>
        </p:nvPicPr>
        <p:blipFill>
          <a:blip r:embed="rId6"/>
          <a:stretch>
            <a:fillRect/>
          </a:stretch>
        </p:blipFill>
        <p:spPr>
          <a:xfrm>
            <a:off x="11347524" y="1756982"/>
            <a:ext cx="391041" cy="330032"/>
          </a:xfrm>
          <a:prstGeom prst="rect">
            <a:avLst/>
          </a:prstGeom>
          <a:ln w="19050">
            <a:solidFill>
              <a:schemeClr val="accent2"/>
            </a:solidFill>
          </a:ln>
        </p:spPr>
      </p:pic>
      <p:cxnSp>
        <p:nvCxnSpPr>
          <p:cNvPr id="63" name="Connector: Elbow 62">
            <a:extLst>
              <a:ext uri="{FF2B5EF4-FFF2-40B4-BE49-F238E27FC236}">
                <a16:creationId xmlns:a16="http://schemas.microsoft.com/office/drawing/2014/main" id="{4EA1F339-B391-4B1F-4097-8A89322FFAAA}"/>
              </a:ext>
            </a:extLst>
          </p:cNvPr>
          <p:cNvCxnSpPr>
            <a:cxnSpLocks/>
            <a:endCxn id="8" idx="1"/>
          </p:cNvCxnSpPr>
          <p:nvPr/>
        </p:nvCxnSpPr>
        <p:spPr>
          <a:xfrm flipV="1">
            <a:off x="4653336" y="1921998"/>
            <a:ext cx="6694188" cy="35525"/>
          </a:xfrm>
          <a:prstGeom prst="bentConnector3">
            <a:avLst>
              <a:gd name="adj1" fmla="val 50000"/>
            </a:avLst>
          </a:prstGeom>
          <a:noFill/>
          <a:ln w="19050" cap="flat" cmpd="sng" algn="ctr">
            <a:solidFill>
              <a:schemeClr val="accent2"/>
            </a:solidFill>
            <a:prstDash val="dash"/>
            <a:tailEnd type="triangle"/>
          </a:ln>
          <a:effectLst/>
        </p:spPr>
      </p:cxnSp>
      <p:pic>
        <p:nvPicPr>
          <p:cNvPr id="2" name="Picture 1" descr="A blue rectangle with white text&#10;&#10;Description automatically generated">
            <a:extLst>
              <a:ext uri="{FF2B5EF4-FFF2-40B4-BE49-F238E27FC236}">
                <a16:creationId xmlns:a16="http://schemas.microsoft.com/office/drawing/2014/main" id="{671E6BA0-0303-155D-474C-D281350FAA5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284926" y="4215388"/>
            <a:ext cx="657890" cy="295936"/>
          </a:xfrm>
          <a:prstGeom prst="rect">
            <a:avLst/>
          </a:prstGeom>
          <a:ln w="19050">
            <a:solidFill>
              <a:schemeClr val="accent2"/>
            </a:solidFill>
          </a:ln>
        </p:spPr>
      </p:pic>
      <p:cxnSp>
        <p:nvCxnSpPr>
          <p:cNvPr id="65" name="Connector: Elbow 64">
            <a:extLst>
              <a:ext uri="{FF2B5EF4-FFF2-40B4-BE49-F238E27FC236}">
                <a16:creationId xmlns:a16="http://schemas.microsoft.com/office/drawing/2014/main" id="{D16DDE98-3C5A-0F2A-3D2F-B9276B9F06FE}"/>
              </a:ext>
            </a:extLst>
          </p:cNvPr>
          <p:cNvCxnSpPr>
            <a:cxnSpLocks/>
            <a:endCxn id="2" idx="2"/>
          </p:cNvCxnSpPr>
          <p:nvPr/>
        </p:nvCxnSpPr>
        <p:spPr>
          <a:xfrm flipV="1">
            <a:off x="4650074" y="4511324"/>
            <a:ext cx="6963797" cy="1113839"/>
          </a:xfrm>
          <a:prstGeom prst="bentConnector2">
            <a:avLst/>
          </a:prstGeom>
          <a:noFill/>
          <a:ln w="19050" cap="flat" cmpd="sng" algn="ctr">
            <a:solidFill>
              <a:schemeClr val="accent2"/>
            </a:solidFill>
            <a:prstDash val="dash"/>
            <a:tailEnd type="triangle"/>
          </a:ln>
          <a:effectLst/>
        </p:spPr>
      </p:cxnSp>
      <p:cxnSp>
        <p:nvCxnSpPr>
          <p:cNvPr id="22" name="Connector: Elbow 21">
            <a:extLst>
              <a:ext uri="{FF2B5EF4-FFF2-40B4-BE49-F238E27FC236}">
                <a16:creationId xmlns:a16="http://schemas.microsoft.com/office/drawing/2014/main" id="{01BDF67B-F3C8-82A1-0340-BD2F6674E7D3}"/>
              </a:ext>
            </a:extLst>
          </p:cNvPr>
          <p:cNvCxnSpPr>
            <a:cxnSpLocks/>
            <a:endCxn id="27" idx="1"/>
          </p:cNvCxnSpPr>
          <p:nvPr/>
        </p:nvCxnSpPr>
        <p:spPr>
          <a:xfrm>
            <a:off x="4653336" y="4619067"/>
            <a:ext cx="3041849" cy="1131547"/>
          </a:xfrm>
          <a:prstGeom prst="bentConnector3">
            <a:avLst>
              <a:gd name="adj1" fmla="val 50000"/>
            </a:avLst>
          </a:prstGeom>
          <a:noFill/>
          <a:ln w="19050" cap="flat" cmpd="sng" algn="ctr">
            <a:solidFill>
              <a:schemeClr val="accent1"/>
            </a:solidFill>
            <a:prstDash val="dash"/>
            <a:tailEnd type="triangle"/>
          </a:ln>
          <a:effectLst/>
        </p:spPr>
      </p:cxnSp>
      <p:pic>
        <p:nvPicPr>
          <p:cNvPr id="27" name="Picture 26">
            <a:extLst>
              <a:ext uri="{FF2B5EF4-FFF2-40B4-BE49-F238E27FC236}">
                <a16:creationId xmlns:a16="http://schemas.microsoft.com/office/drawing/2014/main" id="{B11A3754-556F-F9AB-DFE6-1A0185E97029}"/>
              </a:ext>
            </a:extLst>
          </p:cNvPr>
          <p:cNvPicPr>
            <a:picLocks noChangeAspect="1"/>
          </p:cNvPicPr>
          <p:nvPr/>
        </p:nvPicPr>
        <p:blipFill>
          <a:blip r:embed="rId8"/>
          <a:stretch>
            <a:fillRect/>
          </a:stretch>
        </p:blipFill>
        <p:spPr>
          <a:xfrm>
            <a:off x="7695185" y="5624336"/>
            <a:ext cx="2436189" cy="252555"/>
          </a:xfrm>
          <a:prstGeom prst="rect">
            <a:avLst/>
          </a:prstGeom>
          <a:ln w="19050">
            <a:solidFill>
              <a:schemeClr val="accent2"/>
            </a:solidFill>
          </a:ln>
        </p:spPr>
      </p:pic>
      <p:pic>
        <p:nvPicPr>
          <p:cNvPr id="30" name="Picture 29">
            <a:extLst>
              <a:ext uri="{FF2B5EF4-FFF2-40B4-BE49-F238E27FC236}">
                <a16:creationId xmlns:a16="http://schemas.microsoft.com/office/drawing/2014/main" id="{8A324326-0941-988E-5727-41281D09C5E1}"/>
              </a:ext>
            </a:extLst>
          </p:cNvPr>
          <p:cNvPicPr>
            <a:picLocks noChangeAspect="1"/>
          </p:cNvPicPr>
          <p:nvPr/>
        </p:nvPicPr>
        <p:blipFill>
          <a:blip r:embed="rId9"/>
          <a:stretch>
            <a:fillRect/>
          </a:stretch>
        </p:blipFill>
        <p:spPr>
          <a:xfrm>
            <a:off x="7787442" y="2164991"/>
            <a:ext cx="1210470" cy="171901"/>
          </a:xfrm>
          <a:prstGeom prst="rect">
            <a:avLst/>
          </a:prstGeom>
          <a:ln w="19050">
            <a:solidFill>
              <a:schemeClr val="accent2"/>
            </a:solidFill>
          </a:ln>
        </p:spPr>
      </p:pic>
      <p:grpSp>
        <p:nvGrpSpPr>
          <p:cNvPr id="13" name="Group 12">
            <a:extLst>
              <a:ext uri="{FF2B5EF4-FFF2-40B4-BE49-F238E27FC236}">
                <a16:creationId xmlns:a16="http://schemas.microsoft.com/office/drawing/2014/main" id="{DDCF38EE-52F9-D51A-A4E6-0477BCD3009F}"/>
              </a:ext>
            </a:extLst>
          </p:cNvPr>
          <p:cNvGrpSpPr/>
          <p:nvPr/>
        </p:nvGrpSpPr>
        <p:grpSpPr>
          <a:xfrm>
            <a:off x="411249" y="4041625"/>
            <a:ext cx="4494713" cy="925112"/>
            <a:chOff x="411249" y="4188765"/>
            <a:chExt cx="4494713" cy="925112"/>
          </a:xfrm>
        </p:grpSpPr>
        <p:grpSp>
          <p:nvGrpSpPr>
            <p:cNvPr id="9" name="Group 8">
              <a:extLst>
                <a:ext uri="{FF2B5EF4-FFF2-40B4-BE49-F238E27FC236}">
                  <a16:creationId xmlns:a16="http://schemas.microsoft.com/office/drawing/2014/main" id="{6469E90D-17F5-4317-EC6D-E12D52784262}"/>
                </a:ext>
              </a:extLst>
            </p:cNvPr>
            <p:cNvGrpSpPr/>
            <p:nvPr/>
          </p:nvGrpSpPr>
          <p:grpSpPr>
            <a:xfrm>
              <a:off x="411249" y="4188765"/>
              <a:ext cx="4242087" cy="925112"/>
              <a:chOff x="4347410" y="2687666"/>
              <a:chExt cx="2977580" cy="649348"/>
            </a:xfrm>
          </p:grpSpPr>
          <p:sp>
            <p:nvSpPr>
              <p:cNvPr id="10" name="Rounded Rectangle 4">
                <a:extLst>
                  <a:ext uri="{FF2B5EF4-FFF2-40B4-BE49-F238E27FC236}">
                    <a16:creationId xmlns:a16="http://schemas.microsoft.com/office/drawing/2014/main" id="{187E722E-9B93-AA07-F3FF-2463B24FFD20}"/>
                  </a:ext>
                </a:extLst>
              </p:cNvPr>
              <p:cNvSpPr/>
              <p:nvPr/>
            </p:nvSpPr>
            <p:spPr>
              <a:xfrm>
                <a:off x="4545411" y="2848952"/>
                <a:ext cx="2779579" cy="488062"/>
              </a:xfrm>
              <a:prstGeom prst="roundRect">
                <a:avLst>
                  <a:gd name="adj" fmla="val 0"/>
                </a:avLst>
              </a:prstGeom>
              <a:solidFill>
                <a:schemeClr val="accent1"/>
              </a:solidFill>
              <a:ln w="6350" cap="flat" cmpd="sng" algn="ctr">
                <a:noFill/>
                <a:prstDash val="solid"/>
              </a:ln>
              <a:effectLst/>
            </p:spPr>
            <p:txBody>
              <a:bodyPr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Click the link to download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ESR Design template</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fill in the document and upload it </a:t>
                </a:r>
                <a:r>
                  <a:rPr lang="en-GB" sz="1200" kern="0">
                    <a:solidFill>
                      <a:srgbClr val="FFFFFF"/>
                    </a:solidFill>
                    <a:latin typeface="Calibri" panose="020F0502020204030204" pitchFamily="34" charset="0"/>
                    <a:ea typeface="Calibri" panose="020F0502020204030204" pitchFamily="34" charset="0"/>
                    <a:cs typeface="Calibri" panose="020F0502020204030204" pitchFamily="34" charset="0"/>
                  </a:rPr>
                  <a:t>to </a:t>
                </a:r>
                <a:r>
                  <a:rPr lang="en-GB" sz="1200" b="1" kern="0">
                    <a:solidFill>
                      <a:srgbClr val="FFFFFF"/>
                    </a:solidFill>
                    <a:latin typeface="Calibri" panose="020F0502020204030204" pitchFamily="34" charset="0"/>
                    <a:ea typeface="Calibri" panose="020F0502020204030204" pitchFamily="34" charset="0"/>
                    <a:cs typeface="Calibri" panose="020F0502020204030204" pitchFamily="34" charset="0"/>
                  </a:rPr>
                  <a:t>Related Documents </a:t>
                </a:r>
                <a:r>
                  <a:rPr lang="en-GB" sz="1200" kern="0">
                    <a:solidFill>
                      <a:srgbClr val="FFFFFF"/>
                    </a:solidFill>
                    <a:latin typeface="Calibri" panose="020F0502020204030204" pitchFamily="34" charset="0"/>
                    <a:ea typeface="Calibri" panose="020F0502020204030204" pitchFamily="34" charset="0"/>
                    <a:cs typeface="Calibri" panose="020F0502020204030204" pitchFamily="34" charset="0"/>
                  </a:rPr>
                  <a:t>section </a:t>
                </a:r>
                <a:endParaRPr kumimoji="0" lang="en-US"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Oval 10">
                <a:extLst>
                  <a:ext uri="{FF2B5EF4-FFF2-40B4-BE49-F238E27FC236}">
                    <a16:creationId xmlns:a16="http://schemas.microsoft.com/office/drawing/2014/main" id="{D4020FC6-EA07-C1DB-7FA0-59CDCC4910F0}"/>
                  </a:ext>
                </a:extLst>
              </p:cNvPr>
              <p:cNvSpPr/>
              <p:nvPr/>
            </p:nvSpPr>
            <p:spPr>
              <a:xfrm>
                <a:off x="4347410" y="2687666"/>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800" b="1" kern="0">
                    <a:solidFill>
                      <a:srgbClr val="3F4444"/>
                    </a:solidFill>
                    <a:latin typeface="Calibri"/>
                    <a:cs typeface="Calibri" panose="020F0502020204030204" pitchFamily="34" charset="0"/>
                  </a:rPr>
                  <a:t>9</a:t>
                </a:r>
                <a:endParaRPr kumimoji="0" lang="pl-PL" sz="26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sp>
          <p:nvSpPr>
            <p:cNvPr id="4" name="Oval 3">
              <a:extLst>
                <a:ext uri="{FF2B5EF4-FFF2-40B4-BE49-F238E27FC236}">
                  <a16:creationId xmlns:a16="http://schemas.microsoft.com/office/drawing/2014/main" id="{141B1E8D-F7F5-3DAD-CCD5-4F6B745C8979}"/>
                </a:ext>
              </a:extLst>
            </p:cNvPr>
            <p:cNvSpPr/>
            <p:nvPr/>
          </p:nvSpPr>
          <p:spPr>
            <a:xfrm>
              <a:off x="4473962" y="4224887"/>
              <a:ext cx="432000" cy="432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ONC</a:t>
              </a:r>
              <a:endParaRPr kumimoji="0" lang="pl-PL" sz="16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grpSp>
        <p:nvGrpSpPr>
          <p:cNvPr id="15" name="Group 14">
            <a:extLst>
              <a:ext uri="{FF2B5EF4-FFF2-40B4-BE49-F238E27FC236}">
                <a16:creationId xmlns:a16="http://schemas.microsoft.com/office/drawing/2014/main" id="{45DE2FC4-20BB-8C87-B260-AE03A9B53FDD}"/>
              </a:ext>
            </a:extLst>
          </p:cNvPr>
          <p:cNvGrpSpPr/>
          <p:nvPr/>
        </p:nvGrpSpPr>
        <p:grpSpPr>
          <a:xfrm>
            <a:off x="680927" y="6285695"/>
            <a:ext cx="3382361" cy="386024"/>
            <a:chOff x="605041" y="6129352"/>
            <a:chExt cx="3382361" cy="386024"/>
          </a:xfrm>
        </p:grpSpPr>
        <p:sp>
          <p:nvSpPr>
            <p:cNvPr id="17" name="Rounded Rectangle 4">
              <a:extLst>
                <a:ext uri="{FF2B5EF4-FFF2-40B4-BE49-F238E27FC236}">
                  <a16:creationId xmlns:a16="http://schemas.microsoft.com/office/drawing/2014/main" id="{05EDC72E-36BC-2103-4750-B35B4F93E6FF}"/>
                </a:ext>
              </a:extLst>
            </p:cNvPr>
            <p:cNvSpPr/>
            <p:nvPr/>
          </p:nvSpPr>
          <p:spPr>
            <a:xfrm>
              <a:off x="855402" y="6167720"/>
              <a:ext cx="3132000" cy="326636"/>
            </a:xfrm>
            <a:prstGeom prst="roundRect">
              <a:avLst>
                <a:gd name="adj" fmla="val 22317"/>
              </a:avLst>
            </a:prstGeom>
            <a:solidFill>
              <a:schemeClr val="accent2"/>
            </a:solidFill>
            <a:ln w="6350" cap="flat" cmpd="sng" algn="ctr">
              <a:solidFill>
                <a:srgbClr val="F0AB00"/>
              </a:solidFill>
              <a:prstDash val="solid"/>
              <a:miter lim="800000"/>
            </a:ln>
            <a:effectLst/>
          </p:spPr>
          <p:txBody>
            <a:bodyPr lIns="180000" tIns="0" rIns="72000" bIns="3600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378" eaLnBrk="1" fontAlgn="auto" latinLnBrk="0" hangingPunct="1">
                <a:lnSpc>
                  <a:spcPts val="1500"/>
                </a:lnSpc>
                <a:spcBef>
                  <a:spcPts val="0"/>
                </a:spcBef>
                <a:spcAft>
                  <a:spcPts val="300"/>
                </a:spcAft>
                <a:buClrTx/>
                <a:buSzPts val="2400"/>
                <a:buFontTx/>
                <a:buNone/>
                <a:tabLst/>
                <a:defRPr/>
              </a:pPr>
              <a:r>
                <a:rPr kumimoji="0" lang="en-GB" sz="1050" b="0" i="0" u="none" strike="noStrike" kern="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rPr>
                <a:t>Step completed </a:t>
              </a:r>
              <a:r>
                <a:rPr lang="en-GB" sz="1050" kern="0">
                  <a:solidFill>
                    <a:prstClr val="white"/>
                  </a:solidFill>
                  <a:latin typeface="Calibri Light" panose="020F0302020204030204" pitchFamily="34" charset="0"/>
                  <a:cs typeface="Calibri Light" panose="020F0302020204030204" pitchFamily="34" charset="0"/>
                </a:rPr>
                <a:t>for Oncology/</a:t>
              </a:r>
              <a:r>
                <a:rPr lang="en-GB" sz="1050" kern="0" err="1">
                  <a:solidFill>
                    <a:prstClr val="white"/>
                  </a:solidFill>
                  <a:latin typeface="Calibri Light" panose="020F0302020204030204" pitchFamily="34" charset="0"/>
                  <a:cs typeface="Calibri Light" panose="020F0302020204030204" pitchFamily="34" charset="0"/>
                </a:rPr>
                <a:t>Immunooncology</a:t>
              </a:r>
              <a:r>
                <a:rPr lang="en-GB" sz="1050" kern="0">
                  <a:solidFill>
                    <a:prstClr val="white"/>
                  </a:solidFill>
                  <a:latin typeface="Calibri Light" panose="020F0302020204030204" pitchFamily="34" charset="0"/>
                  <a:cs typeface="Calibri Light" panose="020F0302020204030204" pitchFamily="34" charset="0"/>
                </a:rPr>
                <a:t> ESRs</a:t>
              </a:r>
              <a:endParaRPr kumimoji="0" lang="en-US" sz="1050" b="1" i="0" u="none" strike="noStrike" kern="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19" name="Oval 18">
              <a:extLst>
                <a:ext uri="{FF2B5EF4-FFF2-40B4-BE49-F238E27FC236}">
                  <a16:creationId xmlns:a16="http://schemas.microsoft.com/office/drawing/2014/main" id="{8C397260-3550-7035-6489-E158C265E8B7}"/>
                </a:ext>
              </a:extLst>
            </p:cNvPr>
            <p:cNvSpPr/>
            <p:nvPr/>
          </p:nvSpPr>
          <p:spPr>
            <a:xfrm>
              <a:off x="605041" y="6129352"/>
              <a:ext cx="386952" cy="386024"/>
            </a:xfrm>
            <a:prstGeom prst="ellipse">
              <a:avLst/>
            </a:prstGeom>
            <a:solidFill>
              <a:sysClr val="window" lastClr="FFFFFF"/>
            </a:solidFill>
            <a:ln w="12700" cap="flat" cmpd="sng" algn="ctr">
              <a:solidFill>
                <a:schemeClr val="accent1"/>
              </a:solidFill>
              <a:prstDash val="solid"/>
              <a:miter lim="800000"/>
            </a:ln>
            <a:effectLst/>
          </p:spPr>
          <p:txBody>
            <a:bodyPr wrap="none" tIns="360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5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ONC</a:t>
              </a:r>
              <a:endParaRPr kumimoji="0" lang="pl-PL" sz="1500" b="1" i="0" u="none" strike="noStrike" kern="0" cap="none" spc="0" normalizeH="0" baseline="0" noProof="0">
                <a:ln>
                  <a:noFill/>
                </a:ln>
                <a:solidFill>
                  <a:srgbClr val="F0AB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221186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omputer&#10;&#10;Description automatically generated">
            <a:extLst>
              <a:ext uri="{FF2B5EF4-FFF2-40B4-BE49-F238E27FC236}">
                <a16:creationId xmlns:a16="http://schemas.microsoft.com/office/drawing/2014/main" id="{0FDC342C-8A82-91C8-98A0-FF2E8922EF2E}"/>
              </a:ext>
            </a:extLst>
          </p:cNvPr>
          <p:cNvPicPr>
            <a:picLocks noChangeAspect="1"/>
          </p:cNvPicPr>
          <p:nvPr/>
        </p:nvPicPr>
        <p:blipFill rotWithShape="1">
          <a:blip r:embed="rId2"/>
          <a:srcRect/>
          <a:stretch/>
        </p:blipFill>
        <p:spPr>
          <a:xfrm>
            <a:off x="7169760" y="3742635"/>
            <a:ext cx="4612142" cy="2383798"/>
          </a:xfrm>
          <a:prstGeom prst="rect">
            <a:avLst/>
          </a:prstGeom>
          <a:ln w="12700">
            <a:solidFill>
              <a:schemeClr val="accent2"/>
            </a:solidFill>
          </a:ln>
        </p:spPr>
      </p:pic>
      <p:sp>
        <p:nvSpPr>
          <p:cNvPr id="3" name="Slide Number Placeholder 2">
            <a:extLst>
              <a:ext uri="{FF2B5EF4-FFF2-40B4-BE49-F238E27FC236}">
                <a16:creationId xmlns:a16="http://schemas.microsoft.com/office/drawing/2014/main" id="{D5F0B9D8-9032-D53D-7CE8-B1B0F7EFB70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17</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grpSp>
        <p:nvGrpSpPr>
          <p:cNvPr id="41" name="Group 40">
            <a:extLst>
              <a:ext uri="{FF2B5EF4-FFF2-40B4-BE49-F238E27FC236}">
                <a16:creationId xmlns:a16="http://schemas.microsoft.com/office/drawing/2014/main" id="{305F379A-6D91-8091-265A-9BDFA7BEE44C}"/>
              </a:ext>
            </a:extLst>
          </p:cNvPr>
          <p:cNvGrpSpPr/>
          <p:nvPr/>
        </p:nvGrpSpPr>
        <p:grpSpPr>
          <a:xfrm>
            <a:off x="407987" y="1480113"/>
            <a:ext cx="4236025" cy="834886"/>
            <a:chOff x="626691" y="1705100"/>
            <a:chExt cx="4236025" cy="834886"/>
          </a:xfrm>
        </p:grpSpPr>
        <p:sp>
          <p:nvSpPr>
            <p:cNvPr id="42" name="Rounded Rectangle 4">
              <a:extLst>
                <a:ext uri="{FF2B5EF4-FFF2-40B4-BE49-F238E27FC236}">
                  <a16:creationId xmlns:a16="http://schemas.microsoft.com/office/drawing/2014/main" id="{3F0FA6EC-1804-C81F-6852-B12E984D9E30}"/>
                </a:ext>
              </a:extLst>
            </p:cNvPr>
            <p:cNvSpPr/>
            <p:nvPr/>
          </p:nvSpPr>
          <p:spPr>
            <a:xfrm>
              <a:off x="902716" y="1996553"/>
              <a:ext cx="3960000" cy="543433"/>
            </a:xfrm>
            <a:prstGeom prst="roundRect">
              <a:avLst>
                <a:gd name="adj" fmla="val 0"/>
              </a:avLst>
            </a:prstGeom>
            <a:solidFill>
              <a:schemeClr val="accent1"/>
            </a:solidFill>
            <a:ln w="6350" cap="flat" cmpd="sng" algn="ctr">
              <a:noFill/>
              <a:prstDash val="solid"/>
            </a:ln>
            <a:effectLst/>
          </p:spPr>
          <p:txBody>
            <a:bodyPr rtlCol="0" anchor="ctr">
              <a:normAutofit/>
            </a:bodyPr>
            <a:lstStyle/>
            <a:p>
              <a:pPr marL="0" marR="0" lvl="0" indent="0" algn="ctr" defTabSz="914378" rtl="0" eaLnBrk="1" fontAlgn="auto" latinLnBrk="0" hangingPunct="1">
                <a:lnSpc>
                  <a:spcPts val="1600"/>
                </a:lnSpc>
                <a:spcBef>
                  <a:spcPts val="0"/>
                </a:spcBef>
                <a:spcAft>
                  <a:spcPts val="0"/>
                </a:spcAft>
                <a:buClrTx/>
                <a:buSzPts val="2400"/>
                <a:buFontTx/>
                <a:buNone/>
                <a:tabLst/>
                <a:defRPr/>
              </a:pPr>
              <a:r>
                <a:rPr kumimoji="0" lang="en-US" sz="1200" b="0"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Open the </a:t>
              </a:r>
              <a:r>
                <a:rPr kumimoji="0" lang="en-US" sz="1200" b="1"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Investigational Products </a:t>
              </a:r>
              <a:r>
                <a:rPr kumimoji="0" lang="en-US" sz="1200" b="0"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section</a:t>
              </a:r>
              <a:endParaRPr kumimoji="0" lang="en-US" sz="1200" b="1" i="0" u="none" strike="noStrike" kern="0" cap="none" spc="0" normalizeH="0" baseline="0" noProof="0">
                <a:ln>
                  <a:noFill/>
                </a:ln>
                <a:solidFill>
                  <a:srgbClr val="FFFFFF"/>
                </a:solidFill>
                <a:effectLst/>
                <a:uLnTx/>
                <a:uFillTx/>
                <a:latin typeface="Calibri"/>
                <a:ea typeface="+mn-ea"/>
                <a:cs typeface="Calibri Light" panose="020F0302020204030204" pitchFamily="34" charset="0"/>
              </a:endParaRPr>
            </a:p>
          </p:txBody>
        </p:sp>
        <p:sp>
          <p:nvSpPr>
            <p:cNvPr id="43" name="Oval 42">
              <a:extLst>
                <a:ext uri="{FF2B5EF4-FFF2-40B4-BE49-F238E27FC236}">
                  <a16:creationId xmlns:a16="http://schemas.microsoft.com/office/drawing/2014/main" id="{1B31D652-716C-02D2-A9F7-B2B1DBD3F8E6}"/>
                </a:ext>
              </a:extLst>
            </p:cNvPr>
            <p:cNvSpPr/>
            <p:nvPr/>
          </p:nvSpPr>
          <p:spPr>
            <a:xfrm>
              <a:off x="626691" y="1705100"/>
              <a:ext cx="564172" cy="564171"/>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800" b="1" kern="0">
                  <a:solidFill>
                    <a:srgbClr val="3F4444"/>
                  </a:solidFill>
                  <a:latin typeface="Calibri"/>
                  <a:cs typeface="Calibri" panose="020F0502020204030204" pitchFamily="34" charset="0"/>
                </a:rPr>
                <a:t>11</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D58D8594-2725-1E52-B67C-F5DDA85EAE6A}"/>
              </a:ext>
            </a:extLst>
          </p:cNvPr>
          <p:cNvGrpSpPr/>
          <p:nvPr/>
        </p:nvGrpSpPr>
        <p:grpSpPr>
          <a:xfrm>
            <a:off x="407987" y="3711274"/>
            <a:ext cx="4233846" cy="860296"/>
            <a:chOff x="4314305" y="3013239"/>
            <a:chExt cx="2971794" cy="603855"/>
          </a:xfrm>
        </p:grpSpPr>
        <p:sp>
          <p:nvSpPr>
            <p:cNvPr id="52" name="Rounded Rectangle 4">
              <a:extLst>
                <a:ext uri="{FF2B5EF4-FFF2-40B4-BE49-F238E27FC236}">
                  <a16:creationId xmlns:a16="http://schemas.microsoft.com/office/drawing/2014/main" id="{062136DB-F7D9-C788-2704-96DFAE5B2672}"/>
                </a:ext>
              </a:extLst>
            </p:cNvPr>
            <p:cNvSpPr/>
            <p:nvPr/>
          </p:nvSpPr>
          <p:spPr>
            <a:xfrm>
              <a:off x="4506521" y="3203259"/>
              <a:ext cx="2779578" cy="413835"/>
            </a:xfrm>
            <a:prstGeom prst="roundRect">
              <a:avLst>
                <a:gd name="adj" fmla="val 0"/>
              </a:avLst>
            </a:prstGeom>
            <a:solidFill>
              <a:schemeClr val="accent1"/>
            </a:solidFill>
            <a:ln w="6350" cap="flat" cmpd="sng" algn="ctr">
              <a:noFill/>
              <a:prstDash val="solid"/>
            </a:ln>
            <a:effectLst/>
          </p:spPr>
          <p:txBody>
            <a:bodyPr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 Click on</a:t>
              </a:r>
              <a:r>
                <a:rPr kumimoji="0" lang="en-GB" sz="1200" b="1"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 </a:t>
              </a:r>
              <a:r>
                <a:rPr kumimoji="0" lang="en-GB" sz="1200"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the </a:t>
              </a:r>
              <a:r>
                <a:rPr lang="en-GB" sz="1200" b="1" kern="0">
                  <a:solidFill>
                    <a:srgbClr val="FFFFFF"/>
                  </a:solidFill>
                  <a:latin typeface="Calibri"/>
                  <a:cs typeface="Calibri Light" panose="020F0302020204030204" pitchFamily="34" charset="0"/>
                </a:rPr>
                <a:t>record Number</a:t>
              </a:r>
              <a:r>
                <a:rPr kumimoji="0" lang="en-GB" sz="1200" b="1"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 </a:t>
              </a:r>
              <a:r>
                <a:rPr kumimoji="0" lang="en-GB" sz="1200"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to</a:t>
              </a:r>
              <a:r>
                <a:rPr kumimoji="0" lang="en-GB" sz="1200" b="1"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 open </a:t>
              </a:r>
              <a:r>
                <a:rPr kumimoji="0" lang="en-GB" sz="1200" b="0"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and review its details</a:t>
              </a:r>
              <a:endParaRPr kumimoji="0" lang="en-US" sz="1200" b="1" i="0" u="none" strike="noStrike" kern="0" cap="none" spc="0" normalizeH="0" baseline="0" noProof="0">
                <a:ln>
                  <a:noFill/>
                </a:ln>
                <a:solidFill>
                  <a:srgbClr val="FFFFFF"/>
                </a:solidFill>
                <a:effectLst/>
                <a:uLnTx/>
                <a:uFillTx/>
                <a:latin typeface="Calibri"/>
                <a:ea typeface="+mn-ea"/>
                <a:cs typeface="Calibri Light" panose="020F0302020204030204" pitchFamily="34" charset="0"/>
              </a:endParaRPr>
            </a:p>
          </p:txBody>
        </p:sp>
        <p:sp>
          <p:nvSpPr>
            <p:cNvPr id="53" name="Oval 52">
              <a:extLst>
                <a:ext uri="{FF2B5EF4-FFF2-40B4-BE49-F238E27FC236}">
                  <a16:creationId xmlns:a16="http://schemas.microsoft.com/office/drawing/2014/main" id="{8B50D9EC-AF67-9723-6EFD-3930AA18C85A}"/>
                </a:ext>
              </a:extLst>
            </p:cNvPr>
            <p:cNvSpPr/>
            <p:nvPr/>
          </p:nvSpPr>
          <p:spPr>
            <a:xfrm>
              <a:off x="4314305" y="3013239"/>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800" b="1" kern="0">
                  <a:solidFill>
                    <a:srgbClr val="3F4444"/>
                  </a:solidFill>
                  <a:latin typeface="Calibri"/>
                  <a:cs typeface="Calibri" panose="020F0502020204030204" pitchFamily="34" charset="0"/>
                </a:rPr>
                <a:t>12</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8A1CD675-5BC6-4094-8E42-C4E24B597D6D}"/>
              </a:ext>
            </a:extLst>
          </p:cNvPr>
          <p:cNvGrpSpPr/>
          <p:nvPr/>
        </p:nvGrpSpPr>
        <p:grpSpPr>
          <a:xfrm>
            <a:off x="410098" y="5010402"/>
            <a:ext cx="4231735" cy="860295"/>
            <a:chOff x="4314305" y="3008359"/>
            <a:chExt cx="2970312" cy="603853"/>
          </a:xfrm>
        </p:grpSpPr>
        <p:sp>
          <p:nvSpPr>
            <p:cNvPr id="55" name="Rounded Rectangle 4">
              <a:extLst>
                <a:ext uri="{FF2B5EF4-FFF2-40B4-BE49-F238E27FC236}">
                  <a16:creationId xmlns:a16="http://schemas.microsoft.com/office/drawing/2014/main" id="{2FFFAF86-8A2F-B6C4-8DFE-A61E692BC02A}"/>
                </a:ext>
              </a:extLst>
            </p:cNvPr>
            <p:cNvSpPr/>
            <p:nvPr/>
          </p:nvSpPr>
          <p:spPr>
            <a:xfrm>
              <a:off x="4505039" y="3216213"/>
              <a:ext cx="2779578" cy="395999"/>
            </a:xfrm>
            <a:prstGeom prst="roundRect">
              <a:avLst>
                <a:gd name="adj" fmla="val 0"/>
              </a:avLst>
            </a:prstGeom>
            <a:solidFill>
              <a:schemeClr val="accent1"/>
            </a:solidFill>
            <a:ln w="6350" cap="flat" cmpd="sng" algn="ctr">
              <a:noFill/>
              <a:prstDash val="solid"/>
            </a:ln>
            <a:effectLst/>
          </p:spPr>
          <p:txBody>
            <a:bodyPr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lang="en-GB" sz="1200" kern="0">
                  <a:solidFill>
                    <a:srgbClr val="FFFFFF"/>
                  </a:solidFill>
                  <a:latin typeface="Calibri"/>
                  <a:cs typeface="Calibri Light" panose="020F0302020204030204" pitchFamily="34" charset="0"/>
                </a:rPr>
                <a:t>C</a:t>
              </a:r>
              <a:r>
                <a:rPr kumimoji="0" lang="en-GB" sz="1200" b="0" i="0" u="none" strike="noStrike" kern="0" cap="none" spc="0" normalizeH="0" baseline="0" noProof="0" err="1">
                  <a:ln>
                    <a:noFill/>
                  </a:ln>
                  <a:solidFill>
                    <a:srgbClr val="FFFFFF"/>
                  </a:solidFill>
                  <a:effectLst/>
                  <a:uLnTx/>
                  <a:uFillTx/>
                  <a:latin typeface="Calibri"/>
                  <a:ea typeface="+mn-ea"/>
                  <a:cs typeface="Calibri Light" panose="020F0302020204030204" pitchFamily="34" charset="0"/>
                </a:rPr>
                <a:t>omplete</a:t>
              </a:r>
              <a:r>
                <a:rPr kumimoji="0" lang="en-GB" sz="1200" b="0"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 the required fields and click </a:t>
              </a:r>
              <a:r>
                <a:rPr kumimoji="0" lang="en-GB" sz="1200" b="1"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Save</a:t>
              </a:r>
              <a:endParaRPr kumimoji="0" lang="en-US" sz="1200" b="1" i="0" u="none" strike="noStrike" kern="0" cap="none" spc="0" normalizeH="0" baseline="0" noProof="0">
                <a:ln>
                  <a:noFill/>
                </a:ln>
                <a:solidFill>
                  <a:srgbClr val="FFFFFF"/>
                </a:solidFill>
                <a:effectLst/>
                <a:uLnTx/>
                <a:uFillTx/>
                <a:latin typeface="Calibri"/>
                <a:ea typeface="+mn-ea"/>
                <a:cs typeface="Calibri Light" panose="020F0302020204030204" pitchFamily="34" charset="0"/>
              </a:endParaRPr>
            </a:p>
          </p:txBody>
        </p:sp>
        <p:sp>
          <p:nvSpPr>
            <p:cNvPr id="56" name="Oval 55">
              <a:extLst>
                <a:ext uri="{FF2B5EF4-FFF2-40B4-BE49-F238E27FC236}">
                  <a16:creationId xmlns:a16="http://schemas.microsoft.com/office/drawing/2014/main" id="{C386A689-C46B-9DAC-9124-6199C41E8D10}"/>
                </a:ext>
              </a:extLst>
            </p:cNvPr>
            <p:cNvSpPr/>
            <p:nvPr/>
          </p:nvSpPr>
          <p:spPr>
            <a:xfrm>
              <a:off x="4314305" y="3008359"/>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13</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sp>
        <p:nvSpPr>
          <p:cNvPr id="4" name="Title 6">
            <a:extLst>
              <a:ext uri="{FF2B5EF4-FFF2-40B4-BE49-F238E27FC236}">
                <a16:creationId xmlns:a16="http://schemas.microsoft.com/office/drawing/2014/main" id="{8423650C-2AAA-25E7-7929-79C5E4F810DC}"/>
              </a:ext>
            </a:extLst>
          </p:cNvPr>
          <p:cNvSpPr txBox="1">
            <a:spLocks/>
          </p:cNvSpPr>
          <p:nvPr/>
        </p:nvSpPr>
        <p:spPr>
          <a:xfrm>
            <a:off x="407987" y="404812"/>
            <a:ext cx="1152048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create an ESR study proposal</a:t>
            </a:r>
          </a:p>
        </p:txBody>
      </p:sp>
      <p:cxnSp>
        <p:nvCxnSpPr>
          <p:cNvPr id="24" name="Connector: Elbow 23">
            <a:extLst>
              <a:ext uri="{FF2B5EF4-FFF2-40B4-BE49-F238E27FC236}">
                <a16:creationId xmlns:a16="http://schemas.microsoft.com/office/drawing/2014/main" id="{5C7E79BC-9A4B-8D47-0F17-4DB88552186F}"/>
              </a:ext>
            </a:extLst>
          </p:cNvPr>
          <p:cNvCxnSpPr>
            <a:cxnSpLocks/>
            <a:stCxn id="55" idx="3"/>
            <a:endCxn id="2" idx="1"/>
          </p:cNvCxnSpPr>
          <p:nvPr/>
        </p:nvCxnSpPr>
        <p:spPr>
          <a:xfrm flipV="1">
            <a:off x="4641833" y="4311909"/>
            <a:ext cx="6669756" cy="1276703"/>
          </a:xfrm>
          <a:prstGeom prst="bentConnector3">
            <a:avLst>
              <a:gd name="adj1" fmla="val 50000"/>
            </a:avLst>
          </a:prstGeom>
          <a:noFill/>
          <a:ln w="19050" cap="flat" cmpd="sng" algn="ctr">
            <a:solidFill>
              <a:schemeClr val="accent1"/>
            </a:solidFill>
            <a:prstDash val="dash"/>
            <a:tailEnd type="triangle"/>
          </a:ln>
          <a:effectLst/>
        </p:spPr>
      </p:cxnSp>
      <p:sp>
        <p:nvSpPr>
          <p:cNvPr id="21" name="TextBox 20">
            <a:extLst>
              <a:ext uri="{FF2B5EF4-FFF2-40B4-BE49-F238E27FC236}">
                <a16:creationId xmlns:a16="http://schemas.microsoft.com/office/drawing/2014/main" id="{3B3520C3-E073-856B-65C1-C03B4083D561}"/>
              </a:ext>
            </a:extLst>
          </p:cNvPr>
          <p:cNvSpPr txBox="1"/>
          <p:nvPr/>
        </p:nvSpPr>
        <p:spPr>
          <a:xfrm>
            <a:off x="407988" y="934071"/>
            <a:ext cx="6745440" cy="369332"/>
          </a:xfrm>
          <a:prstGeom prst="rect">
            <a:avLst/>
          </a:prstGeom>
          <a:noFill/>
        </p:spPr>
        <p:txBody>
          <a:bodyPr wrap="square" lIns="72000" tIns="45720" rIns="3600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rPr>
              <a:t>Investigational Products section</a:t>
            </a:r>
          </a:p>
        </p:txBody>
      </p:sp>
      <p:sp>
        <p:nvSpPr>
          <p:cNvPr id="23" name="Text Placeholder 30">
            <a:extLst>
              <a:ext uri="{FF2B5EF4-FFF2-40B4-BE49-F238E27FC236}">
                <a16:creationId xmlns:a16="http://schemas.microsoft.com/office/drawing/2014/main" id="{BE140713-F508-6EDC-C4B1-7A2D9CE8C2B6}"/>
              </a:ext>
              <a:ext uri="{C183D7F6-B498-43B3-948B-1728B52AA6E4}">
                <adec:decorative xmlns:adec="http://schemas.microsoft.com/office/drawing/2017/decorative" val="1"/>
              </a:ext>
            </a:extLst>
          </p:cNvPr>
          <p:cNvSpPr txBox="1">
            <a:spLocks/>
          </p:cNvSpPr>
          <p:nvPr/>
        </p:nvSpPr>
        <p:spPr>
          <a:xfrm>
            <a:off x="11597151" y="6303999"/>
            <a:ext cx="294812" cy="355098"/>
          </a:xfrm>
          <a:prstGeom prst="rect">
            <a:avLst/>
          </a:prstGeom>
          <a: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003865"/>
                </a:solidFill>
                <a:effectLst/>
                <a:uLnTx/>
                <a:uFillTx/>
                <a:latin typeface="Calibri"/>
                <a:ea typeface="+mn-ea"/>
                <a:cs typeface="+mn-cs"/>
              </a:rPr>
              <a:t> </a:t>
            </a:r>
          </a:p>
        </p:txBody>
      </p:sp>
      <p:pic>
        <p:nvPicPr>
          <p:cNvPr id="2" name="Picture 1" descr="A blue rectangle with white text&#10;&#10;Description automatically generated">
            <a:extLst>
              <a:ext uri="{FF2B5EF4-FFF2-40B4-BE49-F238E27FC236}">
                <a16:creationId xmlns:a16="http://schemas.microsoft.com/office/drawing/2014/main" id="{7589067F-5E20-B21A-91F6-7DCEF0BE7FB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311589" y="4165330"/>
            <a:ext cx="584423" cy="293158"/>
          </a:xfrm>
          <a:prstGeom prst="rect">
            <a:avLst/>
          </a:prstGeom>
          <a:ln w="19050">
            <a:solidFill>
              <a:schemeClr val="accent2"/>
            </a:solidFill>
          </a:ln>
        </p:spPr>
      </p:pic>
      <p:sp>
        <p:nvSpPr>
          <p:cNvPr id="16" name="Rounded Rectangle 4">
            <a:extLst>
              <a:ext uri="{FF2B5EF4-FFF2-40B4-BE49-F238E27FC236}">
                <a16:creationId xmlns:a16="http://schemas.microsoft.com/office/drawing/2014/main" id="{31CDE1BF-249B-8D5B-4937-43DD803AC419}"/>
              </a:ext>
            </a:extLst>
          </p:cNvPr>
          <p:cNvSpPr/>
          <p:nvPr/>
        </p:nvSpPr>
        <p:spPr>
          <a:xfrm>
            <a:off x="1080798" y="2657174"/>
            <a:ext cx="4230000" cy="850569"/>
          </a:xfrm>
          <a:prstGeom prst="roundRect">
            <a:avLst>
              <a:gd name="adj" fmla="val 0"/>
            </a:avLst>
          </a:prstGeom>
          <a:solidFill>
            <a:srgbClr val="F8D580"/>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144000" rIns="180000" rtlCol="0" anchor="ctr">
            <a:no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0" i="0" u="none" strike="noStrike" kern="0" cap="none" spc="0" normalizeH="0" baseline="0" noProof="0">
                <a:ln>
                  <a:noFill/>
                </a:ln>
                <a:solidFill>
                  <a:srgbClr val="000000"/>
                </a:solidFill>
                <a:effectLst/>
                <a:uLnTx/>
                <a:uFillTx/>
                <a:latin typeface="Calibri"/>
                <a:ea typeface="+mn-ea"/>
                <a:cs typeface="Calibri Light" panose="020F0302020204030204" pitchFamily="34" charset="0"/>
              </a:rPr>
              <a:t>The </a:t>
            </a:r>
            <a:r>
              <a:rPr kumimoji="0" lang="en-GB" sz="1200" b="1" i="0" u="none" strike="noStrike" kern="0" cap="none" spc="0" normalizeH="0" baseline="0" noProof="0">
                <a:ln>
                  <a:noFill/>
                </a:ln>
                <a:solidFill>
                  <a:srgbClr val="000000"/>
                </a:solidFill>
                <a:effectLst/>
                <a:uLnTx/>
                <a:uFillTx/>
                <a:latin typeface="Calibri"/>
                <a:ea typeface="+mn-ea"/>
                <a:cs typeface="Calibri Light" panose="020F0302020204030204" pitchFamily="34" charset="0"/>
              </a:rPr>
              <a:t>Primary Product</a:t>
            </a:r>
            <a:r>
              <a:rPr kumimoji="0" lang="en-GB" sz="1200" b="0" i="0" u="none" strike="noStrike" kern="0" cap="none" spc="0" normalizeH="0" baseline="0" noProof="0">
                <a:ln>
                  <a:noFill/>
                </a:ln>
                <a:solidFill>
                  <a:srgbClr val="000000"/>
                </a:solidFill>
                <a:effectLst/>
                <a:uLnTx/>
                <a:uFillTx/>
                <a:latin typeface="Calibri"/>
                <a:ea typeface="+mn-ea"/>
                <a:cs typeface="Calibri Light" panose="020F0302020204030204" pitchFamily="34" charset="0"/>
              </a:rPr>
              <a:t> record is automatically created based on information from the </a:t>
            </a:r>
            <a:r>
              <a:rPr kumimoji="0" lang="en-GB" sz="1200" b="1" i="0" u="none" strike="noStrike" kern="0" cap="none" spc="0" normalizeH="0" baseline="0" noProof="0">
                <a:ln>
                  <a:noFill/>
                </a:ln>
                <a:solidFill>
                  <a:srgbClr val="000000"/>
                </a:solidFill>
                <a:effectLst/>
                <a:uLnTx/>
                <a:uFillTx/>
                <a:latin typeface="Calibri"/>
                <a:ea typeface="+mn-ea"/>
                <a:cs typeface="Calibri Light" panose="020F0302020204030204" pitchFamily="34" charset="0"/>
              </a:rPr>
              <a:t>Primary Product </a:t>
            </a:r>
            <a:r>
              <a:rPr lang="en-GB" sz="1200" kern="0">
                <a:solidFill>
                  <a:srgbClr val="000000"/>
                </a:solidFill>
                <a:latin typeface="Calibri"/>
                <a:cs typeface="Calibri Light" panose="020F0302020204030204" pitchFamily="34" charset="0"/>
              </a:rPr>
              <a:t>field</a:t>
            </a:r>
            <a:r>
              <a:rPr kumimoji="0" lang="en-GB" sz="1200" i="0" u="none" strike="noStrike" kern="0" cap="none" spc="0" normalizeH="0" baseline="0" noProof="0">
                <a:ln>
                  <a:noFill/>
                </a:ln>
                <a:solidFill>
                  <a:srgbClr val="000000"/>
                </a:solidFill>
                <a:effectLst/>
                <a:uLnTx/>
                <a:uFillTx/>
                <a:latin typeface="Calibri"/>
                <a:ea typeface="+mn-ea"/>
                <a:cs typeface="Calibri Light" panose="020F0302020204030204" pitchFamily="34" charset="0"/>
              </a:rPr>
              <a:t> </a:t>
            </a:r>
            <a:r>
              <a:rPr lang="en-GB" sz="1200" kern="0">
                <a:solidFill>
                  <a:srgbClr val="000000"/>
                </a:solidFill>
                <a:latin typeface="Calibri"/>
                <a:cs typeface="Calibri Light" panose="020F0302020204030204" pitchFamily="34" charset="0"/>
              </a:rPr>
              <a:t>in the</a:t>
            </a:r>
            <a:r>
              <a:rPr kumimoji="0" lang="en-GB" sz="1200" i="0" u="none" strike="noStrike" kern="0" cap="none" spc="0" normalizeH="0" baseline="0" noProof="0">
                <a:ln>
                  <a:noFill/>
                </a:ln>
                <a:solidFill>
                  <a:srgbClr val="000000"/>
                </a:solidFill>
                <a:effectLst/>
                <a:uLnTx/>
                <a:uFillTx/>
                <a:latin typeface="Calibri"/>
                <a:ea typeface="+mn-ea"/>
                <a:cs typeface="Calibri Light" panose="020F0302020204030204" pitchFamily="34" charset="0"/>
              </a:rPr>
              <a:t> </a:t>
            </a:r>
            <a:r>
              <a:rPr kumimoji="0" lang="en-GB" sz="1200" b="1" i="0" u="none" strike="noStrike" kern="0" cap="none" spc="0" normalizeH="0" baseline="0" noProof="0">
                <a:ln>
                  <a:noFill/>
                </a:ln>
                <a:solidFill>
                  <a:srgbClr val="000000"/>
                </a:solidFill>
                <a:effectLst/>
                <a:uLnTx/>
                <a:uFillTx/>
                <a:latin typeface="Calibri"/>
                <a:ea typeface="+mn-ea"/>
                <a:cs typeface="Calibri Light" panose="020F0302020204030204" pitchFamily="34" charset="0"/>
              </a:rPr>
              <a:t>General Information</a:t>
            </a:r>
            <a:r>
              <a:rPr kumimoji="0" lang="en-GB" sz="1200" i="0" u="none" strike="noStrike" kern="0" cap="none" spc="0" normalizeH="0" baseline="0" noProof="0">
                <a:ln>
                  <a:noFill/>
                </a:ln>
                <a:solidFill>
                  <a:srgbClr val="000000"/>
                </a:solidFill>
                <a:effectLst/>
                <a:uLnTx/>
                <a:uFillTx/>
                <a:latin typeface="Calibri"/>
                <a:ea typeface="+mn-ea"/>
                <a:cs typeface="Calibri Light" panose="020F0302020204030204" pitchFamily="34" charset="0"/>
              </a:rPr>
              <a:t> section.</a:t>
            </a:r>
            <a:r>
              <a:rPr lang="en-GB" sz="1200"/>
              <a:t> </a:t>
            </a:r>
            <a:r>
              <a:rPr lang="en-GB" sz="1200">
                <a:solidFill>
                  <a:srgbClr val="000000"/>
                </a:solidFill>
                <a:latin typeface="Calibri" panose="020F0502020204030204" pitchFamily="34" charset="0"/>
                <a:cs typeface="Calibri" panose="020F0502020204030204" pitchFamily="34" charset="0"/>
              </a:rPr>
              <a:t>However, not all required fields are filled in and must be populated manually.</a:t>
            </a:r>
            <a:endParaRPr kumimoji="0" lang="en-US" sz="1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450CDB11-ACE7-6695-C8A3-DBBB833DC1BC}"/>
              </a:ext>
            </a:extLst>
          </p:cNvPr>
          <p:cNvGrpSpPr/>
          <p:nvPr/>
        </p:nvGrpSpPr>
        <p:grpSpPr>
          <a:xfrm>
            <a:off x="7169760" y="1320613"/>
            <a:ext cx="4612142" cy="2322247"/>
            <a:chOff x="7153428" y="1301585"/>
            <a:chExt cx="4612142" cy="2322247"/>
          </a:xfrm>
        </p:grpSpPr>
        <p:pic>
          <p:nvPicPr>
            <p:cNvPr id="8" name="Picture 7" descr="A screenshot of a computer&#10;&#10;Description automatically generated">
              <a:extLst>
                <a:ext uri="{FF2B5EF4-FFF2-40B4-BE49-F238E27FC236}">
                  <a16:creationId xmlns:a16="http://schemas.microsoft.com/office/drawing/2014/main" id="{24AAE0C0-CC72-AF88-3DEA-1F6EE50C0302}"/>
                </a:ext>
              </a:extLst>
            </p:cNvPr>
            <p:cNvPicPr>
              <a:picLocks noChangeAspect="1"/>
            </p:cNvPicPr>
            <p:nvPr/>
          </p:nvPicPr>
          <p:blipFill rotWithShape="1">
            <a:blip r:embed="rId6"/>
            <a:srcRect l="395" t="-82" r="142" b="3311"/>
            <a:stretch/>
          </p:blipFill>
          <p:spPr>
            <a:xfrm>
              <a:off x="7153428" y="1301585"/>
              <a:ext cx="4612142" cy="2322247"/>
            </a:xfrm>
            <a:prstGeom prst="rect">
              <a:avLst/>
            </a:prstGeom>
            <a:ln w="12700">
              <a:solidFill>
                <a:srgbClr val="F0AB00"/>
              </a:solidFill>
            </a:ln>
          </p:spPr>
        </p:pic>
        <p:pic>
          <p:nvPicPr>
            <p:cNvPr id="10" name="Picture 9">
              <a:extLst>
                <a:ext uri="{FF2B5EF4-FFF2-40B4-BE49-F238E27FC236}">
                  <a16:creationId xmlns:a16="http://schemas.microsoft.com/office/drawing/2014/main" id="{C4EC1465-A796-7885-00EF-452C9E2FBA2A}"/>
                </a:ext>
              </a:extLst>
            </p:cNvPr>
            <p:cNvPicPr>
              <a:picLocks noChangeAspect="1"/>
            </p:cNvPicPr>
            <p:nvPr/>
          </p:nvPicPr>
          <p:blipFill rotWithShape="1">
            <a:blip r:embed="rId7"/>
            <a:srcRect l="-1" r="41035" b="19204"/>
            <a:stretch/>
          </p:blipFill>
          <p:spPr>
            <a:xfrm>
              <a:off x="8028102" y="1937867"/>
              <a:ext cx="3669675" cy="774460"/>
            </a:xfrm>
            <a:prstGeom prst="rect">
              <a:avLst/>
            </a:prstGeom>
          </p:spPr>
        </p:pic>
        <p:pic>
          <p:nvPicPr>
            <p:cNvPr id="14" name="Picture 13">
              <a:extLst>
                <a:ext uri="{FF2B5EF4-FFF2-40B4-BE49-F238E27FC236}">
                  <a16:creationId xmlns:a16="http://schemas.microsoft.com/office/drawing/2014/main" id="{99173943-F884-68DC-2DF9-787EC875A157}"/>
                </a:ext>
              </a:extLst>
            </p:cNvPr>
            <p:cNvPicPr>
              <a:picLocks noChangeAspect="1"/>
            </p:cNvPicPr>
            <p:nvPr/>
          </p:nvPicPr>
          <p:blipFill>
            <a:blip r:embed="rId8"/>
            <a:stretch>
              <a:fillRect/>
            </a:stretch>
          </p:blipFill>
          <p:spPr>
            <a:xfrm>
              <a:off x="7960309" y="2559968"/>
              <a:ext cx="1224140" cy="190775"/>
            </a:xfrm>
            <a:prstGeom prst="rect">
              <a:avLst/>
            </a:prstGeom>
            <a:ln w="19050">
              <a:solidFill>
                <a:schemeClr val="accent2"/>
              </a:solidFill>
            </a:ln>
          </p:spPr>
        </p:pic>
      </p:grpSp>
      <p:cxnSp>
        <p:nvCxnSpPr>
          <p:cNvPr id="13" name="Connector: Elbow 44">
            <a:extLst>
              <a:ext uri="{FF2B5EF4-FFF2-40B4-BE49-F238E27FC236}">
                <a16:creationId xmlns:a16="http://schemas.microsoft.com/office/drawing/2014/main" id="{E772D2EC-0328-6E2B-0C5D-B1C6BF8B56A5}"/>
              </a:ext>
            </a:extLst>
          </p:cNvPr>
          <p:cNvCxnSpPr>
            <a:cxnSpLocks/>
            <a:stCxn id="52" idx="3"/>
            <a:endCxn id="14" idx="1"/>
          </p:cNvCxnSpPr>
          <p:nvPr/>
        </p:nvCxnSpPr>
        <p:spPr>
          <a:xfrm flipV="1">
            <a:off x="4641833" y="2674384"/>
            <a:ext cx="3334808" cy="1602396"/>
          </a:xfrm>
          <a:prstGeom prst="bentConnector3">
            <a:avLst>
              <a:gd name="adj1" fmla="val 50000"/>
            </a:avLst>
          </a:prstGeom>
          <a:noFill/>
          <a:ln w="19050" cap="flat" cmpd="sng" algn="ctr">
            <a:solidFill>
              <a:schemeClr val="accent2"/>
            </a:solidFill>
            <a:prstDash val="dash"/>
            <a:tailEnd type="triangle"/>
          </a:ln>
          <a:effectLst/>
        </p:spPr>
      </p:cxnSp>
    </p:spTree>
    <p:extLst>
      <p:ext uri="{BB962C8B-B14F-4D97-AF65-F5344CB8AC3E}">
        <p14:creationId xmlns:p14="http://schemas.microsoft.com/office/powerpoint/2010/main" val="366392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EE59E5-2E57-5AB5-947A-AA8086627320}"/>
              </a:ext>
            </a:extLst>
          </p:cNvPr>
          <p:cNvPicPr>
            <a:picLocks noChangeAspect="1"/>
          </p:cNvPicPr>
          <p:nvPr/>
        </p:nvPicPr>
        <p:blipFill rotWithShape="1">
          <a:blip r:embed="rId2"/>
          <a:srcRect l="-200" r="295" b="275"/>
          <a:stretch/>
        </p:blipFill>
        <p:spPr>
          <a:xfrm>
            <a:off x="7171328" y="3696984"/>
            <a:ext cx="4611600" cy="2290651"/>
          </a:xfrm>
          <a:prstGeom prst="rect">
            <a:avLst/>
          </a:prstGeom>
          <a:ln w="12700">
            <a:solidFill>
              <a:srgbClr val="F0AB00"/>
            </a:solidFill>
          </a:ln>
        </p:spPr>
      </p:pic>
      <p:sp>
        <p:nvSpPr>
          <p:cNvPr id="3" name="Slide Number Placeholder 2">
            <a:extLst>
              <a:ext uri="{FF2B5EF4-FFF2-40B4-BE49-F238E27FC236}">
                <a16:creationId xmlns:a16="http://schemas.microsoft.com/office/drawing/2014/main" id="{D5F0B9D8-9032-D53D-7CE8-B1B0F7EFB70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18</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grpSp>
        <p:nvGrpSpPr>
          <p:cNvPr id="41" name="Group 40">
            <a:extLst>
              <a:ext uri="{FF2B5EF4-FFF2-40B4-BE49-F238E27FC236}">
                <a16:creationId xmlns:a16="http://schemas.microsoft.com/office/drawing/2014/main" id="{305F379A-6D91-8091-265A-9BDFA7BEE44C}"/>
              </a:ext>
            </a:extLst>
          </p:cNvPr>
          <p:cNvGrpSpPr/>
          <p:nvPr/>
        </p:nvGrpSpPr>
        <p:grpSpPr>
          <a:xfrm>
            <a:off x="407987" y="1717340"/>
            <a:ext cx="4231734" cy="903454"/>
            <a:chOff x="626691" y="1705100"/>
            <a:chExt cx="4231734" cy="903454"/>
          </a:xfrm>
        </p:grpSpPr>
        <p:sp>
          <p:nvSpPr>
            <p:cNvPr id="42" name="Rounded Rectangle 4">
              <a:extLst>
                <a:ext uri="{FF2B5EF4-FFF2-40B4-BE49-F238E27FC236}">
                  <a16:creationId xmlns:a16="http://schemas.microsoft.com/office/drawing/2014/main" id="{3F0FA6EC-1804-C81F-6852-B12E984D9E30}"/>
                </a:ext>
              </a:extLst>
            </p:cNvPr>
            <p:cNvSpPr/>
            <p:nvPr/>
          </p:nvSpPr>
          <p:spPr>
            <a:xfrm>
              <a:off x="898425" y="1996554"/>
              <a:ext cx="3960000" cy="612000"/>
            </a:xfrm>
            <a:prstGeom prst="roundRect">
              <a:avLst>
                <a:gd name="adj" fmla="val 0"/>
              </a:avLst>
            </a:prstGeom>
            <a:solidFill>
              <a:schemeClr val="accent1"/>
            </a:solidFill>
            <a:ln w="6350" cap="flat" cmpd="sng" algn="ctr">
              <a:noFill/>
              <a:prstDash val="solid"/>
            </a:ln>
            <a:effectLst/>
          </p:spPr>
          <p:txBody>
            <a:bodyPr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US" sz="1200" b="0"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 To add </a:t>
              </a:r>
              <a:r>
                <a:rPr kumimoji="0" lang="en-US" sz="1200" b="1"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secondary</a:t>
              </a:r>
              <a:r>
                <a:rPr kumimoji="0" lang="en-US" sz="1200" b="0"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 product,</a:t>
              </a:r>
              <a:r>
                <a:rPr lang="en-US" sz="1200" kern="0">
                  <a:solidFill>
                    <a:srgbClr val="FFFFFF"/>
                  </a:solidFill>
                  <a:latin typeface="Calibri"/>
                  <a:cs typeface="Calibri Light" panose="020F0302020204030204" pitchFamily="34" charset="0"/>
                </a:rPr>
                <a:t> click </a:t>
              </a:r>
              <a:r>
                <a:rPr lang="en-US" sz="1200" b="1" kern="0">
                  <a:solidFill>
                    <a:srgbClr val="FFFFFF"/>
                  </a:solidFill>
                  <a:latin typeface="Calibri"/>
                  <a:cs typeface="Calibri Light" panose="020F0302020204030204" pitchFamily="34" charset="0"/>
                </a:rPr>
                <a:t>+Create </a:t>
              </a:r>
              <a:r>
                <a:rPr lang="en-US" sz="1200" kern="0">
                  <a:solidFill>
                    <a:srgbClr val="FFFFFF"/>
                  </a:solidFill>
                  <a:latin typeface="Calibri"/>
                  <a:cs typeface="Calibri Light" panose="020F0302020204030204" pitchFamily="34" charset="0"/>
                </a:rPr>
                <a:t>under the </a:t>
              </a:r>
              <a:r>
                <a:rPr kumimoji="0" lang="en-US" sz="1200" b="1"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Investigational Products </a:t>
              </a:r>
              <a:r>
                <a:rPr kumimoji="0" lang="en-US" sz="1200" b="0"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section</a:t>
              </a:r>
              <a:endParaRPr kumimoji="0" lang="en-US" sz="1200" b="1" i="0" u="none" strike="noStrike" kern="0" cap="none" spc="0" normalizeH="0" baseline="0" noProof="0">
                <a:ln>
                  <a:noFill/>
                </a:ln>
                <a:solidFill>
                  <a:srgbClr val="FFFFFF"/>
                </a:solidFill>
                <a:effectLst/>
                <a:uLnTx/>
                <a:uFillTx/>
                <a:latin typeface="Calibri"/>
                <a:ea typeface="+mn-ea"/>
                <a:cs typeface="Calibri Light" panose="020F0302020204030204" pitchFamily="34" charset="0"/>
              </a:endParaRPr>
            </a:p>
          </p:txBody>
        </p:sp>
        <p:sp>
          <p:nvSpPr>
            <p:cNvPr id="43" name="Oval 42">
              <a:extLst>
                <a:ext uri="{FF2B5EF4-FFF2-40B4-BE49-F238E27FC236}">
                  <a16:creationId xmlns:a16="http://schemas.microsoft.com/office/drawing/2014/main" id="{1B31D652-716C-02D2-A9F7-B2B1DBD3F8E6}"/>
                </a:ext>
              </a:extLst>
            </p:cNvPr>
            <p:cNvSpPr/>
            <p:nvPr/>
          </p:nvSpPr>
          <p:spPr>
            <a:xfrm>
              <a:off x="626691" y="1705100"/>
              <a:ext cx="564172" cy="564171"/>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1</a:t>
              </a:r>
              <a:r>
                <a:rPr lang="en-GB" sz="2800" b="1" kern="0">
                  <a:solidFill>
                    <a:srgbClr val="3F4444"/>
                  </a:solidFill>
                  <a:latin typeface="Calibri"/>
                  <a:cs typeface="Calibri" panose="020F0502020204030204" pitchFamily="34" charset="0"/>
                </a:rPr>
                <a:t>4</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8A1CD675-5BC6-4094-8E42-C4E24B597D6D}"/>
              </a:ext>
            </a:extLst>
          </p:cNvPr>
          <p:cNvGrpSpPr/>
          <p:nvPr/>
        </p:nvGrpSpPr>
        <p:grpSpPr>
          <a:xfrm>
            <a:off x="407987" y="3056126"/>
            <a:ext cx="4231735" cy="893778"/>
            <a:chOff x="4314305" y="3008359"/>
            <a:chExt cx="2970312" cy="627356"/>
          </a:xfrm>
        </p:grpSpPr>
        <p:sp>
          <p:nvSpPr>
            <p:cNvPr id="55" name="Rounded Rectangle 4">
              <a:extLst>
                <a:ext uri="{FF2B5EF4-FFF2-40B4-BE49-F238E27FC236}">
                  <a16:creationId xmlns:a16="http://schemas.microsoft.com/office/drawing/2014/main" id="{2FFFAF86-8A2F-B6C4-8DFE-A61E692BC02A}"/>
                </a:ext>
              </a:extLst>
            </p:cNvPr>
            <p:cNvSpPr/>
            <p:nvPr/>
          </p:nvSpPr>
          <p:spPr>
            <a:xfrm>
              <a:off x="4505039" y="3206144"/>
              <a:ext cx="2779578" cy="429571"/>
            </a:xfrm>
            <a:prstGeom prst="roundRect">
              <a:avLst>
                <a:gd name="adj" fmla="val 0"/>
              </a:avLst>
            </a:prstGeom>
            <a:solidFill>
              <a:schemeClr val="accent1"/>
            </a:solidFill>
            <a:ln w="6350" cap="flat" cmpd="sng" algn="ctr">
              <a:noFill/>
              <a:prstDash val="solid"/>
            </a:ln>
            <a:effectLst/>
          </p:spPr>
          <p:txBody>
            <a:bodyPr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0"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Complete the </a:t>
              </a:r>
              <a:r>
                <a:rPr lang="en-GB" sz="1200" kern="0">
                  <a:solidFill>
                    <a:srgbClr val="FFFFFF"/>
                  </a:solidFill>
                  <a:latin typeface="Calibri"/>
                  <a:cs typeface="Calibri Light" panose="020F0302020204030204" pitchFamily="34" charset="0"/>
                </a:rPr>
                <a:t>mandatory fields </a:t>
              </a:r>
              <a:r>
                <a:rPr kumimoji="0" lang="en-GB" sz="1200" b="0"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and click </a:t>
              </a:r>
              <a:r>
                <a:rPr kumimoji="0" lang="en-GB" sz="1200" b="1"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Save</a:t>
              </a:r>
              <a:endParaRPr kumimoji="0" lang="en-US" sz="1200" b="1" i="0" u="none" strike="noStrike" kern="0" cap="none" spc="0" normalizeH="0" baseline="0" noProof="0">
                <a:ln>
                  <a:noFill/>
                </a:ln>
                <a:solidFill>
                  <a:srgbClr val="FFFFFF"/>
                </a:solidFill>
                <a:effectLst/>
                <a:uLnTx/>
                <a:uFillTx/>
                <a:latin typeface="Calibri"/>
                <a:ea typeface="+mn-ea"/>
                <a:cs typeface="Calibri Light" panose="020F0302020204030204" pitchFamily="34" charset="0"/>
              </a:endParaRPr>
            </a:p>
          </p:txBody>
        </p:sp>
        <p:sp>
          <p:nvSpPr>
            <p:cNvPr id="56" name="Oval 55">
              <a:extLst>
                <a:ext uri="{FF2B5EF4-FFF2-40B4-BE49-F238E27FC236}">
                  <a16:creationId xmlns:a16="http://schemas.microsoft.com/office/drawing/2014/main" id="{C386A689-C46B-9DAC-9124-6199C41E8D10}"/>
                </a:ext>
              </a:extLst>
            </p:cNvPr>
            <p:cNvSpPr/>
            <p:nvPr/>
          </p:nvSpPr>
          <p:spPr>
            <a:xfrm>
              <a:off x="4314305" y="3008359"/>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15</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sp>
        <p:nvSpPr>
          <p:cNvPr id="4" name="Title 6">
            <a:extLst>
              <a:ext uri="{FF2B5EF4-FFF2-40B4-BE49-F238E27FC236}">
                <a16:creationId xmlns:a16="http://schemas.microsoft.com/office/drawing/2014/main" id="{8423650C-2AAA-25E7-7929-79C5E4F810DC}"/>
              </a:ext>
            </a:extLst>
          </p:cNvPr>
          <p:cNvSpPr txBox="1">
            <a:spLocks/>
          </p:cNvSpPr>
          <p:nvPr/>
        </p:nvSpPr>
        <p:spPr>
          <a:xfrm>
            <a:off x="407987" y="404812"/>
            <a:ext cx="1152048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create an ESR study proposal</a:t>
            </a:r>
          </a:p>
        </p:txBody>
      </p:sp>
      <p:sp>
        <p:nvSpPr>
          <p:cNvPr id="8" name="TextBox 7">
            <a:extLst>
              <a:ext uri="{FF2B5EF4-FFF2-40B4-BE49-F238E27FC236}">
                <a16:creationId xmlns:a16="http://schemas.microsoft.com/office/drawing/2014/main" id="{333E93F1-E6D8-861A-76CD-220B97636BC1}"/>
              </a:ext>
            </a:extLst>
          </p:cNvPr>
          <p:cNvSpPr txBox="1"/>
          <p:nvPr/>
        </p:nvSpPr>
        <p:spPr>
          <a:xfrm>
            <a:off x="407988" y="934071"/>
            <a:ext cx="6665672" cy="369332"/>
          </a:xfrm>
          <a:prstGeom prst="rect">
            <a:avLst/>
          </a:prstGeom>
          <a:noFill/>
        </p:spPr>
        <p:txBody>
          <a:bodyPr wrap="square" lIns="72000" tIns="45720" rIns="3600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rPr>
              <a:t>Investigational Products section</a:t>
            </a:r>
          </a:p>
        </p:txBody>
      </p:sp>
      <p:sp>
        <p:nvSpPr>
          <p:cNvPr id="13" name="Text Placeholder 30">
            <a:extLst>
              <a:ext uri="{FF2B5EF4-FFF2-40B4-BE49-F238E27FC236}">
                <a16:creationId xmlns:a16="http://schemas.microsoft.com/office/drawing/2014/main" id="{A4724E6D-2F37-9F2F-03DA-430A7F419F1A}"/>
              </a:ext>
              <a:ext uri="{C183D7F6-B498-43B3-948B-1728B52AA6E4}">
                <adec:decorative xmlns:adec="http://schemas.microsoft.com/office/drawing/2017/decorative" val="1"/>
              </a:ext>
            </a:extLst>
          </p:cNvPr>
          <p:cNvSpPr txBox="1">
            <a:spLocks/>
          </p:cNvSpPr>
          <p:nvPr/>
        </p:nvSpPr>
        <p:spPr>
          <a:xfrm>
            <a:off x="11597151" y="6303999"/>
            <a:ext cx="294812" cy="355098"/>
          </a:xfrm>
          <a:prstGeom prst="rect">
            <a:avLst/>
          </a:prstGeom>
          <a: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003865"/>
                </a:solidFill>
                <a:effectLst/>
                <a:uLnTx/>
                <a:uFillTx/>
                <a:latin typeface="Calibri"/>
                <a:ea typeface="+mn-ea"/>
                <a:cs typeface="+mn-cs"/>
              </a:rPr>
              <a:t> </a:t>
            </a:r>
          </a:p>
        </p:txBody>
      </p:sp>
      <p:pic>
        <p:nvPicPr>
          <p:cNvPr id="2" name="Picture 1" descr="A blue rectangle with white text&#10;&#10;Description automatically generated">
            <a:extLst>
              <a:ext uri="{FF2B5EF4-FFF2-40B4-BE49-F238E27FC236}">
                <a16:creationId xmlns:a16="http://schemas.microsoft.com/office/drawing/2014/main" id="{BAFD755D-2663-7BF1-1965-575D7E5D051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07276" y="4076832"/>
            <a:ext cx="714583" cy="355098"/>
          </a:xfrm>
          <a:prstGeom prst="rect">
            <a:avLst/>
          </a:prstGeom>
          <a:ln w="19050">
            <a:solidFill>
              <a:schemeClr val="accent2"/>
            </a:solidFill>
          </a:ln>
        </p:spPr>
      </p:pic>
      <p:pic>
        <p:nvPicPr>
          <p:cNvPr id="17" name="Picture 16" descr="A screenshot of a computer&#10;&#10;Description automatically generated">
            <a:extLst>
              <a:ext uri="{FF2B5EF4-FFF2-40B4-BE49-F238E27FC236}">
                <a16:creationId xmlns:a16="http://schemas.microsoft.com/office/drawing/2014/main" id="{196F84D8-FB4F-3038-332D-23107D38C7A1}"/>
              </a:ext>
            </a:extLst>
          </p:cNvPr>
          <p:cNvPicPr>
            <a:picLocks noChangeAspect="1"/>
          </p:cNvPicPr>
          <p:nvPr/>
        </p:nvPicPr>
        <p:blipFill rotWithShape="1">
          <a:blip r:embed="rId6"/>
          <a:srcRect l="395" t="644" r="142" b="1086"/>
          <a:stretch/>
        </p:blipFill>
        <p:spPr>
          <a:xfrm>
            <a:off x="7171328" y="1303402"/>
            <a:ext cx="4612142" cy="2290651"/>
          </a:xfrm>
          <a:prstGeom prst="rect">
            <a:avLst/>
          </a:prstGeom>
          <a:ln w="12700">
            <a:solidFill>
              <a:srgbClr val="F0AB00"/>
            </a:solidFill>
          </a:ln>
        </p:spPr>
      </p:pic>
      <p:cxnSp>
        <p:nvCxnSpPr>
          <p:cNvPr id="30" name="Straight Arrow Connector 29">
            <a:extLst>
              <a:ext uri="{FF2B5EF4-FFF2-40B4-BE49-F238E27FC236}">
                <a16:creationId xmlns:a16="http://schemas.microsoft.com/office/drawing/2014/main" id="{A7091AD7-05D6-21E9-D071-D47556EE7D51}"/>
              </a:ext>
            </a:extLst>
          </p:cNvPr>
          <p:cNvCxnSpPr>
            <a:cxnSpLocks/>
            <a:stCxn id="55" idx="3"/>
            <a:endCxn id="2" idx="1"/>
          </p:cNvCxnSpPr>
          <p:nvPr/>
        </p:nvCxnSpPr>
        <p:spPr>
          <a:xfrm>
            <a:off x="4639722" y="3643905"/>
            <a:ext cx="6467554" cy="610476"/>
          </a:xfrm>
          <a:prstGeom prst="bentConnector3">
            <a:avLst>
              <a:gd name="adj1" fmla="val 28204"/>
            </a:avLst>
          </a:prstGeom>
          <a:ln w="19050">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4">
            <a:extLst>
              <a:ext uri="{FF2B5EF4-FFF2-40B4-BE49-F238E27FC236}">
                <a16:creationId xmlns:a16="http://schemas.microsoft.com/office/drawing/2014/main" id="{A8AA2E82-C985-BD4B-BD07-803A13BD97B8}"/>
              </a:ext>
            </a:extLst>
          </p:cNvPr>
          <p:cNvSpPr/>
          <p:nvPr/>
        </p:nvSpPr>
        <p:spPr>
          <a:xfrm>
            <a:off x="1219721" y="4324349"/>
            <a:ext cx="2880000" cy="695683"/>
          </a:xfrm>
          <a:prstGeom prst="roundRect">
            <a:avLst>
              <a:gd name="adj" fmla="val 0"/>
            </a:avLst>
          </a:prstGeom>
          <a:solidFill>
            <a:schemeClr val="tx1"/>
          </a:solidFill>
          <a:ln w="6350">
            <a:noFill/>
          </a:ln>
          <a:effectLst/>
        </p:spPr>
        <p:style>
          <a:lnRef idx="1">
            <a:schemeClr val="accent1"/>
          </a:lnRef>
          <a:fillRef idx="3">
            <a:schemeClr val="accent1"/>
          </a:fillRef>
          <a:effectRef idx="2">
            <a:schemeClr val="accent1"/>
          </a:effectRef>
          <a:fontRef idx="minor">
            <a:schemeClr val="lt1"/>
          </a:fontRef>
        </p:style>
        <p:txBody>
          <a:bodyPr lIns="144000" rIns="18000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lang="en-GB" sz="1200" kern="0">
                <a:solidFill>
                  <a:srgbClr val="FFFFFF"/>
                </a:solidFill>
                <a:latin typeface="Calibri"/>
                <a:cs typeface="Calibri Light" panose="020F0302020204030204" pitchFamily="34" charset="0"/>
              </a:rPr>
              <a:t>Created Product appears in the </a:t>
            </a:r>
            <a:r>
              <a:rPr lang="en-GB" sz="1200" b="1" kern="0">
                <a:solidFill>
                  <a:srgbClr val="FFFFFF"/>
                </a:solidFill>
                <a:latin typeface="Calibri"/>
                <a:cs typeface="Calibri Light" panose="020F0302020204030204" pitchFamily="34" charset="0"/>
              </a:rPr>
              <a:t>Investigational Products </a:t>
            </a:r>
            <a:r>
              <a:rPr kumimoji="0" lang="en-GB" sz="1200"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section.</a:t>
            </a:r>
            <a:endParaRPr kumimoji="0" lang="en-US" sz="1200" b="0" i="0" u="none" strike="noStrike" kern="1200" cap="none" spc="0" normalizeH="0" baseline="0" noProof="0">
              <a:ln>
                <a:noFill/>
              </a:ln>
              <a:solidFill>
                <a:srgbClr val="FFFFFF"/>
              </a:solidFill>
              <a:effectLst/>
              <a:uLnTx/>
              <a:uFillTx/>
              <a:latin typeface="Calibri"/>
              <a:ea typeface="+mn-ea"/>
              <a:cs typeface="Calibri Light" panose="020F0302020204030204" pitchFamily="34" charset="0"/>
            </a:endParaRPr>
          </a:p>
        </p:txBody>
      </p:sp>
      <p:grpSp>
        <p:nvGrpSpPr>
          <p:cNvPr id="26" name="Group 25">
            <a:extLst>
              <a:ext uri="{FF2B5EF4-FFF2-40B4-BE49-F238E27FC236}">
                <a16:creationId xmlns:a16="http://schemas.microsoft.com/office/drawing/2014/main" id="{68C42820-F0A8-9BEC-EDC8-E35829A4115D}"/>
              </a:ext>
            </a:extLst>
          </p:cNvPr>
          <p:cNvGrpSpPr/>
          <p:nvPr/>
        </p:nvGrpSpPr>
        <p:grpSpPr>
          <a:xfrm>
            <a:off x="3467839" y="4970498"/>
            <a:ext cx="3334267" cy="1333501"/>
            <a:chOff x="3573059" y="5229828"/>
            <a:chExt cx="2997010" cy="1074737"/>
          </a:xfrm>
        </p:grpSpPr>
        <p:pic>
          <p:nvPicPr>
            <p:cNvPr id="21" name="Picture 20">
              <a:extLst>
                <a:ext uri="{FF2B5EF4-FFF2-40B4-BE49-F238E27FC236}">
                  <a16:creationId xmlns:a16="http://schemas.microsoft.com/office/drawing/2014/main" id="{DA4DE94A-DD59-F797-F786-EB5AD0A5458A}"/>
                </a:ext>
              </a:extLst>
            </p:cNvPr>
            <p:cNvPicPr>
              <a:picLocks noChangeAspect="1"/>
            </p:cNvPicPr>
            <p:nvPr/>
          </p:nvPicPr>
          <p:blipFill rotWithShape="1">
            <a:blip r:embed="rId7"/>
            <a:srcRect r="35012"/>
            <a:stretch/>
          </p:blipFill>
          <p:spPr>
            <a:xfrm>
              <a:off x="3573059" y="5229828"/>
              <a:ext cx="2997010" cy="1074737"/>
            </a:xfrm>
            <a:prstGeom prst="rect">
              <a:avLst/>
            </a:prstGeom>
            <a:ln w="12700">
              <a:solidFill>
                <a:schemeClr val="accent2"/>
              </a:solidFill>
            </a:ln>
          </p:spPr>
        </p:pic>
        <p:pic>
          <p:nvPicPr>
            <p:cNvPr id="28" name="Picture 27">
              <a:extLst>
                <a:ext uri="{FF2B5EF4-FFF2-40B4-BE49-F238E27FC236}">
                  <a16:creationId xmlns:a16="http://schemas.microsoft.com/office/drawing/2014/main" id="{7D45976B-0CE0-92BA-BB93-21EC52357E72}"/>
                </a:ext>
              </a:extLst>
            </p:cNvPr>
            <p:cNvPicPr>
              <a:picLocks noChangeAspect="1"/>
            </p:cNvPicPr>
            <p:nvPr/>
          </p:nvPicPr>
          <p:blipFill rotWithShape="1">
            <a:blip r:embed="rId8"/>
            <a:srcRect t="13730" r="38639" b="1868"/>
            <a:stretch/>
          </p:blipFill>
          <p:spPr>
            <a:xfrm>
              <a:off x="3606032" y="5953379"/>
              <a:ext cx="1031881" cy="193149"/>
            </a:xfrm>
            <a:prstGeom prst="rect">
              <a:avLst/>
            </a:prstGeom>
            <a:ln w="19050">
              <a:solidFill>
                <a:schemeClr val="accent2"/>
              </a:solidFill>
            </a:ln>
          </p:spPr>
        </p:pic>
      </p:grpSp>
      <p:cxnSp>
        <p:nvCxnSpPr>
          <p:cNvPr id="36" name="Connector: Elbow 35">
            <a:extLst>
              <a:ext uri="{FF2B5EF4-FFF2-40B4-BE49-F238E27FC236}">
                <a16:creationId xmlns:a16="http://schemas.microsoft.com/office/drawing/2014/main" id="{F032E279-83FE-E73E-E8E5-E7896DA9D8D5}"/>
              </a:ext>
            </a:extLst>
          </p:cNvPr>
          <p:cNvCxnSpPr>
            <a:cxnSpLocks/>
            <a:stCxn id="42" idx="3"/>
            <a:endCxn id="10" idx="1"/>
          </p:cNvCxnSpPr>
          <p:nvPr/>
        </p:nvCxnSpPr>
        <p:spPr>
          <a:xfrm flipV="1">
            <a:off x="4639721" y="2161262"/>
            <a:ext cx="3391459" cy="153532"/>
          </a:xfrm>
          <a:prstGeom prst="bentConnector3">
            <a:avLst>
              <a:gd name="adj1" fmla="val 50000"/>
            </a:avLst>
          </a:prstGeom>
          <a:noFill/>
          <a:ln w="19050" cap="flat" cmpd="sng" algn="ctr">
            <a:solidFill>
              <a:schemeClr val="accent2"/>
            </a:solidFill>
            <a:prstDash val="dash"/>
            <a:tailEnd type="triangle"/>
          </a:ln>
          <a:effectLst/>
        </p:spPr>
      </p:cxnSp>
      <p:pic>
        <p:nvPicPr>
          <p:cNvPr id="10" name="Picture 9" descr="Graphical user interface, application&#10;&#10;Description automatically generated with medium confidence">
            <a:extLst>
              <a:ext uri="{FF2B5EF4-FFF2-40B4-BE49-F238E27FC236}">
                <a16:creationId xmlns:a16="http://schemas.microsoft.com/office/drawing/2014/main" id="{757FB86F-97CE-D9CE-E99C-EBF7B7CC358B}"/>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b="17736"/>
          <a:stretch/>
        </p:blipFill>
        <p:spPr>
          <a:xfrm>
            <a:off x="8031180" y="2045778"/>
            <a:ext cx="749580" cy="230968"/>
          </a:xfrm>
          <a:prstGeom prst="rect">
            <a:avLst/>
          </a:prstGeom>
          <a:ln w="19050">
            <a:solidFill>
              <a:srgbClr val="F0AB00"/>
            </a:solidFill>
          </a:ln>
        </p:spPr>
      </p:pic>
    </p:spTree>
    <p:extLst>
      <p:ext uri="{BB962C8B-B14F-4D97-AF65-F5344CB8AC3E}">
        <p14:creationId xmlns:p14="http://schemas.microsoft.com/office/powerpoint/2010/main" val="4007920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screenshot of a computer&#10;&#10;Description automatically generated">
            <a:extLst>
              <a:ext uri="{FF2B5EF4-FFF2-40B4-BE49-F238E27FC236}">
                <a16:creationId xmlns:a16="http://schemas.microsoft.com/office/drawing/2014/main" id="{853EA932-F262-4B68-2251-B061816D20D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72412" y="3759891"/>
            <a:ext cx="4611600" cy="2385933"/>
          </a:xfrm>
          <a:prstGeom prst="rect">
            <a:avLst/>
          </a:prstGeom>
          <a:ln w="12700">
            <a:solidFill>
              <a:srgbClr val="F0AB00"/>
            </a:solidFill>
          </a:ln>
        </p:spPr>
      </p:pic>
      <p:sp>
        <p:nvSpPr>
          <p:cNvPr id="3" name="Slide Number Placeholder 2">
            <a:extLst>
              <a:ext uri="{FF2B5EF4-FFF2-40B4-BE49-F238E27FC236}">
                <a16:creationId xmlns:a16="http://schemas.microsoft.com/office/drawing/2014/main" id="{D5F0B9D8-9032-D53D-7CE8-B1B0F7EFB70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19</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grpSp>
        <p:nvGrpSpPr>
          <p:cNvPr id="41" name="Group 40">
            <a:extLst>
              <a:ext uri="{FF2B5EF4-FFF2-40B4-BE49-F238E27FC236}">
                <a16:creationId xmlns:a16="http://schemas.microsoft.com/office/drawing/2014/main" id="{305F379A-6D91-8091-265A-9BDFA7BEE44C}"/>
              </a:ext>
            </a:extLst>
          </p:cNvPr>
          <p:cNvGrpSpPr/>
          <p:nvPr/>
        </p:nvGrpSpPr>
        <p:grpSpPr>
          <a:xfrm>
            <a:off x="407987" y="1932652"/>
            <a:ext cx="4236025" cy="976412"/>
            <a:chOff x="626691" y="1705100"/>
            <a:chExt cx="4236025" cy="976412"/>
          </a:xfrm>
        </p:grpSpPr>
        <p:sp>
          <p:nvSpPr>
            <p:cNvPr id="42" name="Rounded Rectangle 4">
              <a:extLst>
                <a:ext uri="{FF2B5EF4-FFF2-40B4-BE49-F238E27FC236}">
                  <a16:creationId xmlns:a16="http://schemas.microsoft.com/office/drawing/2014/main" id="{3F0FA6EC-1804-C81F-6852-B12E984D9E30}"/>
                </a:ext>
              </a:extLst>
            </p:cNvPr>
            <p:cNvSpPr/>
            <p:nvPr/>
          </p:nvSpPr>
          <p:spPr>
            <a:xfrm>
              <a:off x="902716" y="1996554"/>
              <a:ext cx="3960000" cy="684958"/>
            </a:xfrm>
            <a:prstGeom prst="roundRect">
              <a:avLst>
                <a:gd name="adj" fmla="val 0"/>
              </a:avLst>
            </a:prstGeom>
            <a:solidFill>
              <a:schemeClr val="accent1"/>
            </a:solidFill>
            <a:ln w="6350" cap="flat" cmpd="sng" algn="ctr">
              <a:noFill/>
              <a:prstDash val="solid"/>
            </a:ln>
            <a:effectLst/>
          </p:spPr>
          <p:txBody>
            <a:bodyPr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US" sz="1200" b="0"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   Open the </a:t>
              </a:r>
              <a:r>
                <a:rPr kumimoji="0" lang="en-US" sz="1200" b="1"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Budget/Support Information </a:t>
              </a:r>
              <a:r>
                <a:rPr kumimoji="0" lang="en-US" sz="1200" b="0"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section and click on the </a:t>
              </a:r>
              <a:r>
                <a:rPr kumimoji="0" lang="en-US" sz="1200" b="1"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pencil icon </a:t>
              </a:r>
            </a:p>
          </p:txBody>
        </p:sp>
        <p:sp>
          <p:nvSpPr>
            <p:cNvPr id="43" name="Oval 42">
              <a:extLst>
                <a:ext uri="{FF2B5EF4-FFF2-40B4-BE49-F238E27FC236}">
                  <a16:creationId xmlns:a16="http://schemas.microsoft.com/office/drawing/2014/main" id="{1B31D652-716C-02D2-A9F7-B2B1DBD3F8E6}"/>
                </a:ext>
              </a:extLst>
            </p:cNvPr>
            <p:cNvSpPr/>
            <p:nvPr/>
          </p:nvSpPr>
          <p:spPr>
            <a:xfrm>
              <a:off x="626691" y="1705100"/>
              <a:ext cx="564172" cy="564171"/>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16</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sp>
        <p:nvSpPr>
          <p:cNvPr id="4" name="Title 6">
            <a:extLst>
              <a:ext uri="{FF2B5EF4-FFF2-40B4-BE49-F238E27FC236}">
                <a16:creationId xmlns:a16="http://schemas.microsoft.com/office/drawing/2014/main" id="{8423650C-2AAA-25E7-7929-79C5E4F810DC}"/>
              </a:ext>
            </a:extLst>
          </p:cNvPr>
          <p:cNvSpPr txBox="1">
            <a:spLocks/>
          </p:cNvSpPr>
          <p:nvPr/>
        </p:nvSpPr>
        <p:spPr>
          <a:xfrm>
            <a:off x="407987" y="404812"/>
            <a:ext cx="1152048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create an ESR study proposal</a:t>
            </a:r>
          </a:p>
        </p:txBody>
      </p:sp>
      <p:grpSp>
        <p:nvGrpSpPr>
          <p:cNvPr id="51" name="Group 50">
            <a:extLst>
              <a:ext uri="{FF2B5EF4-FFF2-40B4-BE49-F238E27FC236}">
                <a16:creationId xmlns:a16="http://schemas.microsoft.com/office/drawing/2014/main" id="{D58D8594-2725-1E52-B67C-F5DDA85EAE6A}"/>
              </a:ext>
            </a:extLst>
          </p:cNvPr>
          <p:cNvGrpSpPr/>
          <p:nvPr/>
        </p:nvGrpSpPr>
        <p:grpSpPr>
          <a:xfrm>
            <a:off x="407987" y="3555275"/>
            <a:ext cx="4236026" cy="955670"/>
            <a:chOff x="4314305" y="3013239"/>
            <a:chExt cx="2973324" cy="670799"/>
          </a:xfrm>
        </p:grpSpPr>
        <p:sp>
          <p:nvSpPr>
            <p:cNvPr id="52" name="Rounded Rectangle 4">
              <a:extLst>
                <a:ext uri="{FF2B5EF4-FFF2-40B4-BE49-F238E27FC236}">
                  <a16:creationId xmlns:a16="http://schemas.microsoft.com/office/drawing/2014/main" id="{062136DB-F7D9-C788-2704-96DFAE5B2672}"/>
                </a:ext>
              </a:extLst>
            </p:cNvPr>
            <p:cNvSpPr/>
            <p:nvPr/>
          </p:nvSpPr>
          <p:spPr>
            <a:xfrm>
              <a:off x="4508051" y="3203258"/>
              <a:ext cx="2779578" cy="480780"/>
            </a:xfrm>
            <a:prstGeom prst="roundRect">
              <a:avLst>
                <a:gd name="adj" fmla="val 0"/>
              </a:avLst>
            </a:prstGeom>
            <a:solidFill>
              <a:schemeClr val="accent1"/>
            </a:solidFill>
            <a:ln w="6350" cap="flat" cmpd="sng" algn="ctr">
              <a:noFill/>
              <a:prstDash val="solid"/>
            </a:ln>
            <a:effectLst/>
          </p:spPr>
          <p:txBody>
            <a:bodyPr rtlCol="0" anchor="ctr">
              <a:normAutofit/>
            </a:bodyPr>
            <a:lstStyle/>
            <a:p>
              <a:pPr marL="0" marR="0" lvl="0" indent="0" algn="ctr" defTabSz="914378" rtl="0" eaLnBrk="1" fontAlgn="auto" latinLnBrk="0" hangingPunct="1">
                <a:lnSpc>
                  <a:spcPts val="1600"/>
                </a:lnSpc>
                <a:spcBef>
                  <a:spcPts val="0"/>
                </a:spcBef>
                <a:spcAft>
                  <a:spcPts val="0"/>
                </a:spcAft>
                <a:buClrTx/>
                <a:buSzPts val="2400"/>
                <a:buFontTx/>
                <a:buNone/>
                <a:tabLst/>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Complete the mandatory fields and click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Save</a:t>
              </a:r>
              <a:endParaRPr kumimoji="0" lang="en-US"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3" name="Oval 52">
              <a:extLst>
                <a:ext uri="{FF2B5EF4-FFF2-40B4-BE49-F238E27FC236}">
                  <a16:creationId xmlns:a16="http://schemas.microsoft.com/office/drawing/2014/main" id="{8B50D9EC-AF67-9723-6EFD-3930AA18C85A}"/>
                </a:ext>
              </a:extLst>
            </p:cNvPr>
            <p:cNvSpPr/>
            <p:nvPr/>
          </p:nvSpPr>
          <p:spPr>
            <a:xfrm>
              <a:off x="4314305" y="3013239"/>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b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1</a:t>
              </a:r>
              <a:r>
                <a:rPr lang="en-GB" sz="2800" b="1" kern="0">
                  <a:solidFill>
                    <a:srgbClr val="3F4444"/>
                  </a:solidFill>
                  <a:latin typeface="Calibri"/>
                  <a:cs typeface="Calibri" panose="020F0502020204030204" pitchFamily="34" charset="0"/>
                </a:rPr>
                <a:t>7</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sp>
        <p:nvSpPr>
          <p:cNvPr id="6" name="TextBox 5">
            <a:extLst>
              <a:ext uri="{FF2B5EF4-FFF2-40B4-BE49-F238E27FC236}">
                <a16:creationId xmlns:a16="http://schemas.microsoft.com/office/drawing/2014/main" id="{BD666905-0292-59D5-E450-A0245CC1F08B}"/>
              </a:ext>
            </a:extLst>
          </p:cNvPr>
          <p:cNvSpPr txBox="1"/>
          <p:nvPr/>
        </p:nvSpPr>
        <p:spPr>
          <a:xfrm>
            <a:off x="407988" y="938265"/>
            <a:ext cx="6960305" cy="369332"/>
          </a:xfrm>
          <a:prstGeom prst="rect">
            <a:avLst/>
          </a:prstGeom>
          <a:noFill/>
        </p:spPr>
        <p:txBody>
          <a:bodyPr wrap="square" lIns="72000" tIns="45720" rIns="3600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rPr>
              <a:t>Budget / Support Information section</a:t>
            </a:r>
          </a:p>
        </p:txBody>
      </p:sp>
      <p:sp>
        <p:nvSpPr>
          <p:cNvPr id="9" name="Text Placeholder 30">
            <a:extLst>
              <a:ext uri="{FF2B5EF4-FFF2-40B4-BE49-F238E27FC236}">
                <a16:creationId xmlns:a16="http://schemas.microsoft.com/office/drawing/2014/main" id="{E3D451BA-593E-1197-3F38-567C7810F21B}"/>
              </a:ext>
              <a:ext uri="{C183D7F6-B498-43B3-948B-1728B52AA6E4}">
                <adec:decorative xmlns:adec="http://schemas.microsoft.com/office/drawing/2017/decorative" val="1"/>
              </a:ext>
            </a:extLst>
          </p:cNvPr>
          <p:cNvSpPr txBox="1">
            <a:spLocks/>
          </p:cNvSpPr>
          <p:nvPr/>
        </p:nvSpPr>
        <p:spPr>
          <a:xfrm>
            <a:off x="11597151" y="6303999"/>
            <a:ext cx="294812" cy="355098"/>
          </a:xfrm>
          <a:prstGeom prst="rect">
            <a:avLst/>
          </a:prstGeom>
          <a: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003865"/>
                </a:solidFill>
                <a:effectLst/>
                <a:uLnTx/>
                <a:uFillTx/>
                <a:latin typeface="Calibri"/>
                <a:ea typeface="+mn-ea"/>
                <a:cs typeface="+mn-cs"/>
              </a:rPr>
              <a:t> </a:t>
            </a:r>
          </a:p>
        </p:txBody>
      </p:sp>
      <p:cxnSp>
        <p:nvCxnSpPr>
          <p:cNvPr id="14" name="Straight Arrow Connector 13">
            <a:extLst>
              <a:ext uri="{FF2B5EF4-FFF2-40B4-BE49-F238E27FC236}">
                <a16:creationId xmlns:a16="http://schemas.microsoft.com/office/drawing/2014/main" id="{8AC52049-9357-3C0D-7810-BD0A6A92A79A}"/>
              </a:ext>
            </a:extLst>
          </p:cNvPr>
          <p:cNvCxnSpPr>
            <a:cxnSpLocks/>
            <a:stCxn id="52" idx="3"/>
            <a:endCxn id="12" idx="1"/>
          </p:cNvCxnSpPr>
          <p:nvPr/>
        </p:nvCxnSpPr>
        <p:spPr>
          <a:xfrm>
            <a:off x="4644013" y="4168468"/>
            <a:ext cx="6766707" cy="203027"/>
          </a:xfrm>
          <a:prstGeom prst="bentConnector3">
            <a:avLst>
              <a:gd name="adj1" fmla="val 50000"/>
            </a:avLst>
          </a:prstGeom>
          <a:ln w="19050">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12" name="Picture 11" descr="A blue rectangle with white text&#10;&#10;Description automatically generated">
            <a:extLst>
              <a:ext uri="{FF2B5EF4-FFF2-40B4-BE49-F238E27FC236}">
                <a16:creationId xmlns:a16="http://schemas.microsoft.com/office/drawing/2014/main" id="{D24876A8-03E7-0852-6DE7-E196A667D5B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410720" y="4230384"/>
            <a:ext cx="517755" cy="282222"/>
          </a:xfrm>
          <a:prstGeom prst="rect">
            <a:avLst/>
          </a:prstGeom>
          <a:ln w="19050">
            <a:solidFill>
              <a:schemeClr val="accent2"/>
            </a:solidFill>
          </a:ln>
        </p:spPr>
      </p:pic>
      <p:sp>
        <p:nvSpPr>
          <p:cNvPr id="8" name="Rounded Rectangle 4">
            <a:extLst>
              <a:ext uri="{FF2B5EF4-FFF2-40B4-BE49-F238E27FC236}">
                <a16:creationId xmlns:a16="http://schemas.microsoft.com/office/drawing/2014/main" id="{7B8646BE-A00C-48DD-4BA7-76B0FC96071B}"/>
              </a:ext>
            </a:extLst>
          </p:cNvPr>
          <p:cNvSpPr/>
          <p:nvPr/>
        </p:nvSpPr>
        <p:spPr>
          <a:xfrm>
            <a:off x="1162062" y="5065824"/>
            <a:ext cx="4230000" cy="684955"/>
          </a:xfrm>
          <a:prstGeom prst="roundRect">
            <a:avLst>
              <a:gd name="adj" fmla="val 0"/>
            </a:avLst>
          </a:prstGeom>
          <a:solidFill>
            <a:srgbClr val="F8D580"/>
          </a:solidFill>
          <a:ln w="19050" cap="flat" cmpd="sng" algn="ctr">
            <a:solidFill>
              <a:srgbClr val="F0AB00"/>
            </a:solidFill>
            <a:prstDash val="solid"/>
          </a:ln>
          <a:effectLst/>
        </p:spPr>
        <p:txBody>
          <a:bodyPr lIns="288000" rIns="288000" rtlCol="0" anchor="ctr">
            <a:normAutofit/>
          </a:bodyPr>
          <a:lstStyle/>
          <a:p>
            <a:pPr marL="0" marR="0" lvl="0" indent="0" algn="ctr" defTabSz="914378" rtl="0" eaLnBrk="1" fontAlgn="auto" latinLnBrk="0" hangingPunct="1">
              <a:lnSpc>
                <a:spcPts val="1300"/>
              </a:lnSpc>
              <a:spcBef>
                <a:spcPts val="0"/>
              </a:spcBef>
              <a:spcAft>
                <a:spcPts val="300"/>
              </a:spcAft>
              <a:buClrTx/>
              <a:buSzPts val="2400"/>
              <a:buFontTx/>
              <a:buNone/>
              <a:tabLst/>
              <a:defRPr/>
            </a:pPr>
            <a:r>
              <a:rPr lang="en-US" sz="1200" kern="0">
                <a:solidFill>
                  <a:srgbClr val="000000"/>
                </a:solidFill>
                <a:latin typeface="Calibri"/>
                <a:cs typeface="Calibri Light" panose="020F0302020204030204" pitchFamily="34" charset="0"/>
              </a:rPr>
              <a:t>If the selected Type of Support is NOT </a:t>
            </a:r>
            <a:r>
              <a:rPr lang="en-US" sz="1200" b="1" kern="0">
                <a:solidFill>
                  <a:srgbClr val="000000"/>
                </a:solidFill>
                <a:latin typeface="Calibri"/>
                <a:cs typeface="Calibri Light" panose="020F0302020204030204" pitchFamily="34" charset="0"/>
              </a:rPr>
              <a:t>Funding </a:t>
            </a:r>
            <a:r>
              <a:rPr lang="en-US" sz="1200" kern="0">
                <a:solidFill>
                  <a:srgbClr val="000000"/>
                </a:solidFill>
                <a:latin typeface="Calibri"/>
                <a:cs typeface="Calibri Light" panose="020F0302020204030204" pitchFamily="34" charset="0"/>
              </a:rPr>
              <a:t>or both </a:t>
            </a:r>
            <a:r>
              <a:rPr lang="en-US" sz="1200" b="1" kern="0">
                <a:solidFill>
                  <a:srgbClr val="000000"/>
                </a:solidFill>
                <a:latin typeface="Calibri"/>
                <a:cs typeface="Calibri Light" panose="020F0302020204030204" pitchFamily="34" charset="0"/>
              </a:rPr>
              <a:t>Funding and Product</a:t>
            </a:r>
            <a:r>
              <a:rPr lang="en-US" sz="1200" kern="0">
                <a:solidFill>
                  <a:srgbClr val="000000"/>
                </a:solidFill>
                <a:latin typeface="Calibri"/>
                <a:cs typeface="Calibri Light" panose="020F0302020204030204" pitchFamily="34" charset="0"/>
              </a:rPr>
              <a:t>, go to step 18.</a:t>
            </a:r>
            <a:endParaRPr kumimoji="0" lang="en-US" sz="1200" b="0" i="0" u="none" strike="noStrike" kern="0" cap="none" spc="0" normalizeH="0" baseline="0" noProof="0">
              <a:ln>
                <a:noFill/>
              </a:ln>
              <a:solidFill>
                <a:srgbClr val="000000"/>
              </a:solidFill>
              <a:effectLst/>
              <a:uLnTx/>
              <a:uFillTx/>
              <a:latin typeface="Calibri"/>
              <a:ea typeface="+mn-ea"/>
              <a:cs typeface="Calibri Light" panose="020F0302020204030204" pitchFamily="34" charset="0"/>
            </a:endParaRPr>
          </a:p>
        </p:txBody>
      </p:sp>
      <p:grpSp>
        <p:nvGrpSpPr>
          <p:cNvPr id="22" name="Group 21">
            <a:extLst>
              <a:ext uri="{FF2B5EF4-FFF2-40B4-BE49-F238E27FC236}">
                <a16:creationId xmlns:a16="http://schemas.microsoft.com/office/drawing/2014/main" id="{17F8E910-D0B5-DD95-E0AF-6E32764E38B0}"/>
              </a:ext>
            </a:extLst>
          </p:cNvPr>
          <p:cNvGrpSpPr/>
          <p:nvPr/>
        </p:nvGrpSpPr>
        <p:grpSpPr>
          <a:xfrm>
            <a:off x="7172412" y="1307596"/>
            <a:ext cx="4611600" cy="2325401"/>
            <a:chOff x="7172414" y="1307595"/>
            <a:chExt cx="4611600" cy="2325401"/>
          </a:xfrm>
        </p:grpSpPr>
        <p:pic>
          <p:nvPicPr>
            <p:cNvPr id="17" name="Picture 16" descr="A screenshot of a computer&#10;&#10;Description automatically generated">
              <a:extLst>
                <a:ext uri="{FF2B5EF4-FFF2-40B4-BE49-F238E27FC236}">
                  <a16:creationId xmlns:a16="http://schemas.microsoft.com/office/drawing/2014/main" id="{574F730D-7F4E-50AB-B577-0F4B719DFC7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142"/>
            <a:stretch/>
          </p:blipFill>
          <p:spPr>
            <a:xfrm>
              <a:off x="7172414" y="1307595"/>
              <a:ext cx="4611600" cy="2325401"/>
            </a:xfrm>
            <a:prstGeom prst="rect">
              <a:avLst/>
            </a:prstGeom>
            <a:ln w="12700">
              <a:solidFill>
                <a:srgbClr val="F0AB00"/>
              </a:solidFill>
            </a:ln>
          </p:spPr>
        </p:pic>
        <p:pic>
          <p:nvPicPr>
            <p:cNvPr id="13" name="Picture 12" descr="A black pencil with a white background&#10;&#10;Description automatically generated">
              <a:extLst>
                <a:ext uri="{FF2B5EF4-FFF2-40B4-BE49-F238E27FC236}">
                  <a16:creationId xmlns:a16="http://schemas.microsoft.com/office/drawing/2014/main" id="{EC09AAFD-F057-E518-4D53-139AF4CAE3DC}"/>
                </a:ext>
              </a:extLst>
            </p:cNvPr>
            <p:cNvPicPr>
              <a:picLocks noChangeAspect="1"/>
            </p:cNvPicPr>
            <p:nvPr/>
          </p:nvPicPr>
          <p:blipFill>
            <a:blip r:embed="rId7"/>
            <a:stretch>
              <a:fillRect/>
            </a:stretch>
          </p:blipFill>
          <p:spPr>
            <a:xfrm>
              <a:off x="11362810" y="1704711"/>
              <a:ext cx="381747" cy="311195"/>
            </a:xfrm>
            <a:prstGeom prst="rect">
              <a:avLst/>
            </a:prstGeom>
            <a:ln w="19050">
              <a:solidFill>
                <a:schemeClr val="accent2"/>
              </a:solidFill>
            </a:ln>
          </p:spPr>
        </p:pic>
        <p:pic>
          <p:nvPicPr>
            <p:cNvPr id="21" name="Picture 20">
              <a:extLst>
                <a:ext uri="{FF2B5EF4-FFF2-40B4-BE49-F238E27FC236}">
                  <a16:creationId xmlns:a16="http://schemas.microsoft.com/office/drawing/2014/main" id="{9B82B721-CE8B-1BBF-B77C-760029248FCD}"/>
                </a:ext>
              </a:extLst>
            </p:cNvPr>
            <p:cNvPicPr>
              <a:picLocks noChangeAspect="1"/>
            </p:cNvPicPr>
            <p:nvPr/>
          </p:nvPicPr>
          <p:blipFill>
            <a:blip r:embed="rId8"/>
            <a:stretch>
              <a:fillRect/>
            </a:stretch>
          </p:blipFill>
          <p:spPr>
            <a:xfrm>
              <a:off x="8157849" y="1969441"/>
              <a:ext cx="1723130" cy="194022"/>
            </a:xfrm>
            <a:prstGeom prst="rect">
              <a:avLst/>
            </a:prstGeom>
            <a:ln>
              <a:solidFill>
                <a:schemeClr val="accent2"/>
              </a:solidFill>
            </a:ln>
          </p:spPr>
        </p:pic>
      </p:grpSp>
      <p:cxnSp>
        <p:nvCxnSpPr>
          <p:cNvPr id="26" name="Connector: Elbow 25">
            <a:extLst>
              <a:ext uri="{FF2B5EF4-FFF2-40B4-BE49-F238E27FC236}">
                <a16:creationId xmlns:a16="http://schemas.microsoft.com/office/drawing/2014/main" id="{9817516F-EF7D-BC11-9A1E-8B25B3E35656}"/>
              </a:ext>
            </a:extLst>
          </p:cNvPr>
          <p:cNvCxnSpPr>
            <a:cxnSpLocks/>
            <a:stCxn id="42" idx="3"/>
            <a:endCxn id="13" idx="1"/>
          </p:cNvCxnSpPr>
          <p:nvPr/>
        </p:nvCxnSpPr>
        <p:spPr>
          <a:xfrm flipV="1">
            <a:off x="4644012" y="1860310"/>
            <a:ext cx="6718796" cy="706275"/>
          </a:xfrm>
          <a:prstGeom prst="bentConnector3">
            <a:avLst>
              <a:gd name="adj1" fmla="val 24595"/>
            </a:avLst>
          </a:prstGeom>
          <a:noFill/>
          <a:ln w="19050" cap="flat" cmpd="sng" algn="ctr">
            <a:solidFill>
              <a:schemeClr val="accent2"/>
            </a:solidFill>
            <a:prstDash val="dash"/>
            <a:tailEnd type="triangle"/>
          </a:ln>
          <a:effectLst/>
        </p:spPr>
      </p:cxnSp>
      <p:pic>
        <p:nvPicPr>
          <p:cNvPr id="24" name="Picture 23">
            <a:extLst>
              <a:ext uri="{FF2B5EF4-FFF2-40B4-BE49-F238E27FC236}">
                <a16:creationId xmlns:a16="http://schemas.microsoft.com/office/drawing/2014/main" id="{8BF1F486-0F92-4869-6144-67D925087BEF}"/>
              </a:ext>
            </a:extLst>
          </p:cNvPr>
          <p:cNvPicPr>
            <a:picLocks noChangeAspect="1"/>
          </p:cNvPicPr>
          <p:nvPr/>
        </p:nvPicPr>
        <p:blipFill>
          <a:blip r:embed="rId9"/>
          <a:stretch>
            <a:fillRect/>
          </a:stretch>
        </p:blipFill>
        <p:spPr>
          <a:xfrm>
            <a:off x="8215196" y="4724431"/>
            <a:ext cx="3454401" cy="683871"/>
          </a:xfrm>
          <a:prstGeom prst="rect">
            <a:avLst/>
          </a:prstGeom>
        </p:spPr>
      </p:pic>
    </p:spTree>
    <p:extLst>
      <p:ext uri="{BB962C8B-B14F-4D97-AF65-F5344CB8AC3E}">
        <p14:creationId xmlns:p14="http://schemas.microsoft.com/office/powerpoint/2010/main" val="500196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116090C-B931-194A-A38A-A210C77C6589}"/>
              </a:ext>
            </a:extLst>
          </p:cNvPr>
          <p:cNvSpPr>
            <a:spLocks noGrp="1"/>
          </p:cNvSpPr>
          <p:nvPr>
            <p:ph type="title"/>
          </p:nvPr>
        </p:nvSpPr>
        <p:spPr>
          <a:xfrm>
            <a:off x="407987" y="404812"/>
            <a:ext cx="11376025" cy="568229"/>
          </a:xfrm>
        </p:spPr>
        <p:txBody>
          <a:bodyPr>
            <a:normAutofit fontScale="90000"/>
          </a:bodyPr>
          <a:lstStyle/>
          <a:p>
            <a:r>
              <a:rPr lang="en-GB" sz="4000"/>
              <a:t>How to use this guide</a:t>
            </a:r>
            <a:br>
              <a:rPr lang="en-GB">
                <a:solidFill>
                  <a:schemeClr val="tx1"/>
                </a:solidFill>
              </a:rPr>
            </a:br>
            <a:br>
              <a:rPr kumimoji="0" lang="en-GB" sz="3600" b="0" i="0" u="none" strike="noStrike" kern="1200" cap="none" spc="0" normalizeH="0" baseline="0" noProof="0">
                <a:ln>
                  <a:noFill/>
                </a:ln>
                <a:solidFill>
                  <a:schemeClr val="tx1"/>
                </a:solidFill>
                <a:effectLst/>
                <a:uLnTx/>
                <a:uFillTx/>
                <a:ea typeface="+mn-ea"/>
                <a:cs typeface="+mn-cs"/>
              </a:rPr>
            </a:br>
            <a:endParaRPr lang="en-GB">
              <a:solidFill>
                <a:schemeClr val="tx1"/>
              </a:solidFill>
            </a:endParaRPr>
          </a:p>
        </p:txBody>
      </p:sp>
      <p:sp>
        <p:nvSpPr>
          <p:cNvPr id="11" name="Slide Number Placeholder 10">
            <a:extLst>
              <a:ext uri="{FF2B5EF4-FFF2-40B4-BE49-F238E27FC236}">
                <a16:creationId xmlns:a16="http://schemas.microsoft.com/office/drawing/2014/main" id="{3CB2B9A8-549C-1650-8E78-B88B0FBE5564}"/>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E1AAFC1C-118D-F6B1-2FB7-F3B5393C03A3}"/>
              </a:ext>
            </a:extLst>
          </p:cNvPr>
          <p:cNvGrpSpPr/>
          <p:nvPr/>
        </p:nvGrpSpPr>
        <p:grpSpPr>
          <a:xfrm>
            <a:off x="841460" y="1719588"/>
            <a:ext cx="3046485" cy="852172"/>
            <a:chOff x="4400840" y="3012295"/>
            <a:chExt cx="2138370" cy="598151"/>
          </a:xfrm>
        </p:grpSpPr>
        <p:sp>
          <p:nvSpPr>
            <p:cNvPr id="3" name="Rounded Rectangle 4">
              <a:extLst>
                <a:ext uri="{FF2B5EF4-FFF2-40B4-BE49-F238E27FC236}">
                  <a16:creationId xmlns:a16="http://schemas.microsoft.com/office/drawing/2014/main" id="{72BBCD82-62CD-3AA9-3274-037DE23DA42E}"/>
                </a:ext>
              </a:extLst>
            </p:cNvPr>
            <p:cNvSpPr/>
            <p:nvPr/>
          </p:nvSpPr>
          <p:spPr>
            <a:xfrm>
              <a:off x="4593504" y="3206144"/>
              <a:ext cx="1945706" cy="404302"/>
            </a:xfrm>
            <a:prstGeom prst="roundRect">
              <a:avLst>
                <a:gd name="adj" fmla="val 0"/>
              </a:avLst>
            </a:prstGeom>
            <a:solidFill>
              <a:schemeClr val="accent1"/>
            </a:solidFill>
            <a:ln w="19050" cap="flat" cmpd="sng" algn="ctr">
              <a:noFill/>
              <a:prstDash val="solid"/>
            </a:ln>
            <a:effectLst/>
          </p:spPr>
          <p:txBody>
            <a:bodyPr rtlCol="0" anchor="ctr">
              <a:normAutofit/>
            </a:bodyPr>
            <a:lstStyle/>
            <a:p>
              <a:pPr marL="0" marR="0" lvl="0" indent="0" algn="ctr" defTabSz="914378" rtl="0" eaLnBrk="1" fontAlgn="auto" latinLnBrk="0" hangingPunct="1">
                <a:lnSpc>
                  <a:spcPts val="1500"/>
                </a:lnSpc>
                <a:spcBef>
                  <a:spcPts val="0"/>
                </a:spcBef>
                <a:spcAft>
                  <a:spcPts val="0"/>
                </a:spcAft>
                <a:buClrTx/>
                <a:buSzPts val="2400"/>
                <a:buFontTx/>
                <a:buNone/>
                <a:tabLst/>
                <a:defRPr/>
              </a:pPr>
              <a:r>
                <a:rPr kumimoji="0" lang="en-GB" sz="1600" b="0"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Click </a:t>
              </a:r>
              <a:r>
                <a:rPr kumimoji="0" lang="en-GB" sz="1600" b="1"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Accept</a:t>
              </a:r>
              <a:endParaRPr kumimoji="0" lang="en-US" sz="1600" b="1" i="0" u="none" strike="noStrike" kern="0" cap="none" spc="0" normalizeH="0" baseline="0" noProof="0">
                <a:ln>
                  <a:noFill/>
                </a:ln>
                <a:solidFill>
                  <a:srgbClr val="FFFFFF"/>
                </a:solidFill>
                <a:effectLst/>
                <a:uLnTx/>
                <a:uFillTx/>
                <a:latin typeface="Calibri"/>
                <a:ea typeface="+mn-ea"/>
                <a:cs typeface="Calibri Light" panose="020F0302020204030204" pitchFamily="34" charset="0"/>
              </a:endParaRPr>
            </a:p>
          </p:txBody>
        </p:sp>
        <p:sp>
          <p:nvSpPr>
            <p:cNvPr id="5" name="Oval 4">
              <a:extLst>
                <a:ext uri="{FF2B5EF4-FFF2-40B4-BE49-F238E27FC236}">
                  <a16:creationId xmlns:a16="http://schemas.microsoft.com/office/drawing/2014/main" id="{A9D114B2-DE1A-75F0-153B-11BBB737CF9B}"/>
                </a:ext>
              </a:extLst>
            </p:cNvPr>
            <p:cNvSpPr/>
            <p:nvPr/>
          </p:nvSpPr>
          <p:spPr>
            <a:xfrm>
              <a:off x="4400840" y="3012295"/>
              <a:ext cx="396000" cy="396000"/>
            </a:xfrm>
            <a:prstGeom prst="ellipse">
              <a:avLst/>
            </a:prstGeom>
            <a:solidFill>
              <a:srgbClr val="FFFFFF"/>
            </a:solidFill>
            <a:ln w="12700" cap="flat" cmpd="sng" algn="ctr">
              <a:solidFill>
                <a:schemeClr val="accent1"/>
              </a:solidFill>
              <a:prstDash val="solid"/>
            </a:ln>
            <a:effectLst/>
          </p:spPr>
          <p:txBody>
            <a:bodyPr wrap="none" t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3F4444"/>
                  </a:solidFill>
                  <a:effectLst/>
                  <a:uLnTx/>
                  <a:uFillTx/>
                  <a:latin typeface="Arial"/>
                  <a:ea typeface="+mn-ea"/>
                  <a:cs typeface="Calibri" panose="020F0502020204030204" pitchFamily="34" charset="0"/>
                </a:rPr>
                <a:t>1</a:t>
              </a:r>
              <a:endParaRPr kumimoji="0" lang="pl-PL" sz="2800" b="1" i="0" u="none" strike="noStrike" kern="0" cap="none" spc="0" normalizeH="0" baseline="0" noProof="0">
                <a:ln>
                  <a:noFill/>
                </a:ln>
                <a:solidFill>
                  <a:srgbClr val="3F4444"/>
                </a:solidFill>
                <a:effectLst/>
                <a:uLnTx/>
                <a:uFillTx/>
                <a:latin typeface="Arial"/>
                <a:ea typeface="+mn-ea"/>
                <a:cs typeface="Calibri" panose="020F0502020204030204" pitchFamily="34" charset="0"/>
              </a:endParaRPr>
            </a:p>
          </p:txBody>
        </p:sp>
      </p:grpSp>
      <p:sp>
        <p:nvSpPr>
          <p:cNvPr id="6" name="Rounded Rectangle 4">
            <a:extLst>
              <a:ext uri="{FF2B5EF4-FFF2-40B4-BE49-F238E27FC236}">
                <a16:creationId xmlns:a16="http://schemas.microsoft.com/office/drawing/2014/main" id="{1BB8BD69-604C-7AC9-93D6-9C68D5ED892D}"/>
              </a:ext>
            </a:extLst>
          </p:cNvPr>
          <p:cNvSpPr/>
          <p:nvPr/>
        </p:nvSpPr>
        <p:spPr>
          <a:xfrm>
            <a:off x="1115944" y="4058930"/>
            <a:ext cx="2772000" cy="576000"/>
          </a:xfrm>
          <a:prstGeom prst="roundRect">
            <a:avLst>
              <a:gd name="adj" fmla="val 0"/>
            </a:avLst>
          </a:prstGeom>
          <a:solidFill>
            <a:schemeClr val="tx1"/>
          </a:solidFill>
          <a:ln w="19050" cap="flat" cmpd="sng" algn="ctr">
            <a:noFill/>
            <a:prstDash val="solid"/>
          </a:ln>
          <a:effectLst/>
        </p:spPr>
        <p:txBody>
          <a:bodyPr rtlCol="0" anchor="ctr">
            <a:normAutofit/>
          </a:bodyPr>
          <a:lstStyle/>
          <a:p>
            <a:pPr marL="0" marR="0" lvl="0" indent="0" algn="ctr" defTabSz="914378" rtl="0" eaLnBrk="1" fontAlgn="auto" latinLnBrk="0" hangingPunct="1">
              <a:lnSpc>
                <a:spcPts val="1500"/>
              </a:lnSpc>
              <a:spcBef>
                <a:spcPts val="0"/>
              </a:spcBef>
              <a:spcAft>
                <a:spcPts val="0"/>
              </a:spcAft>
              <a:buClrTx/>
              <a:buSzPts val="2400"/>
              <a:buFontTx/>
              <a:buNone/>
              <a:tabLst/>
              <a:defRPr/>
            </a:pPr>
            <a:r>
              <a:rPr kumimoji="0" lang="en-US" sz="16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 pop-up box appears.</a:t>
            </a:r>
          </a:p>
        </p:txBody>
      </p:sp>
      <p:sp>
        <p:nvSpPr>
          <p:cNvPr id="17" name="TextBox 16">
            <a:extLst>
              <a:ext uri="{FF2B5EF4-FFF2-40B4-BE49-F238E27FC236}">
                <a16:creationId xmlns:a16="http://schemas.microsoft.com/office/drawing/2014/main" id="{C22B5E75-A0D7-3624-7DD5-C1FB5F0AE8EF}"/>
              </a:ext>
            </a:extLst>
          </p:cNvPr>
          <p:cNvSpPr txBox="1"/>
          <p:nvPr/>
        </p:nvSpPr>
        <p:spPr>
          <a:xfrm>
            <a:off x="4307952" y="2017762"/>
            <a:ext cx="60027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5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Numbered mulberry-coloured boxes describe the actions the user should carry out in sequence to complete the task.</a:t>
            </a:r>
          </a:p>
        </p:txBody>
      </p:sp>
      <p:sp>
        <p:nvSpPr>
          <p:cNvPr id="18" name="TextBox 17">
            <a:extLst>
              <a:ext uri="{FF2B5EF4-FFF2-40B4-BE49-F238E27FC236}">
                <a16:creationId xmlns:a16="http://schemas.microsoft.com/office/drawing/2014/main" id="{2817D3A9-6DDF-9C0E-9818-FB1EDE3C787F}"/>
              </a:ext>
            </a:extLst>
          </p:cNvPr>
          <p:cNvSpPr txBox="1"/>
          <p:nvPr/>
        </p:nvSpPr>
        <p:spPr>
          <a:xfrm>
            <a:off x="4307952" y="4088893"/>
            <a:ext cx="596461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5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Grey boxes describe functionalities and explain what the user will see as they navigate the system.</a:t>
            </a:r>
          </a:p>
        </p:txBody>
      </p:sp>
      <p:sp>
        <p:nvSpPr>
          <p:cNvPr id="19" name="TextBox 18">
            <a:extLst>
              <a:ext uri="{FF2B5EF4-FFF2-40B4-BE49-F238E27FC236}">
                <a16:creationId xmlns:a16="http://schemas.microsoft.com/office/drawing/2014/main" id="{D1F2F876-CFDC-E89A-8AD0-E066DECA761B}"/>
              </a:ext>
            </a:extLst>
          </p:cNvPr>
          <p:cNvSpPr txBox="1"/>
          <p:nvPr/>
        </p:nvSpPr>
        <p:spPr>
          <a:xfrm>
            <a:off x="4307952" y="5247260"/>
            <a:ext cx="727582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500">
                <a:solidFill>
                  <a:srgbClr val="3F4444"/>
                </a:solidFill>
                <a:latin typeface="Calibri Light" panose="020F0302020204030204" pitchFamily="34" charset="0"/>
                <a:ea typeface="Calibri Light" panose="020F0302020204030204" pitchFamily="34" charset="0"/>
                <a:cs typeface="Calibri Light" panose="020F0302020204030204" pitchFamily="34" charset="0"/>
              </a:rPr>
              <a:t>Yellow</a:t>
            </a:r>
            <a:r>
              <a:rPr kumimoji="0" lang="en-GB" sz="15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 boxes contain tips and reminders to help the user navigate the system more efficiently.</a:t>
            </a:r>
          </a:p>
        </p:txBody>
      </p:sp>
      <p:grpSp>
        <p:nvGrpSpPr>
          <p:cNvPr id="20" name="Group 19">
            <a:extLst>
              <a:ext uri="{FF2B5EF4-FFF2-40B4-BE49-F238E27FC236}">
                <a16:creationId xmlns:a16="http://schemas.microsoft.com/office/drawing/2014/main" id="{59ADE0A1-666C-1940-AFAC-26538CE411AF}"/>
              </a:ext>
            </a:extLst>
          </p:cNvPr>
          <p:cNvGrpSpPr/>
          <p:nvPr/>
        </p:nvGrpSpPr>
        <p:grpSpPr>
          <a:xfrm>
            <a:off x="1941988" y="2959768"/>
            <a:ext cx="1807855" cy="570668"/>
            <a:chOff x="2322513" y="2820896"/>
            <a:chExt cx="1807855" cy="570668"/>
          </a:xfrm>
        </p:grpSpPr>
        <p:cxnSp>
          <p:nvCxnSpPr>
            <p:cNvPr id="21" name="Connector: Elbow 20">
              <a:extLst>
                <a:ext uri="{FF2B5EF4-FFF2-40B4-BE49-F238E27FC236}">
                  <a16:creationId xmlns:a16="http://schemas.microsoft.com/office/drawing/2014/main" id="{3AD87C94-C7C6-31D2-46B3-738A4D42CD4C}"/>
                </a:ext>
              </a:extLst>
            </p:cNvPr>
            <p:cNvCxnSpPr>
              <a:cxnSpLocks/>
            </p:cNvCxnSpPr>
            <p:nvPr/>
          </p:nvCxnSpPr>
          <p:spPr>
            <a:xfrm>
              <a:off x="2322513" y="2820896"/>
              <a:ext cx="1807855" cy="212543"/>
            </a:xfrm>
            <a:prstGeom prst="bentConnector3">
              <a:avLst>
                <a:gd name="adj1" fmla="val 50000"/>
              </a:avLst>
            </a:prstGeom>
            <a:noFill/>
            <a:ln w="12700" cap="flat" cmpd="sng" algn="ctr">
              <a:solidFill>
                <a:schemeClr val="accent1"/>
              </a:solidFill>
              <a:prstDash val="dash"/>
              <a:tailEnd type="triangle"/>
            </a:ln>
            <a:effectLst/>
          </p:spPr>
        </p:cxnSp>
        <p:cxnSp>
          <p:nvCxnSpPr>
            <p:cNvPr id="22" name="Connector: Elbow 21">
              <a:extLst>
                <a:ext uri="{FF2B5EF4-FFF2-40B4-BE49-F238E27FC236}">
                  <a16:creationId xmlns:a16="http://schemas.microsoft.com/office/drawing/2014/main" id="{A6DFE146-E40F-F9AF-DD0B-E1724AE5283C}"/>
                </a:ext>
              </a:extLst>
            </p:cNvPr>
            <p:cNvCxnSpPr>
              <a:cxnSpLocks/>
            </p:cNvCxnSpPr>
            <p:nvPr/>
          </p:nvCxnSpPr>
          <p:spPr>
            <a:xfrm>
              <a:off x="2322513" y="3164844"/>
              <a:ext cx="1801812" cy="226720"/>
            </a:xfrm>
            <a:prstGeom prst="bentConnector3">
              <a:avLst>
                <a:gd name="adj1" fmla="val 50000"/>
              </a:avLst>
            </a:prstGeom>
            <a:noFill/>
            <a:ln w="12700" cap="flat" cmpd="sng" algn="ctr">
              <a:solidFill>
                <a:schemeClr val="accent2"/>
              </a:solidFill>
              <a:prstDash val="dash"/>
              <a:tailEnd type="triangle"/>
            </a:ln>
            <a:effectLst/>
          </p:spPr>
        </p:cxnSp>
      </p:grpSp>
      <p:sp>
        <p:nvSpPr>
          <p:cNvPr id="23" name="TextBox 22">
            <a:extLst>
              <a:ext uri="{FF2B5EF4-FFF2-40B4-BE49-F238E27FC236}">
                <a16:creationId xmlns:a16="http://schemas.microsoft.com/office/drawing/2014/main" id="{7CE856EF-BE32-48D5-73C6-4F94E9DBD28A}"/>
              </a:ext>
            </a:extLst>
          </p:cNvPr>
          <p:cNvSpPr txBox="1"/>
          <p:nvPr/>
        </p:nvSpPr>
        <p:spPr>
          <a:xfrm>
            <a:off x="4275904" y="3064919"/>
            <a:ext cx="648367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5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Mulberry-coloured arrows identify odd-numbered actions, gold arrows identify even-numbered actions.</a:t>
            </a:r>
          </a:p>
        </p:txBody>
      </p:sp>
      <p:sp>
        <p:nvSpPr>
          <p:cNvPr id="10" name="Rounded Rectangle 4">
            <a:extLst>
              <a:ext uri="{FF2B5EF4-FFF2-40B4-BE49-F238E27FC236}">
                <a16:creationId xmlns:a16="http://schemas.microsoft.com/office/drawing/2014/main" id="{CBCE92E1-693A-6A9F-F5AD-1EECF4DEE015}"/>
              </a:ext>
            </a:extLst>
          </p:cNvPr>
          <p:cNvSpPr/>
          <p:nvPr/>
        </p:nvSpPr>
        <p:spPr>
          <a:xfrm>
            <a:off x="1115944" y="5120843"/>
            <a:ext cx="2772000" cy="576000"/>
          </a:xfrm>
          <a:prstGeom prst="roundRect">
            <a:avLst>
              <a:gd name="adj" fmla="val 0"/>
            </a:avLst>
          </a:prstGeom>
          <a:solidFill>
            <a:srgbClr val="F8D580"/>
          </a:solidFill>
          <a:ln w="19050" cap="flat" cmpd="sng" algn="ctr">
            <a:solidFill>
              <a:schemeClr val="accent2"/>
            </a:solidFill>
            <a:prstDash val="solid"/>
          </a:ln>
          <a:effectLst/>
        </p:spPr>
        <p:txBody>
          <a:bodyPr rtlCol="0" anchor="ctr">
            <a:normAutofit/>
          </a:bodyPr>
          <a:lstStyle/>
          <a:p>
            <a:pPr marL="0" marR="0" lvl="0" indent="0" algn="ctr" defTabSz="914378" rtl="0" eaLnBrk="1" fontAlgn="auto" latinLnBrk="0" hangingPunct="1">
              <a:lnSpc>
                <a:spcPts val="1500"/>
              </a:lnSpc>
              <a:spcBef>
                <a:spcPts val="0"/>
              </a:spcBef>
              <a:spcAft>
                <a:spcPts val="0"/>
              </a:spcAft>
              <a:buClrTx/>
              <a:buSzPts val="2400"/>
              <a:buFontTx/>
              <a:buNone/>
              <a:tabLst/>
              <a:defRPr/>
            </a:pPr>
            <a:r>
              <a:rPr kumimoji="0" lang="en-US" sz="1600" b="0" i="0" u="none" strike="noStrike" kern="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rPr>
              <a:t>Tips and reminders</a:t>
            </a:r>
          </a:p>
        </p:txBody>
      </p:sp>
    </p:spTree>
    <p:extLst>
      <p:ext uri="{BB962C8B-B14F-4D97-AF65-F5344CB8AC3E}">
        <p14:creationId xmlns:p14="http://schemas.microsoft.com/office/powerpoint/2010/main" val="188994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7CF854B-D211-D6B6-3531-06FA0FDCF767}"/>
              </a:ext>
            </a:extLst>
          </p:cNvPr>
          <p:cNvPicPr>
            <a:picLocks noChangeAspect="1"/>
          </p:cNvPicPr>
          <p:nvPr/>
        </p:nvPicPr>
        <p:blipFill>
          <a:blip r:embed="rId2"/>
          <a:stretch>
            <a:fillRect/>
          </a:stretch>
        </p:blipFill>
        <p:spPr>
          <a:xfrm>
            <a:off x="7132630" y="3778534"/>
            <a:ext cx="4611600" cy="2108641"/>
          </a:xfrm>
          <a:prstGeom prst="rect">
            <a:avLst/>
          </a:prstGeom>
          <a:ln w="12700">
            <a:solidFill>
              <a:schemeClr val="accent2"/>
            </a:solidFill>
          </a:ln>
        </p:spPr>
      </p:pic>
      <p:pic>
        <p:nvPicPr>
          <p:cNvPr id="14" name="Picture 13">
            <a:extLst>
              <a:ext uri="{FF2B5EF4-FFF2-40B4-BE49-F238E27FC236}">
                <a16:creationId xmlns:a16="http://schemas.microsoft.com/office/drawing/2014/main" id="{5BEBB1CA-1985-0680-26A1-C0BBA1DE7476}"/>
              </a:ext>
            </a:extLst>
          </p:cNvPr>
          <p:cNvPicPr>
            <a:picLocks noChangeAspect="1"/>
          </p:cNvPicPr>
          <p:nvPr/>
        </p:nvPicPr>
        <p:blipFill>
          <a:blip r:embed="rId3"/>
          <a:stretch>
            <a:fillRect/>
          </a:stretch>
        </p:blipFill>
        <p:spPr>
          <a:xfrm>
            <a:off x="7132630" y="1549085"/>
            <a:ext cx="4611600" cy="2103622"/>
          </a:xfrm>
          <a:prstGeom prst="rect">
            <a:avLst/>
          </a:prstGeom>
          <a:ln w="12700">
            <a:solidFill>
              <a:schemeClr val="accent2"/>
            </a:solidFill>
          </a:ln>
        </p:spPr>
      </p:pic>
      <p:sp>
        <p:nvSpPr>
          <p:cNvPr id="3" name="Slide Number Placeholder 2">
            <a:extLst>
              <a:ext uri="{FF2B5EF4-FFF2-40B4-BE49-F238E27FC236}">
                <a16:creationId xmlns:a16="http://schemas.microsoft.com/office/drawing/2014/main" id="{D5F0B9D8-9032-D53D-7CE8-B1B0F7EFB70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20</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grpSp>
        <p:nvGrpSpPr>
          <p:cNvPr id="41" name="Group 40">
            <a:extLst>
              <a:ext uri="{FF2B5EF4-FFF2-40B4-BE49-F238E27FC236}">
                <a16:creationId xmlns:a16="http://schemas.microsoft.com/office/drawing/2014/main" id="{305F379A-6D91-8091-265A-9BDFA7BEE44C}"/>
              </a:ext>
            </a:extLst>
          </p:cNvPr>
          <p:cNvGrpSpPr/>
          <p:nvPr/>
        </p:nvGrpSpPr>
        <p:grpSpPr>
          <a:xfrm>
            <a:off x="404067" y="1532451"/>
            <a:ext cx="4242086" cy="888574"/>
            <a:chOff x="626691" y="1705100"/>
            <a:chExt cx="4242086" cy="888574"/>
          </a:xfrm>
        </p:grpSpPr>
        <p:sp>
          <p:nvSpPr>
            <p:cNvPr id="42" name="Rounded Rectangle 4">
              <a:extLst>
                <a:ext uri="{FF2B5EF4-FFF2-40B4-BE49-F238E27FC236}">
                  <a16:creationId xmlns:a16="http://schemas.microsoft.com/office/drawing/2014/main" id="{3F0FA6EC-1804-C81F-6852-B12E984D9E30}"/>
                </a:ext>
              </a:extLst>
            </p:cNvPr>
            <p:cNvSpPr/>
            <p:nvPr/>
          </p:nvSpPr>
          <p:spPr>
            <a:xfrm>
              <a:off x="908777" y="1986882"/>
              <a:ext cx="3960000" cy="606792"/>
            </a:xfrm>
            <a:prstGeom prst="roundRect">
              <a:avLst>
                <a:gd name="adj" fmla="val 0"/>
              </a:avLst>
            </a:prstGeom>
            <a:solidFill>
              <a:schemeClr val="accent1"/>
            </a:solidFill>
            <a:ln w="6350" cap="flat" cmpd="sng" algn="ctr">
              <a:noFill/>
              <a:prstDash val="solid"/>
            </a:ln>
            <a:effectLst/>
          </p:spPr>
          <p:txBody>
            <a:bodyPr rtlCol="0" anchor="ctr">
              <a:normAutofit/>
            </a:bodyPr>
            <a:lstStyle/>
            <a:p>
              <a:pPr algn="ctr" defTabSz="914378">
                <a:lnSpc>
                  <a:spcPts val="1600"/>
                </a:lnSpc>
                <a:buSzPts val="2400"/>
                <a:defRPr/>
              </a:pPr>
              <a:r>
                <a:rPr kumimoji="0" lang="en-US" sz="1200" b="0"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   Open the </a:t>
              </a:r>
              <a:r>
                <a:rPr kumimoji="0" lang="en-US" sz="1200" b="1"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Publications </a:t>
              </a:r>
              <a:r>
                <a:rPr kumimoji="0" lang="en-US" sz="1200" b="0"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section and </a:t>
              </a:r>
              <a:r>
                <a:rPr lang="en-GB" sz="1200" kern="0">
                  <a:solidFill>
                    <a:srgbClr val="FFFFFF"/>
                  </a:solidFill>
                  <a:latin typeface="Calibri"/>
                  <a:cs typeface="Calibri Light" panose="020F0302020204030204" pitchFamily="34" charset="0"/>
                </a:rPr>
                <a:t>c</a:t>
              </a:r>
              <a:r>
                <a:rPr kumimoji="0" lang="en-GB" sz="1200" b="0"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lick </a:t>
              </a:r>
              <a:r>
                <a:rPr kumimoji="0" lang="en-GB" sz="1200" b="1"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+Create </a:t>
              </a:r>
              <a:r>
                <a:rPr kumimoji="0" lang="en-GB" sz="1200"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to add a </a:t>
              </a:r>
              <a:r>
                <a:rPr kumimoji="0" lang="en-GB" sz="1200" b="1"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planned</a:t>
              </a:r>
              <a:r>
                <a:rPr kumimoji="0" lang="en-GB" sz="1200"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 publication</a:t>
              </a:r>
              <a:endParaRPr kumimoji="0" lang="en-US" sz="1200" b="1" i="0" u="none" strike="noStrike" kern="0" cap="none" spc="0" normalizeH="0" baseline="0" noProof="0">
                <a:ln>
                  <a:noFill/>
                </a:ln>
                <a:solidFill>
                  <a:srgbClr val="FFFFFF"/>
                </a:solidFill>
                <a:effectLst/>
                <a:uLnTx/>
                <a:uFillTx/>
                <a:latin typeface="Calibri"/>
                <a:ea typeface="+mn-ea"/>
                <a:cs typeface="Calibri Light" panose="020F0302020204030204" pitchFamily="34" charset="0"/>
              </a:endParaRPr>
            </a:p>
          </p:txBody>
        </p:sp>
        <p:sp>
          <p:nvSpPr>
            <p:cNvPr id="43" name="Oval 42">
              <a:extLst>
                <a:ext uri="{FF2B5EF4-FFF2-40B4-BE49-F238E27FC236}">
                  <a16:creationId xmlns:a16="http://schemas.microsoft.com/office/drawing/2014/main" id="{1B31D652-716C-02D2-A9F7-B2B1DBD3F8E6}"/>
                </a:ext>
              </a:extLst>
            </p:cNvPr>
            <p:cNvSpPr/>
            <p:nvPr/>
          </p:nvSpPr>
          <p:spPr>
            <a:xfrm>
              <a:off x="626691" y="1705100"/>
              <a:ext cx="564172" cy="564171"/>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18</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8A1CD675-5BC6-4094-8E42-C4E24B597D6D}"/>
              </a:ext>
            </a:extLst>
          </p:cNvPr>
          <p:cNvGrpSpPr/>
          <p:nvPr/>
        </p:nvGrpSpPr>
        <p:grpSpPr>
          <a:xfrm>
            <a:off x="404067" y="3430488"/>
            <a:ext cx="4231734" cy="845952"/>
            <a:chOff x="4314305" y="3008359"/>
            <a:chExt cx="2970312" cy="593786"/>
          </a:xfrm>
        </p:grpSpPr>
        <p:sp>
          <p:nvSpPr>
            <p:cNvPr id="55" name="Rounded Rectangle 4">
              <a:extLst>
                <a:ext uri="{FF2B5EF4-FFF2-40B4-BE49-F238E27FC236}">
                  <a16:creationId xmlns:a16="http://schemas.microsoft.com/office/drawing/2014/main" id="{2FFFAF86-8A2F-B6C4-8DFE-A61E692BC02A}"/>
                </a:ext>
              </a:extLst>
            </p:cNvPr>
            <p:cNvSpPr/>
            <p:nvPr/>
          </p:nvSpPr>
          <p:spPr>
            <a:xfrm>
              <a:off x="4505039" y="3206146"/>
              <a:ext cx="2779578" cy="395999"/>
            </a:xfrm>
            <a:prstGeom prst="roundRect">
              <a:avLst>
                <a:gd name="adj" fmla="val 0"/>
              </a:avLst>
            </a:prstGeom>
            <a:solidFill>
              <a:schemeClr val="accent1"/>
            </a:solidFill>
            <a:ln w="6350" cap="flat" cmpd="sng" algn="ctr">
              <a:noFill/>
              <a:prstDash val="solid"/>
            </a:ln>
            <a:effectLst/>
          </p:spPr>
          <p:txBody>
            <a:bodyPr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Fill in the mandatory fields and click </a:t>
              </a:r>
              <a:r>
                <a:rPr kumimoji="0" lang="en-GB" sz="1200" b="1"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Save</a:t>
              </a: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8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6" name="Oval 55">
              <a:extLst>
                <a:ext uri="{FF2B5EF4-FFF2-40B4-BE49-F238E27FC236}">
                  <a16:creationId xmlns:a16="http://schemas.microsoft.com/office/drawing/2014/main" id="{C386A689-C46B-9DAC-9124-6199C41E8D10}"/>
                </a:ext>
              </a:extLst>
            </p:cNvPr>
            <p:cNvSpPr/>
            <p:nvPr/>
          </p:nvSpPr>
          <p:spPr>
            <a:xfrm>
              <a:off x="4314305" y="3008359"/>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19</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sp>
        <p:nvSpPr>
          <p:cNvPr id="4" name="Title 6">
            <a:extLst>
              <a:ext uri="{FF2B5EF4-FFF2-40B4-BE49-F238E27FC236}">
                <a16:creationId xmlns:a16="http://schemas.microsoft.com/office/drawing/2014/main" id="{8423650C-2AAA-25E7-7929-79C5E4F810DC}"/>
              </a:ext>
            </a:extLst>
          </p:cNvPr>
          <p:cNvSpPr txBox="1">
            <a:spLocks/>
          </p:cNvSpPr>
          <p:nvPr/>
        </p:nvSpPr>
        <p:spPr>
          <a:xfrm>
            <a:off x="407987" y="404812"/>
            <a:ext cx="1152048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create an ESR study proposal</a:t>
            </a:r>
          </a:p>
        </p:txBody>
      </p:sp>
      <p:cxnSp>
        <p:nvCxnSpPr>
          <p:cNvPr id="45" name="Connector: Elbow 44">
            <a:extLst>
              <a:ext uri="{FF2B5EF4-FFF2-40B4-BE49-F238E27FC236}">
                <a16:creationId xmlns:a16="http://schemas.microsoft.com/office/drawing/2014/main" id="{47D12BD4-49EE-E690-3F00-CD8A13D057B0}"/>
              </a:ext>
            </a:extLst>
          </p:cNvPr>
          <p:cNvCxnSpPr>
            <a:cxnSpLocks/>
            <a:stCxn id="55" idx="3"/>
            <a:endCxn id="2" idx="1"/>
          </p:cNvCxnSpPr>
          <p:nvPr/>
        </p:nvCxnSpPr>
        <p:spPr>
          <a:xfrm>
            <a:off x="4635801" y="3994355"/>
            <a:ext cx="5934588" cy="1582996"/>
          </a:xfrm>
          <a:prstGeom prst="bentConnector3">
            <a:avLst>
              <a:gd name="adj1" fmla="val 50000"/>
            </a:avLst>
          </a:prstGeom>
          <a:noFill/>
          <a:ln w="19050" cap="flat" cmpd="sng" algn="ctr">
            <a:solidFill>
              <a:schemeClr val="accent1"/>
            </a:solidFill>
            <a:prstDash val="dash"/>
            <a:tailEnd type="triangle"/>
          </a:ln>
          <a:effectLst/>
        </p:spPr>
      </p:cxnSp>
      <p:sp>
        <p:nvSpPr>
          <p:cNvPr id="6" name="Rounded Rectangle 4">
            <a:extLst>
              <a:ext uri="{FF2B5EF4-FFF2-40B4-BE49-F238E27FC236}">
                <a16:creationId xmlns:a16="http://schemas.microsoft.com/office/drawing/2014/main" id="{53B5ED39-2BA5-2DF2-BAAB-4E9C48CC1140}"/>
              </a:ext>
            </a:extLst>
          </p:cNvPr>
          <p:cNvSpPr/>
          <p:nvPr/>
        </p:nvSpPr>
        <p:spPr>
          <a:xfrm>
            <a:off x="3216000" y="2672964"/>
            <a:ext cx="2880000" cy="612000"/>
          </a:xfrm>
          <a:prstGeom prst="roundRect">
            <a:avLst>
              <a:gd name="adj" fmla="val 0"/>
            </a:avLst>
          </a:prstGeom>
          <a:solidFill>
            <a:schemeClr val="tx1"/>
          </a:solidFill>
          <a:ln w="6350">
            <a:noFill/>
          </a:ln>
          <a:effectLst/>
        </p:spPr>
        <p:style>
          <a:lnRef idx="1">
            <a:schemeClr val="accent1"/>
          </a:lnRef>
          <a:fillRef idx="3">
            <a:schemeClr val="accent1"/>
          </a:fillRef>
          <a:effectRef idx="2">
            <a:schemeClr val="accent1"/>
          </a:effectRef>
          <a:fontRef idx="minor">
            <a:schemeClr val="lt1"/>
          </a:fontRef>
        </p:style>
        <p:txBody>
          <a:bodyPr lIns="144000" tIns="36000" rIns="18000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 pop-up window appears: ​</a:t>
            </a:r>
            <a:b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GB" sz="1200" b="1"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Create ESR Publication</a:t>
            </a: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GB" sz="1200" b="1"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10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Rounded Rectangle 4">
            <a:extLst>
              <a:ext uri="{FF2B5EF4-FFF2-40B4-BE49-F238E27FC236}">
                <a16:creationId xmlns:a16="http://schemas.microsoft.com/office/drawing/2014/main" id="{487CEFCF-D043-C215-8140-874175901656}"/>
              </a:ext>
            </a:extLst>
          </p:cNvPr>
          <p:cNvSpPr/>
          <p:nvPr/>
        </p:nvSpPr>
        <p:spPr>
          <a:xfrm>
            <a:off x="1230044" y="4680455"/>
            <a:ext cx="2880000" cy="709391"/>
          </a:xfrm>
          <a:prstGeom prst="roundRect">
            <a:avLst>
              <a:gd name="adj" fmla="val 0"/>
            </a:avLst>
          </a:prstGeom>
          <a:solidFill>
            <a:schemeClr val="tx1"/>
          </a:solidFill>
          <a:ln w="6350">
            <a:noFill/>
          </a:ln>
          <a:effectLst/>
        </p:spPr>
        <p:style>
          <a:lnRef idx="1">
            <a:schemeClr val="accent1"/>
          </a:lnRef>
          <a:fillRef idx="3">
            <a:schemeClr val="accent1"/>
          </a:fillRef>
          <a:effectRef idx="2">
            <a:schemeClr val="accent1"/>
          </a:effectRef>
          <a:fontRef idx="minor">
            <a:schemeClr val="lt1"/>
          </a:fontRef>
        </p:style>
        <p:txBody>
          <a:bodyPr lIns="144000" rIns="18000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lang="en-GB" sz="1200">
                <a:solidFill>
                  <a:srgbClr val="FFFFFF"/>
                </a:solidFill>
                <a:latin typeface="Calibri" panose="020F0502020204030204" pitchFamily="34" charset="0"/>
                <a:ea typeface="Calibri" panose="020F0502020204030204" pitchFamily="34" charset="0"/>
                <a:cs typeface="Calibri" panose="020F0502020204030204" pitchFamily="34" charset="0"/>
              </a:rPr>
              <a:t>Publication </a:t>
            </a: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record appears in the </a:t>
            </a:r>
            <a:r>
              <a:rPr kumimoji="0" lang="en-GB" sz="1200" b="1"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Publications </a:t>
            </a: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section.​</a:t>
            </a:r>
            <a:endParaRPr kumimoji="0" lang="en-US" sz="7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D8D4CC46-6032-6626-E46D-498DE14B7354}"/>
              </a:ext>
            </a:extLst>
          </p:cNvPr>
          <p:cNvSpPr txBox="1"/>
          <p:nvPr/>
        </p:nvSpPr>
        <p:spPr>
          <a:xfrm>
            <a:off x="407988" y="934071"/>
            <a:ext cx="6586525" cy="369332"/>
          </a:xfrm>
          <a:prstGeom prst="rect">
            <a:avLst/>
          </a:prstGeom>
          <a:noFill/>
        </p:spPr>
        <p:txBody>
          <a:bodyPr wrap="square" lIns="72000" tIns="45720" rIns="3600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rPr>
              <a:t>Publications section</a:t>
            </a:r>
          </a:p>
        </p:txBody>
      </p:sp>
      <p:sp>
        <p:nvSpPr>
          <p:cNvPr id="13" name="Text Placeholder 30">
            <a:extLst>
              <a:ext uri="{FF2B5EF4-FFF2-40B4-BE49-F238E27FC236}">
                <a16:creationId xmlns:a16="http://schemas.microsoft.com/office/drawing/2014/main" id="{74337F1C-A636-1776-F955-4B48857265EB}"/>
              </a:ext>
              <a:ext uri="{C183D7F6-B498-43B3-948B-1728B52AA6E4}">
                <adec:decorative xmlns:adec="http://schemas.microsoft.com/office/drawing/2017/decorative" val="1"/>
              </a:ext>
            </a:extLst>
          </p:cNvPr>
          <p:cNvSpPr txBox="1">
            <a:spLocks/>
          </p:cNvSpPr>
          <p:nvPr/>
        </p:nvSpPr>
        <p:spPr>
          <a:xfrm>
            <a:off x="11597151" y="6303999"/>
            <a:ext cx="294812" cy="355098"/>
          </a:xfrm>
          <a:prstGeom prst="rect">
            <a:avLst/>
          </a:pr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003865"/>
                </a:solidFill>
                <a:effectLst/>
                <a:uLnTx/>
                <a:uFillTx/>
                <a:latin typeface="Calibri"/>
                <a:ea typeface="+mn-ea"/>
                <a:cs typeface="+mn-cs"/>
              </a:rPr>
              <a:t> </a:t>
            </a:r>
          </a:p>
        </p:txBody>
      </p:sp>
      <p:pic>
        <p:nvPicPr>
          <p:cNvPr id="31" name="Picture 30">
            <a:extLst>
              <a:ext uri="{FF2B5EF4-FFF2-40B4-BE49-F238E27FC236}">
                <a16:creationId xmlns:a16="http://schemas.microsoft.com/office/drawing/2014/main" id="{AE3B4D63-30FF-D44E-8ACE-B508CFF0A3A9}"/>
              </a:ext>
            </a:extLst>
          </p:cNvPr>
          <p:cNvPicPr>
            <a:picLocks noChangeAspect="1"/>
          </p:cNvPicPr>
          <p:nvPr/>
        </p:nvPicPr>
        <p:blipFill>
          <a:blip r:embed="rId6"/>
          <a:stretch>
            <a:fillRect/>
          </a:stretch>
        </p:blipFill>
        <p:spPr>
          <a:xfrm>
            <a:off x="3513583" y="5221355"/>
            <a:ext cx="2785617" cy="1094349"/>
          </a:xfrm>
          <a:prstGeom prst="rect">
            <a:avLst/>
          </a:prstGeom>
          <a:ln w="19050">
            <a:solidFill>
              <a:schemeClr val="accent2"/>
            </a:solidFill>
          </a:ln>
        </p:spPr>
      </p:pic>
      <p:cxnSp>
        <p:nvCxnSpPr>
          <p:cNvPr id="24" name="Connector: Elbow 23">
            <a:extLst>
              <a:ext uri="{FF2B5EF4-FFF2-40B4-BE49-F238E27FC236}">
                <a16:creationId xmlns:a16="http://schemas.microsoft.com/office/drawing/2014/main" id="{5C7E79BC-9A4B-8D47-0F17-4DB88552186F}"/>
              </a:ext>
            </a:extLst>
          </p:cNvPr>
          <p:cNvCxnSpPr>
            <a:cxnSpLocks/>
            <a:stCxn id="42" idx="3"/>
            <a:endCxn id="16" idx="1"/>
          </p:cNvCxnSpPr>
          <p:nvPr/>
        </p:nvCxnSpPr>
        <p:spPr>
          <a:xfrm>
            <a:off x="4646153" y="2117629"/>
            <a:ext cx="3222999" cy="293240"/>
          </a:xfrm>
          <a:prstGeom prst="bentConnector3">
            <a:avLst>
              <a:gd name="adj1" fmla="val 50000"/>
            </a:avLst>
          </a:prstGeom>
          <a:noFill/>
          <a:ln w="19050" cap="flat" cmpd="sng" algn="ctr">
            <a:solidFill>
              <a:schemeClr val="accent2"/>
            </a:solidFill>
            <a:prstDash val="dash"/>
            <a:tailEnd type="triangle"/>
          </a:ln>
          <a:effectLst/>
        </p:spPr>
      </p:cxnSp>
      <p:pic>
        <p:nvPicPr>
          <p:cNvPr id="2" name="Picture 1" descr="A blue rectangle with white text&#10;&#10;Description automatically generated">
            <a:extLst>
              <a:ext uri="{FF2B5EF4-FFF2-40B4-BE49-F238E27FC236}">
                <a16:creationId xmlns:a16="http://schemas.microsoft.com/office/drawing/2014/main" id="{831070A8-0676-B108-36F0-DFF986E0589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570389" y="5441078"/>
            <a:ext cx="605891" cy="272546"/>
          </a:xfrm>
          <a:prstGeom prst="rect">
            <a:avLst/>
          </a:prstGeom>
          <a:ln w="25400">
            <a:solidFill>
              <a:schemeClr val="accent2"/>
            </a:solidFill>
          </a:ln>
        </p:spPr>
      </p:pic>
      <p:pic>
        <p:nvPicPr>
          <p:cNvPr id="16" name="Picture 15">
            <a:extLst>
              <a:ext uri="{FF2B5EF4-FFF2-40B4-BE49-F238E27FC236}">
                <a16:creationId xmlns:a16="http://schemas.microsoft.com/office/drawing/2014/main" id="{9F0C8B86-0A7E-CD71-9681-9C688A03A8EF}"/>
              </a:ext>
            </a:extLst>
          </p:cNvPr>
          <p:cNvPicPr>
            <a:picLocks noChangeAspect="1"/>
          </p:cNvPicPr>
          <p:nvPr/>
        </p:nvPicPr>
        <p:blipFill>
          <a:blip r:embed="rId8"/>
          <a:stretch>
            <a:fillRect/>
          </a:stretch>
        </p:blipFill>
        <p:spPr>
          <a:xfrm>
            <a:off x="7869152" y="2308522"/>
            <a:ext cx="588491" cy="204693"/>
          </a:xfrm>
          <a:prstGeom prst="rect">
            <a:avLst/>
          </a:prstGeom>
          <a:ln w="19050">
            <a:solidFill>
              <a:schemeClr val="accent2"/>
            </a:solidFill>
          </a:ln>
        </p:spPr>
      </p:pic>
    </p:spTree>
    <p:extLst>
      <p:ext uri="{BB962C8B-B14F-4D97-AF65-F5344CB8AC3E}">
        <p14:creationId xmlns:p14="http://schemas.microsoft.com/office/powerpoint/2010/main" val="210006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65B65-015F-AB81-36DD-F37A9CF6EC1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5642FA3-07FD-336C-22A4-AFBC52781A2C}"/>
              </a:ext>
            </a:extLst>
          </p:cNvPr>
          <p:cNvPicPr>
            <a:picLocks noChangeAspect="1"/>
          </p:cNvPicPr>
          <p:nvPr/>
        </p:nvPicPr>
        <p:blipFill>
          <a:blip r:embed="rId2"/>
          <a:stretch>
            <a:fillRect/>
          </a:stretch>
        </p:blipFill>
        <p:spPr>
          <a:xfrm>
            <a:off x="7132957" y="3842524"/>
            <a:ext cx="4611600" cy="2112146"/>
          </a:xfrm>
          <a:prstGeom prst="rect">
            <a:avLst/>
          </a:prstGeom>
          <a:ln w="12700">
            <a:solidFill>
              <a:schemeClr val="accent2"/>
            </a:solidFill>
          </a:ln>
        </p:spPr>
      </p:pic>
      <p:pic>
        <p:nvPicPr>
          <p:cNvPr id="15" name="Picture 14">
            <a:extLst>
              <a:ext uri="{FF2B5EF4-FFF2-40B4-BE49-F238E27FC236}">
                <a16:creationId xmlns:a16="http://schemas.microsoft.com/office/drawing/2014/main" id="{776F0288-07C5-645E-5CCC-B54A8D3FCD53}"/>
              </a:ext>
            </a:extLst>
          </p:cNvPr>
          <p:cNvPicPr>
            <a:picLocks noChangeAspect="1"/>
          </p:cNvPicPr>
          <p:nvPr/>
        </p:nvPicPr>
        <p:blipFill>
          <a:blip r:embed="rId3"/>
          <a:stretch>
            <a:fillRect/>
          </a:stretch>
        </p:blipFill>
        <p:spPr>
          <a:xfrm>
            <a:off x="7132957" y="1520010"/>
            <a:ext cx="4611600" cy="2153152"/>
          </a:xfrm>
          <a:prstGeom prst="rect">
            <a:avLst/>
          </a:prstGeom>
          <a:ln w="12700">
            <a:solidFill>
              <a:schemeClr val="accent2"/>
            </a:solidFill>
          </a:ln>
        </p:spPr>
      </p:pic>
      <p:sp>
        <p:nvSpPr>
          <p:cNvPr id="3" name="Slide Number Placeholder 2">
            <a:extLst>
              <a:ext uri="{FF2B5EF4-FFF2-40B4-BE49-F238E27FC236}">
                <a16:creationId xmlns:a16="http://schemas.microsoft.com/office/drawing/2014/main" id="{A2B14C86-94BA-995A-E796-2CF477D723CF}"/>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21</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grpSp>
        <p:nvGrpSpPr>
          <p:cNvPr id="41" name="Group 40">
            <a:extLst>
              <a:ext uri="{FF2B5EF4-FFF2-40B4-BE49-F238E27FC236}">
                <a16:creationId xmlns:a16="http://schemas.microsoft.com/office/drawing/2014/main" id="{13F37C1B-E0F9-C9D1-2E0D-0C939C8A24A5}"/>
              </a:ext>
            </a:extLst>
          </p:cNvPr>
          <p:cNvGrpSpPr/>
          <p:nvPr/>
        </p:nvGrpSpPr>
        <p:grpSpPr>
          <a:xfrm>
            <a:off x="404067" y="1532451"/>
            <a:ext cx="4242086" cy="888574"/>
            <a:chOff x="626691" y="1705100"/>
            <a:chExt cx="4242086" cy="888574"/>
          </a:xfrm>
        </p:grpSpPr>
        <p:sp>
          <p:nvSpPr>
            <p:cNvPr id="42" name="Rounded Rectangle 4">
              <a:extLst>
                <a:ext uri="{FF2B5EF4-FFF2-40B4-BE49-F238E27FC236}">
                  <a16:creationId xmlns:a16="http://schemas.microsoft.com/office/drawing/2014/main" id="{B1E0A665-A443-17FC-AAA1-E152A59D5DCD}"/>
                </a:ext>
              </a:extLst>
            </p:cNvPr>
            <p:cNvSpPr/>
            <p:nvPr/>
          </p:nvSpPr>
          <p:spPr>
            <a:xfrm>
              <a:off x="908777" y="1986882"/>
              <a:ext cx="3960000" cy="606792"/>
            </a:xfrm>
            <a:prstGeom prst="roundRect">
              <a:avLst>
                <a:gd name="adj" fmla="val 0"/>
              </a:avLst>
            </a:prstGeom>
            <a:solidFill>
              <a:schemeClr val="accent1"/>
            </a:solidFill>
            <a:ln w="6350" cap="flat" cmpd="sng" algn="ctr">
              <a:noFill/>
              <a:prstDash val="solid"/>
            </a:ln>
            <a:effectLst/>
          </p:spPr>
          <p:txBody>
            <a:bodyPr rtlCol="0" anchor="ctr">
              <a:normAutofit/>
            </a:bodyPr>
            <a:lstStyle/>
            <a:p>
              <a:pPr algn="ctr" defTabSz="914378">
                <a:lnSpc>
                  <a:spcPts val="1600"/>
                </a:lnSpc>
                <a:buSzPts val="2400"/>
                <a:defRPr/>
              </a:pPr>
              <a:r>
                <a:rPr kumimoji="0" lang="en-US" sz="1200" b="0"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   </a:t>
              </a:r>
              <a:r>
                <a:rPr kumimoji="0" lang="en-GB" sz="1200" b="0"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Click the </a:t>
              </a:r>
              <a:r>
                <a:rPr kumimoji="0" lang="en-GB" sz="1200" b="1"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Publication </a:t>
              </a:r>
              <a:r>
                <a:rPr lang="en-GB" sz="1200" b="1" kern="0">
                  <a:solidFill>
                    <a:srgbClr val="FFFFFF"/>
                  </a:solidFill>
                  <a:latin typeface="Calibri"/>
                  <a:cs typeface="Calibri Light" panose="020F0302020204030204" pitchFamily="34" charset="0"/>
                </a:rPr>
                <a:t>N</a:t>
              </a:r>
              <a:r>
                <a:rPr kumimoji="0" lang="en-GB" sz="1200" b="1"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umber </a:t>
              </a:r>
              <a:r>
                <a:rPr kumimoji="0" lang="en-GB" sz="1200"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to open the record details</a:t>
              </a:r>
              <a:endParaRPr kumimoji="0" lang="en-US" sz="1200" b="1" i="0" u="none" strike="noStrike" kern="0" cap="none" spc="0" normalizeH="0" baseline="0" noProof="0">
                <a:ln>
                  <a:noFill/>
                </a:ln>
                <a:solidFill>
                  <a:srgbClr val="FFFFFF"/>
                </a:solidFill>
                <a:effectLst/>
                <a:uLnTx/>
                <a:uFillTx/>
                <a:latin typeface="Calibri"/>
                <a:ea typeface="+mn-ea"/>
                <a:cs typeface="Calibri Light" panose="020F0302020204030204" pitchFamily="34" charset="0"/>
              </a:endParaRPr>
            </a:p>
          </p:txBody>
        </p:sp>
        <p:sp>
          <p:nvSpPr>
            <p:cNvPr id="43" name="Oval 42">
              <a:extLst>
                <a:ext uri="{FF2B5EF4-FFF2-40B4-BE49-F238E27FC236}">
                  <a16:creationId xmlns:a16="http://schemas.microsoft.com/office/drawing/2014/main" id="{11E08C1C-6C18-4864-28D6-7B811D58FED3}"/>
                </a:ext>
              </a:extLst>
            </p:cNvPr>
            <p:cNvSpPr/>
            <p:nvPr/>
          </p:nvSpPr>
          <p:spPr>
            <a:xfrm>
              <a:off x="626691" y="1705100"/>
              <a:ext cx="564172" cy="564171"/>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800" b="1" kern="0">
                  <a:solidFill>
                    <a:srgbClr val="3F4444"/>
                  </a:solidFill>
                  <a:latin typeface="Calibri"/>
                  <a:cs typeface="Calibri" panose="020F0502020204030204" pitchFamily="34" charset="0"/>
                </a:rPr>
                <a:t>20</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8E13B240-04AC-B20E-4FBC-2469BC248B05}"/>
              </a:ext>
            </a:extLst>
          </p:cNvPr>
          <p:cNvGrpSpPr/>
          <p:nvPr/>
        </p:nvGrpSpPr>
        <p:grpSpPr>
          <a:xfrm>
            <a:off x="404067" y="4228987"/>
            <a:ext cx="4231734" cy="888574"/>
            <a:chOff x="4314305" y="3008359"/>
            <a:chExt cx="2970312" cy="623703"/>
          </a:xfrm>
        </p:grpSpPr>
        <p:sp>
          <p:nvSpPr>
            <p:cNvPr id="55" name="Rounded Rectangle 4">
              <a:extLst>
                <a:ext uri="{FF2B5EF4-FFF2-40B4-BE49-F238E27FC236}">
                  <a16:creationId xmlns:a16="http://schemas.microsoft.com/office/drawing/2014/main" id="{41127C2A-2491-CC57-9D78-4843314BEA8A}"/>
                </a:ext>
              </a:extLst>
            </p:cNvPr>
            <p:cNvSpPr/>
            <p:nvPr/>
          </p:nvSpPr>
          <p:spPr>
            <a:xfrm>
              <a:off x="4505039" y="3206146"/>
              <a:ext cx="2779578" cy="425916"/>
            </a:xfrm>
            <a:prstGeom prst="roundRect">
              <a:avLst>
                <a:gd name="adj" fmla="val 0"/>
              </a:avLst>
            </a:prstGeom>
            <a:solidFill>
              <a:schemeClr val="accent1"/>
            </a:solidFill>
            <a:ln w="6350" cap="flat" cmpd="sng" algn="ctr">
              <a:noFill/>
              <a:prstDash val="solid"/>
            </a:ln>
            <a:effectLst/>
          </p:spPr>
          <p:txBody>
            <a:bodyPr rtlCol="0" anchor="ctr">
              <a:normAutofit/>
            </a:bodyPr>
            <a:lstStyle/>
            <a:p>
              <a:pPr lvl="0" algn="ctr" defTabSz="914378">
                <a:lnSpc>
                  <a:spcPts val="1500"/>
                </a:lnSpc>
                <a:buSzPts val="2400"/>
                <a:defRPr/>
              </a:pPr>
              <a:r>
                <a:rPr lang="en-GB" sz="1200" kern="0">
                  <a:solidFill>
                    <a:srgbClr val="FFFFFF"/>
                  </a:solidFill>
                  <a:cs typeface="Calibri Light"/>
                </a:rPr>
                <a:t>To upload publication documents, open the </a:t>
              </a:r>
              <a:r>
                <a:rPr lang="en-GB" sz="1200" b="1" kern="0">
                  <a:solidFill>
                    <a:srgbClr val="FFFFFF"/>
                  </a:solidFill>
                  <a:cs typeface="Calibri Light"/>
                </a:rPr>
                <a:t>Related Documents </a:t>
              </a:r>
              <a:r>
                <a:rPr lang="en-GB" sz="1200" kern="0">
                  <a:solidFill>
                    <a:srgbClr val="FFFFFF"/>
                  </a:solidFill>
                  <a:cs typeface="Calibri Light"/>
                </a:rPr>
                <a:t>sub</a:t>
              </a:r>
              <a:r>
                <a:rPr lang="en-GB" sz="1200" b="1" kern="0">
                  <a:solidFill>
                    <a:srgbClr val="FFFFFF"/>
                  </a:solidFill>
                  <a:cs typeface="Calibri Light"/>
                </a:rPr>
                <a:t>-</a:t>
              </a:r>
              <a:r>
                <a:rPr lang="en-GB" sz="1200" kern="0">
                  <a:solidFill>
                    <a:srgbClr val="FFFFFF"/>
                  </a:solidFill>
                  <a:cs typeface="Calibri Light"/>
                </a:rPr>
                <a:t>section and click</a:t>
              </a:r>
              <a:r>
                <a:rPr lang="en-GB" sz="1200" b="1" kern="0">
                  <a:solidFill>
                    <a:srgbClr val="FFFFFF"/>
                  </a:solidFill>
                  <a:cs typeface="Calibri Light"/>
                </a:rPr>
                <a:t> +Add</a:t>
              </a:r>
              <a:endParaRPr lang="en-US" sz="1200" b="1" kern="0">
                <a:solidFill>
                  <a:srgbClr val="FFFFFF"/>
                </a:solidFill>
                <a:cs typeface="Calibri Light"/>
              </a:endParaRPr>
            </a:p>
          </p:txBody>
        </p:sp>
        <p:sp>
          <p:nvSpPr>
            <p:cNvPr id="56" name="Oval 55">
              <a:extLst>
                <a:ext uri="{FF2B5EF4-FFF2-40B4-BE49-F238E27FC236}">
                  <a16:creationId xmlns:a16="http://schemas.microsoft.com/office/drawing/2014/main" id="{68F486E0-8702-5932-D453-A6048B8387C8}"/>
                </a:ext>
              </a:extLst>
            </p:cNvPr>
            <p:cNvSpPr/>
            <p:nvPr/>
          </p:nvSpPr>
          <p:spPr>
            <a:xfrm>
              <a:off x="4314305" y="3008359"/>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800" b="1" kern="0">
                  <a:solidFill>
                    <a:srgbClr val="3F4444"/>
                  </a:solidFill>
                  <a:latin typeface="Calibri"/>
                  <a:cs typeface="Calibri" panose="020F0502020204030204" pitchFamily="34" charset="0"/>
                </a:rPr>
                <a:t>21</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sp>
        <p:nvSpPr>
          <p:cNvPr id="4" name="Title 6">
            <a:extLst>
              <a:ext uri="{FF2B5EF4-FFF2-40B4-BE49-F238E27FC236}">
                <a16:creationId xmlns:a16="http://schemas.microsoft.com/office/drawing/2014/main" id="{470DBC95-3816-E339-D665-E3A4B1C5CC91}"/>
              </a:ext>
            </a:extLst>
          </p:cNvPr>
          <p:cNvSpPr txBox="1">
            <a:spLocks/>
          </p:cNvSpPr>
          <p:nvPr/>
        </p:nvSpPr>
        <p:spPr>
          <a:xfrm>
            <a:off x="407987" y="404812"/>
            <a:ext cx="1152048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create an ESR study proposal</a:t>
            </a:r>
          </a:p>
        </p:txBody>
      </p:sp>
      <p:cxnSp>
        <p:nvCxnSpPr>
          <p:cNvPr id="45" name="Connector: Elbow 44">
            <a:extLst>
              <a:ext uri="{FF2B5EF4-FFF2-40B4-BE49-F238E27FC236}">
                <a16:creationId xmlns:a16="http://schemas.microsoft.com/office/drawing/2014/main" id="{84E0E3A3-5B5A-58FF-0481-38F76F487F3B}"/>
              </a:ext>
            </a:extLst>
          </p:cNvPr>
          <p:cNvCxnSpPr>
            <a:cxnSpLocks/>
            <a:stCxn id="55" idx="3"/>
            <a:endCxn id="25" idx="1"/>
          </p:cNvCxnSpPr>
          <p:nvPr/>
        </p:nvCxnSpPr>
        <p:spPr>
          <a:xfrm>
            <a:off x="4635801" y="4814165"/>
            <a:ext cx="3227089" cy="609790"/>
          </a:xfrm>
          <a:prstGeom prst="bentConnector3">
            <a:avLst>
              <a:gd name="adj1" fmla="val 50000"/>
            </a:avLst>
          </a:prstGeom>
          <a:noFill/>
          <a:ln w="19050" cap="flat" cmpd="sng" algn="ctr">
            <a:solidFill>
              <a:schemeClr val="accent2"/>
            </a:solidFill>
            <a:prstDash val="dash"/>
            <a:tailEnd type="triangle"/>
          </a:ln>
          <a:effectLst/>
        </p:spPr>
      </p:cxnSp>
      <p:sp>
        <p:nvSpPr>
          <p:cNvPr id="12" name="TextBox 11">
            <a:extLst>
              <a:ext uri="{FF2B5EF4-FFF2-40B4-BE49-F238E27FC236}">
                <a16:creationId xmlns:a16="http://schemas.microsoft.com/office/drawing/2014/main" id="{7D47D5BB-0EB4-7A1C-0CB6-17E67753256A}"/>
              </a:ext>
            </a:extLst>
          </p:cNvPr>
          <p:cNvSpPr txBox="1"/>
          <p:nvPr/>
        </p:nvSpPr>
        <p:spPr>
          <a:xfrm>
            <a:off x="407988" y="934071"/>
            <a:ext cx="6586525" cy="369332"/>
          </a:xfrm>
          <a:prstGeom prst="rect">
            <a:avLst/>
          </a:prstGeom>
          <a:noFill/>
        </p:spPr>
        <p:txBody>
          <a:bodyPr wrap="square" lIns="72000" tIns="45720" rIns="36000" bIns="45720" rtlCol="0" anchor="t">
            <a:spAutoFit/>
          </a:bodyPr>
          <a:lstStyle/>
          <a:p>
            <a:pPr defTabSz="609585">
              <a:defRPr/>
            </a:pPr>
            <a:r>
              <a:rPr lang="en-GB">
                <a:solidFill>
                  <a:srgbClr val="3F4444"/>
                </a:solidFill>
                <a:ea typeface="Calibri"/>
                <a:cs typeface="Calibri"/>
              </a:rPr>
              <a:t>Uploading the </a:t>
            </a:r>
            <a:r>
              <a:rPr lang="en-GB">
                <a:solidFill>
                  <a:srgbClr val="3F4444"/>
                </a:solidFill>
                <a:latin typeface="Calibri" panose="020F0502020204030204" pitchFamily="34" charset="0"/>
                <a:ea typeface="Calibri" panose="020F0502020204030204" pitchFamily="34" charset="0"/>
                <a:cs typeface="Calibri" panose="020F0502020204030204" pitchFamily="34" charset="0"/>
              </a:rPr>
              <a:t>Publication </a:t>
            </a:r>
            <a:r>
              <a:rPr lang="en-GB">
                <a:solidFill>
                  <a:srgbClr val="3F4444"/>
                </a:solidFill>
                <a:ea typeface="Calibri"/>
                <a:cs typeface="Calibri"/>
              </a:rPr>
              <a:t>document</a:t>
            </a:r>
            <a:endParaRPr lang="en-GB">
              <a:solidFill>
                <a:srgbClr val="3F4444"/>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Text Placeholder 30">
            <a:extLst>
              <a:ext uri="{FF2B5EF4-FFF2-40B4-BE49-F238E27FC236}">
                <a16:creationId xmlns:a16="http://schemas.microsoft.com/office/drawing/2014/main" id="{4B861907-EFC9-2A23-47FD-0BCC054BF50A}"/>
              </a:ext>
              <a:ext uri="{C183D7F6-B498-43B3-948B-1728B52AA6E4}">
                <adec:decorative xmlns:adec="http://schemas.microsoft.com/office/drawing/2017/decorative" val="1"/>
              </a:ext>
            </a:extLst>
          </p:cNvPr>
          <p:cNvSpPr txBox="1">
            <a:spLocks/>
          </p:cNvSpPr>
          <p:nvPr/>
        </p:nvSpPr>
        <p:spPr>
          <a:xfrm>
            <a:off x="11597151" y="6303999"/>
            <a:ext cx="294812" cy="355098"/>
          </a:xfrm>
          <a:prstGeom prst="rect">
            <a:avLst/>
          </a:pr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003865"/>
                </a:solidFill>
                <a:effectLst/>
                <a:uLnTx/>
                <a:uFillTx/>
                <a:latin typeface="Calibri"/>
                <a:ea typeface="+mn-ea"/>
                <a:cs typeface="+mn-cs"/>
              </a:rPr>
              <a:t> </a:t>
            </a:r>
          </a:p>
        </p:txBody>
      </p:sp>
      <p:cxnSp>
        <p:nvCxnSpPr>
          <p:cNvPr id="24" name="Connector: Elbow 23">
            <a:extLst>
              <a:ext uri="{FF2B5EF4-FFF2-40B4-BE49-F238E27FC236}">
                <a16:creationId xmlns:a16="http://schemas.microsoft.com/office/drawing/2014/main" id="{35BA6FF7-764B-F6CD-4657-EB38BA2880E4}"/>
              </a:ext>
            </a:extLst>
          </p:cNvPr>
          <p:cNvCxnSpPr>
            <a:cxnSpLocks/>
            <a:stCxn id="42" idx="3"/>
            <a:endCxn id="19" idx="1"/>
          </p:cNvCxnSpPr>
          <p:nvPr/>
        </p:nvCxnSpPr>
        <p:spPr>
          <a:xfrm>
            <a:off x="4646153" y="2117629"/>
            <a:ext cx="3035742" cy="298890"/>
          </a:xfrm>
          <a:prstGeom prst="bentConnector3">
            <a:avLst>
              <a:gd name="adj1" fmla="val 50000"/>
            </a:avLst>
          </a:prstGeom>
          <a:noFill/>
          <a:ln w="19050" cap="flat" cmpd="sng" algn="ctr">
            <a:solidFill>
              <a:schemeClr val="accent2"/>
            </a:solidFill>
            <a:prstDash val="dash"/>
            <a:tailEnd type="triangle"/>
          </a:ln>
          <a:effectLst/>
        </p:spPr>
      </p:cxnSp>
      <p:sp>
        <p:nvSpPr>
          <p:cNvPr id="8" name="Rounded Rectangle 4">
            <a:extLst>
              <a:ext uri="{FF2B5EF4-FFF2-40B4-BE49-F238E27FC236}">
                <a16:creationId xmlns:a16="http://schemas.microsoft.com/office/drawing/2014/main" id="{69C43D65-4927-0E62-CD77-D5DC8A7F40B5}"/>
              </a:ext>
            </a:extLst>
          </p:cNvPr>
          <p:cNvSpPr/>
          <p:nvPr/>
        </p:nvSpPr>
        <p:spPr>
          <a:xfrm>
            <a:off x="1470433" y="2945664"/>
            <a:ext cx="3960000" cy="1062843"/>
          </a:xfrm>
          <a:prstGeom prst="roundRect">
            <a:avLst>
              <a:gd name="adj" fmla="val 0"/>
            </a:avLst>
          </a:prstGeom>
          <a:solidFill>
            <a:schemeClr val="tx1"/>
          </a:solidFill>
          <a:ln w="6350" cap="flat" cmpd="sng" algn="ctr">
            <a:noFill/>
            <a:prstDash val="solid"/>
          </a:ln>
          <a:effectLst/>
        </p:spPr>
        <p:txBody>
          <a:bodyPr lIns="180000" tIns="36000" rIns="180000" rtlCol="0" anchor="ctr">
            <a:normAutofit/>
          </a:bodyPr>
          <a:lstStyle/>
          <a:p>
            <a:pPr algn="ctr" defTabSz="914378">
              <a:lnSpc>
                <a:spcPts val="1500"/>
              </a:lnSpc>
              <a:spcAft>
                <a:spcPts val="600"/>
              </a:spcAft>
              <a:buSzPts val="2400"/>
              <a:defRPr/>
            </a:pPr>
            <a:r>
              <a:rPr lang="en-GB" sz="1200" kern="0">
                <a:solidFill>
                  <a:srgbClr val="FFFFFF"/>
                </a:solidFill>
                <a:latin typeface="Calibri" panose="020F0502020204030204" pitchFamily="34" charset="0"/>
                <a:ea typeface="Calibri" panose="020F0502020204030204" pitchFamily="34" charset="0"/>
                <a:cs typeface="Calibri" panose="020F0502020204030204" pitchFamily="34" charset="0"/>
              </a:rPr>
              <a:t>The ‘</a:t>
            </a:r>
            <a:r>
              <a:rPr lang="en-GB" sz="1200" b="1" kern="0">
                <a:solidFill>
                  <a:srgbClr val="FFFFFF"/>
                </a:solidFill>
                <a:latin typeface="Calibri" panose="020F0502020204030204" pitchFamily="34" charset="0"/>
                <a:ea typeface="Calibri" panose="020F0502020204030204" pitchFamily="34" charset="0"/>
                <a:cs typeface="Calibri" panose="020F0502020204030204" pitchFamily="34" charset="0"/>
              </a:rPr>
              <a:t>Related Documents</a:t>
            </a:r>
            <a:r>
              <a:rPr lang="en-GB" sz="1200" kern="0">
                <a:solidFill>
                  <a:srgbClr val="FFFFFF"/>
                </a:solidFill>
                <a:latin typeface="Calibri" panose="020F0502020204030204" pitchFamily="34" charset="0"/>
                <a:ea typeface="Calibri" panose="020F0502020204030204" pitchFamily="34" charset="0"/>
                <a:cs typeface="Calibri" panose="020F0502020204030204" pitchFamily="34" charset="0"/>
              </a:rPr>
              <a:t>’ subsection has appeared within the record, where publication documents should be uploaded and classified according to the Publication Type as “</a:t>
            </a:r>
            <a:r>
              <a:rPr lang="en-GB" sz="1200" b="1" kern="0">
                <a:solidFill>
                  <a:srgbClr val="FFFFFF"/>
                </a:solidFill>
                <a:latin typeface="Calibri" panose="020F0502020204030204" pitchFamily="34" charset="0"/>
                <a:ea typeface="Calibri" panose="020F0502020204030204" pitchFamily="34" charset="0"/>
                <a:cs typeface="Calibri" panose="020F0502020204030204" pitchFamily="34" charset="0"/>
              </a:rPr>
              <a:t>Publications</a:t>
            </a:r>
            <a:r>
              <a:rPr lang="en-GB" sz="1200" kern="0">
                <a:solidFill>
                  <a:srgbClr val="FFFFFF"/>
                </a:solidFill>
                <a:latin typeface="Calibri" panose="020F0502020204030204" pitchFamily="34" charset="0"/>
                <a:ea typeface="Calibri" panose="020F0502020204030204" pitchFamily="34" charset="0"/>
                <a:cs typeface="Calibri" panose="020F0502020204030204" pitchFamily="34" charset="0"/>
              </a:rPr>
              <a:t>” or “</a:t>
            </a:r>
            <a:r>
              <a:rPr lang="en-GB" sz="1200" b="1" kern="0">
                <a:solidFill>
                  <a:srgbClr val="FFFFFF"/>
                </a:solidFill>
                <a:latin typeface="Calibri" panose="020F0502020204030204" pitchFamily="34" charset="0"/>
                <a:ea typeface="Calibri" panose="020F0502020204030204" pitchFamily="34" charset="0"/>
                <a:cs typeface="Calibri" panose="020F0502020204030204" pitchFamily="34" charset="0"/>
              </a:rPr>
              <a:t>Final Study Report</a:t>
            </a:r>
            <a:r>
              <a:rPr lang="en-GB" sz="1200" kern="0">
                <a:solidFill>
                  <a:srgbClr val="FFFFFF"/>
                </a:solidFill>
                <a:latin typeface="Calibri" panose="020F0502020204030204" pitchFamily="34" charset="0"/>
                <a:ea typeface="Calibri" panose="020F0502020204030204" pitchFamily="34" charset="0"/>
                <a:cs typeface="Calibri" panose="020F0502020204030204" pitchFamily="34" charset="0"/>
              </a:rPr>
              <a:t>”.</a:t>
            </a:r>
            <a:endParaRPr kumimoji="0" lang="en-US" sz="1200" b="0" i="0" u="none" strike="noStrike" kern="0" cap="none" spc="0" normalizeH="0" baseline="0" noProof="0">
              <a:ln>
                <a:noFill/>
              </a:ln>
              <a:solidFill>
                <a:srgbClr val="FFFFFF"/>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8BF7AFCB-257A-0BBE-76DF-DDA9085988C8}"/>
              </a:ext>
            </a:extLst>
          </p:cNvPr>
          <p:cNvPicPr>
            <a:picLocks noChangeAspect="1"/>
          </p:cNvPicPr>
          <p:nvPr/>
        </p:nvPicPr>
        <p:blipFill>
          <a:blip r:embed="rId6"/>
          <a:srcRect t="1" r="11540" b="12010"/>
          <a:stretch>
            <a:fillRect/>
          </a:stretch>
        </p:blipFill>
        <p:spPr>
          <a:xfrm>
            <a:off x="7681895" y="2366198"/>
            <a:ext cx="779934" cy="100642"/>
          </a:xfrm>
          <a:prstGeom prst="rect">
            <a:avLst/>
          </a:prstGeom>
          <a:ln w="19050">
            <a:solidFill>
              <a:schemeClr val="accent2"/>
            </a:solidFill>
          </a:ln>
        </p:spPr>
      </p:pic>
      <p:pic>
        <p:nvPicPr>
          <p:cNvPr id="25" name="Picture 24">
            <a:extLst>
              <a:ext uri="{FF2B5EF4-FFF2-40B4-BE49-F238E27FC236}">
                <a16:creationId xmlns:a16="http://schemas.microsoft.com/office/drawing/2014/main" id="{54204279-CE59-D988-859E-D28B457A4F44}"/>
              </a:ext>
            </a:extLst>
          </p:cNvPr>
          <p:cNvPicPr>
            <a:picLocks noChangeAspect="1"/>
          </p:cNvPicPr>
          <p:nvPr/>
        </p:nvPicPr>
        <p:blipFill>
          <a:blip r:embed="rId7"/>
          <a:stretch>
            <a:fillRect/>
          </a:stretch>
        </p:blipFill>
        <p:spPr>
          <a:xfrm>
            <a:off x="7862890" y="5321028"/>
            <a:ext cx="417944" cy="205853"/>
          </a:xfrm>
          <a:prstGeom prst="rect">
            <a:avLst/>
          </a:prstGeom>
          <a:ln w="19050">
            <a:solidFill>
              <a:schemeClr val="accent2"/>
            </a:solidFill>
          </a:ln>
        </p:spPr>
      </p:pic>
      <p:pic>
        <p:nvPicPr>
          <p:cNvPr id="27" name="Picture 26">
            <a:extLst>
              <a:ext uri="{FF2B5EF4-FFF2-40B4-BE49-F238E27FC236}">
                <a16:creationId xmlns:a16="http://schemas.microsoft.com/office/drawing/2014/main" id="{4DA924EB-B235-4E8C-04E0-303A1CDE1F84}"/>
              </a:ext>
            </a:extLst>
          </p:cNvPr>
          <p:cNvPicPr>
            <a:picLocks noChangeAspect="1"/>
          </p:cNvPicPr>
          <p:nvPr/>
        </p:nvPicPr>
        <p:blipFill>
          <a:blip r:embed="rId8"/>
          <a:srcRect t="14883" r="6969" b="19134"/>
          <a:stretch>
            <a:fillRect/>
          </a:stretch>
        </p:blipFill>
        <p:spPr>
          <a:xfrm>
            <a:off x="6889732" y="4417221"/>
            <a:ext cx="841751" cy="125249"/>
          </a:xfrm>
          <a:prstGeom prst="rect">
            <a:avLst/>
          </a:prstGeom>
          <a:ln w="19050">
            <a:solidFill>
              <a:schemeClr val="accent2"/>
            </a:solidFill>
          </a:ln>
        </p:spPr>
      </p:pic>
      <p:sp>
        <p:nvSpPr>
          <p:cNvPr id="7" name="Rounded Rectangle 4">
            <a:extLst>
              <a:ext uri="{FF2B5EF4-FFF2-40B4-BE49-F238E27FC236}">
                <a16:creationId xmlns:a16="http://schemas.microsoft.com/office/drawing/2014/main" id="{59CE7B32-6511-1CE8-2893-103071CEAF85}"/>
              </a:ext>
            </a:extLst>
          </p:cNvPr>
          <p:cNvSpPr/>
          <p:nvPr/>
        </p:nvSpPr>
        <p:spPr>
          <a:xfrm>
            <a:off x="1470433" y="5464700"/>
            <a:ext cx="3960000" cy="781993"/>
          </a:xfrm>
          <a:prstGeom prst="roundRect">
            <a:avLst>
              <a:gd name="adj" fmla="val 0"/>
            </a:avLst>
          </a:prstGeom>
          <a:solidFill>
            <a:srgbClr val="F8D580"/>
          </a:solidFill>
          <a:ln w="19050" cap="flat" cmpd="sng" algn="ctr">
            <a:solidFill>
              <a:schemeClr val="accent2"/>
            </a:solidFill>
            <a:prstDash val="solid"/>
          </a:ln>
          <a:effectLst/>
        </p:spPr>
        <p:txBody>
          <a:bodyPr rtlCol="0" anchor="ctr">
            <a:noAutofit/>
          </a:bodyPr>
          <a:lstStyle/>
          <a:p>
            <a:pPr marL="0" marR="0" lvl="0" indent="0" algn="ctr" defTabSz="914378" rtl="0" eaLnBrk="1" fontAlgn="auto" latinLnBrk="0" hangingPunct="1">
              <a:lnSpc>
                <a:spcPts val="1300"/>
              </a:lnSpc>
              <a:spcBef>
                <a:spcPts val="0"/>
              </a:spcBef>
              <a:spcAft>
                <a:spcPts val="300"/>
              </a:spcAft>
              <a:buClrTx/>
              <a:buSzPts val="2400"/>
              <a:buFontTx/>
              <a:buNone/>
              <a:tabLst/>
              <a:defRPr/>
            </a:pPr>
            <a:r>
              <a:rPr kumimoji="0" lang="en-GB" sz="1200" b="0" i="0" u="none" strike="noStrike" kern="0" cap="none" spc="0" normalizeH="0" baseline="0" noProof="0">
                <a:ln>
                  <a:noFill/>
                </a:ln>
                <a:solidFill>
                  <a:srgbClr val="000000"/>
                </a:solidFill>
                <a:effectLst/>
                <a:uLnTx/>
                <a:uFillTx/>
                <a:latin typeface="Calibri"/>
                <a:ea typeface="+mn-ea"/>
                <a:cs typeface="Calibri Light" panose="020F0302020204030204" pitchFamily="34" charset="0"/>
              </a:rPr>
              <a:t>For more information, see </a:t>
            </a:r>
            <a:r>
              <a:rPr kumimoji="0" lang="en-GB" sz="1200" b="1" i="0" u="none" strike="noStrike" kern="0" cap="none" spc="0" normalizeH="0" baseline="0" noProof="0">
                <a:ln>
                  <a:noFill/>
                </a:ln>
                <a:solidFill>
                  <a:srgbClr val="000000"/>
                </a:solidFill>
                <a:effectLst/>
                <a:uLnTx/>
                <a:uFillTx/>
                <a:latin typeface="Calibri"/>
                <a:ea typeface="+mn-ea"/>
                <a:cs typeface="Calibri Light" panose="020F0302020204030204" pitchFamily="34" charset="0"/>
              </a:rPr>
              <a:t>Appendix</a:t>
            </a:r>
            <a:r>
              <a:rPr kumimoji="0" lang="en-GB" sz="1200" b="0" i="0" u="none" strike="noStrike" kern="0" cap="none" spc="0" normalizeH="0" baseline="0" noProof="0">
                <a:ln>
                  <a:noFill/>
                </a:ln>
                <a:solidFill>
                  <a:srgbClr val="000000"/>
                </a:solidFill>
                <a:effectLst/>
                <a:uLnTx/>
                <a:uFillTx/>
                <a:latin typeface="Calibri"/>
                <a:ea typeface="+mn-ea"/>
                <a:cs typeface="Calibri Light" panose="020F0302020204030204" pitchFamily="34" charset="0"/>
              </a:rPr>
              <a:t> → </a:t>
            </a:r>
            <a:r>
              <a:rPr kumimoji="0" lang="en-GB" sz="1200" b="1" i="0" u="none" strike="noStrike" kern="0" cap="none" spc="0" normalizeH="0" baseline="0" noProof="0">
                <a:ln>
                  <a:noFill/>
                </a:ln>
                <a:solidFill>
                  <a:srgbClr val="000000"/>
                </a:solidFill>
                <a:effectLst/>
                <a:uLnTx/>
                <a:uFillTx/>
                <a:latin typeface="Calibri"/>
                <a:ea typeface="+mn-ea"/>
                <a:cs typeface="Calibri Light" panose="020F0302020204030204" pitchFamily="34" charset="0"/>
                <a:hlinkClick r:id="rId9" action="ppaction://hlinksldjump">
                  <a:extLst>
                    <a:ext uri="{A12FA001-AC4F-418D-AE19-62706E023703}">
                      <ahyp:hlinkClr xmlns:ahyp="http://schemas.microsoft.com/office/drawing/2018/hyperlinkcolor" val="tx"/>
                    </a:ext>
                  </a:extLst>
                </a:hlinkClick>
              </a:rPr>
              <a:t>How to upload a document</a:t>
            </a:r>
            <a:endParaRPr kumimoji="0" lang="en-GB" sz="1200" b="1" i="0" u="none" strike="noStrike" kern="0" cap="none" spc="0" normalizeH="0" baseline="0" noProof="0">
              <a:ln>
                <a:noFill/>
              </a:ln>
              <a:solidFill>
                <a:srgbClr val="000000"/>
              </a:solidFill>
              <a:effectLst/>
              <a:uLnTx/>
              <a:uFillTx/>
              <a:latin typeface="Calibri"/>
              <a:ea typeface="+mn-ea"/>
              <a:cs typeface="Calibri Light" panose="020F0302020204030204" pitchFamily="34" charset="0"/>
            </a:endParaRPr>
          </a:p>
        </p:txBody>
      </p:sp>
    </p:spTree>
    <p:extLst>
      <p:ext uri="{BB962C8B-B14F-4D97-AF65-F5344CB8AC3E}">
        <p14:creationId xmlns:p14="http://schemas.microsoft.com/office/powerpoint/2010/main" val="2410842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2E3F4-A9D2-2513-76B4-EE37C94E120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DE29972-B5C8-788C-9B2B-240279B088DB}"/>
              </a:ext>
            </a:extLst>
          </p:cNvPr>
          <p:cNvPicPr>
            <a:picLocks noChangeAspect="1"/>
          </p:cNvPicPr>
          <p:nvPr/>
        </p:nvPicPr>
        <p:blipFill>
          <a:blip r:embed="rId2"/>
          <a:stretch>
            <a:fillRect/>
          </a:stretch>
        </p:blipFill>
        <p:spPr>
          <a:xfrm>
            <a:off x="7129444" y="3864690"/>
            <a:ext cx="4611600" cy="2097930"/>
          </a:xfrm>
          <a:prstGeom prst="rect">
            <a:avLst/>
          </a:prstGeom>
          <a:ln w="12700">
            <a:solidFill>
              <a:schemeClr val="accent2"/>
            </a:solidFill>
          </a:ln>
        </p:spPr>
      </p:pic>
      <p:pic>
        <p:nvPicPr>
          <p:cNvPr id="17" name="Picture 16">
            <a:extLst>
              <a:ext uri="{FF2B5EF4-FFF2-40B4-BE49-F238E27FC236}">
                <a16:creationId xmlns:a16="http://schemas.microsoft.com/office/drawing/2014/main" id="{F4288F4B-F835-F82B-A887-0976BD0FCF6F}"/>
              </a:ext>
            </a:extLst>
          </p:cNvPr>
          <p:cNvPicPr>
            <a:picLocks noChangeAspect="1"/>
          </p:cNvPicPr>
          <p:nvPr/>
        </p:nvPicPr>
        <p:blipFill>
          <a:blip r:embed="rId3"/>
          <a:stretch>
            <a:fillRect/>
          </a:stretch>
        </p:blipFill>
        <p:spPr>
          <a:xfrm>
            <a:off x="7129444" y="1584690"/>
            <a:ext cx="4611600" cy="2101428"/>
          </a:xfrm>
          <a:prstGeom prst="rect">
            <a:avLst/>
          </a:prstGeom>
          <a:ln w="12700">
            <a:solidFill>
              <a:schemeClr val="accent2"/>
            </a:solidFill>
          </a:ln>
        </p:spPr>
      </p:pic>
      <p:sp>
        <p:nvSpPr>
          <p:cNvPr id="3" name="Slide Number Placeholder 2">
            <a:extLst>
              <a:ext uri="{FF2B5EF4-FFF2-40B4-BE49-F238E27FC236}">
                <a16:creationId xmlns:a16="http://schemas.microsoft.com/office/drawing/2014/main" id="{CCBBEB2A-1C02-D0DC-02E5-CFCC74AF7BFA}"/>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22</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4" name="Title 6">
            <a:extLst>
              <a:ext uri="{FF2B5EF4-FFF2-40B4-BE49-F238E27FC236}">
                <a16:creationId xmlns:a16="http://schemas.microsoft.com/office/drawing/2014/main" id="{E8181E79-E5BF-0D1D-9041-F275B4F7F36A}"/>
              </a:ext>
            </a:extLst>
          </p:cNvPr>
          <p:cNvSpPr txBox="1">
            <a:spLocks/>
          </p:cNvSpPr>
          <p:nvPr/>
        </p:nvSpPr>
        <p:spPr>
          <a:xfrm>
            <a:off x="407987" y="404812"/>
            <a:ext cx="1152048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create an ESR study proposal</a:t>
            </a:r>
          </a:p>
        </p:txBody>
      </p:sp>
      <p:sp>
        <p:nvSpPr>
          <p:cNvPr id="14" name="TextBox 13">
            <a:extLst>
              <a:ext uri="{FF2B5EF4-FFF2-40B4-BE49-F238E27FC236}">
                <a16:creationId xmlns:a16="http://schemas.microsoft.com/office/drawing/2014/main" id="{69800379-50A7-54D2-ED37-0BC406D61178}"/>
              </a:ext>
            </a:extLst>
          </p:cNvPr>
          <p:cNvSpPr txBox="1"/>
          <p:nvPr/>
        </p:nvSpPr>
        <p:spPr>
          <a:xfrm>
            <a:off x="407987" y="930507"/>
            <a:ext cx="6586525" cy="369332"/>
          </a:xfrm>
          <a:prstGeom prst="rect">
            <a:avLst/>
          </a:prstGeom>
          <a:noFill/>
        </p:spPr>
        <p:txBody>
          <a:bodyPr wrap="square" lIns="72000" tIns="45720" rIns="36000" bIns="45720" rtlCol="0" anchor="t">
            <a:spAutoFit/>
          </a:bodyPr>
          <a:lstStyle/>
          <a:p>
            <a:pPr defTabSz="609585">
              <a:defRPr/>
            </a:pPr>
            <a:r>
              <a:rPr lang="en-GB">
                <a:solidFill>
                  <a:srgbClr val="3F4444"/>
                </a:solidFill>
                <a:ea typeface="Calibri"/>
                <a:cs typeface="Calibri"/>
              </a:rPr>
              <a:t>Uploading the </a:t>
            </a:r>
            <a:r>
              <a:rPr lang="en-GB">
                <a:solidFill>
                  <a:srgbClr val="3F4444"/>
                </a:solidFill>
                <a:latin typeface="Calibri" panose="020F0502020204030204" pitchFamily="34" charset="0"/>
                <a:ea typeface="Calibri" panose="020F0502020204030204" pitchFamily="34" charset="0"/>
                <a:cs typeface="Calibri" panose="020F0502020204030204" pitchFamily="34" charset="0"/>
              </a:rPr>
              <a:t>Publication </a:t>
            </a:r>
            <a:r>
              <a:rPr lang="en-GB">
                <a:solidFill>
                  <a:srgbClr val="3F4444"/>
                </a:solidFill>
                <a:ea typeface="Calibri"/>
                <a:cs typeface="Calibri"/>
              </a:rPr>
              <a:t>document</a:t>
            </a:r>
            <a:endParaRPr lang="en-GB">
              <a:solidFill>
                <a:srgbClr val="3F4444"/>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Text Placeholder 30">
            <a:extLst>
              <a:ext uri="{FF2B5EF4-FFF2-40B4-BE49-F238E27FC236}">
                <a16:creationId xmlns:a16="http://schemas.microsoft.com/office/drawing/2014/main" id="{F4B95576-5EB6-D4CF-5653-6102652F9A92}"/>
              </a:ext>
              <a:ext uri="{C183D7F6-B498-43B3-948B-1728B52AA6E4}">
                <adec:decorative xmlns:adec="http://schemas.microsoft.com/office/drawing/2017/decorative" val="1"/>
              </a:ext>
            </a:extLst>
          </p:cNvPr>
          <p:cNvSpPr txBox="1">
            <a:spLocks/>
          </p:cNvSpPr>
          <p:nvPr/>
        </p:nvSpPr>
        <p:spPr>
          <a:xfrm>
            <a:off x="11597151" y="6303999"/>
            <a:ext cx="294812" cy="355098"/>
          </a:xfrm>
          <a:prstGeom prst="rect">
            <a:avLst/>
          </a:pr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003865"/>
                </a:solidFill>
                <a:effectLst/>
                <a:uLnTx/>
                <a:uFillTx/>
                <a:latin typeface="Calibri"/>
                <a:ea typeface="+mn-ea"/>
                <a:cs typeface="+mn-cs"/>
              </a:rPr>
              <a:t> </a:t>
            </a:r>
          </a:p>
        </p:txBody>
      </p:sp>
      <p:sp>
        <p:nvSpPr>
          <p:cNvPr id="6" name="Rounded Rectangle 4">
            <a:extLst>
              <a:ext uri="{FF2B5EF4-FFF2-40B4-BE49-F238E27FC236}">
                <a16:creationId xmlns:a16="http://schemas.microsoft.com/office/drawing/2014/main" id="{3D7CDFD3-2EB7-0A5E-3C03-AFA00FF4C1E2}"/>
              </a:ext>
            </a:extLst>
          </p:cNvPr>
          <p:cNvSpPr/>
          <p:nvPr/>
        </p:nvSpPr>
        <p:spPr>
          <a:xfrm>
            <a:off x="2585082" y="1606016"/>
            <a:ext cx="2880000" cy="689758"/>
          </a:xfrm>
          <a:prstGeom prst="roundRect">
            <a:avLst>
              <a:gd name="adj" fmla="val 0"/>
            </a:avLst>
          </a:prstGeom>
          <a:solidFill>
            <a:schemeClr val="tx1"/>
          </a:solidFill>
          <a:ln w="6350" cap="flat" cmpd="sng" algn="ctr">
            <a:noFill/>
            <a:prstDash val="solid"/>
          </a:ln>
          <a:effectLst/>
        </p:spPr>
        <p:txBody>
          <a:bodyPr lIns="288000" tIns="45720" rIns="288000" bIns="4572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0" i="0" u="none" strike="noStrike" kern="0" cap="none" spc="0" normalizeH="0" baseline="0" noProof="0">
                <a:ln>
                  <a:noFill/>
                </a:ln>
                <a:solidFill>
                  <a:srgbClr val="FFFFFF"/>
                </a:solidFill>
                <a:effectLst/>
                <a:uLnTx/>
                <a:uFillTx/>
                <a:latin typeface="Calibri"/>
                <a:ea typeface="+mn-ea"/>
                <a:cs typeface="Calibri Light"/>
              </a:rPr>
              <a:t>A pop-up window appears: </a:t>
            </a:r>
            <a:br>
              <a:rPr kumimoji="0" lang="en-GB" sz="1200" b="0" i="0" u="none" strike="noStrike" kern="0" cap="none" spc="0" normalizeH="0" baseline="0" noProof="0">
                <a:ln>
                  <a:noFill/>
                </a:ln>
                <a:solidFill>
                  <a:srgbClr val="3F4444"/>
                </a:solidFill>
                <a:effectLst/>
                <a:uLnTx/>
                <a:uFillTx/>
                <a:latin typeface="Calibri"/>
                <a:ea typeface="+mn-ea"/>
                <a:cs typeface="Calibri Light" panose="020F0302020204030204" pitchFamily="34" charset="0"/>
              </a:rPr>
            </a:br>
            <a:r>
              <a:rPr kumimoji="0" lang="en-GB" sz="1200" b="1" i="0" u="none" strike="noStrike" kern="0" cap="none" spc="0" normalizeH="0" baseline="0" noProof="0">
                <a:ln>
                  <a:noFill/>
                </a:ln>
                <a:solidFill>
                  <a:srgbClr val="FFFFFF"/>
                </a:solidFill>
                <a:effectLst/>
                <a:uLnTx/>
                <a:uFillTx/>
                <a:latin typeface="Calibri"/>
                <a:ea typeface="+mn-ea"/>
                <a:cs typeface="Calibri Light"/>
              </a:rPr>
              <a:t>Search: Documents.</a:t>
            </a:r>
            <a:endParaRPr kumimoji="0" lang="en-US" sz="1200" b="0" i="0" u="none" strike="noStrike" kern="0" cap="none" spc="0" normalizeH="0" baseline="0" noProof="0">
              <a:ln>
                <a:noFill/>
              </a:ln>
              <a:solidFill>
                <a:srgbClr val="FFFFFF"/>
              </a:solidFill>
              <a:effectLst/>
              <a:uLnTx/>
              <a:uFillTx/>
              <a:latin typeface="Calibri"/>
              <a:ea typeface="+mn-ea"/>
              <a:cs typeface="Calibri Light" panose="020F0302020204030204" pitchFamily="34" charset="0"/>
            </a:endParaRPr>
          </a:p>
        </p:txBody>
      </p:sp>
      <p:cxnSp>
        <p:nvCxnSpPr>
          <p:cNvPr id="45" name="Connector: Elbow 44">
            <a:extLst>
              <a:ext uri="{FF2B5EF4-FFF2-40B4-BE49-F238E27FC236}">
                <a16:creationId xmlns:a16="http://schemas.microsoft.com/office/drawing/2014/main" id="{D389DC06-057A-3C40-9C88-9C6BDE85CE05}"/>
              </a:ext>
            </a:extLst>
          </p:cNvPr>
          <p:cNvCxnSpPr>
            <a:cxnSpLocks/>
            <a:stCxn id="27" idx="3"/>
            <a:endCxn id="33" idx="1"/>
          </p:cNvCxnSpPr>
          <p:nvPr/>
        </p:nvCxnSpPr>
        <p:spPr>
          <a:xfrm>
            <a:off x="4648059" y="5285192"/>
            <a:ext cx="2540687" cy="221943"/>
          </a:xfrm>
          <a:prstGeom prst="bentConnector3">
            <a:avLst>
              <a:gd name="adj1" fmla="val 50000"/>
            </a:avLst>
          </a:prstGeom>
          <a:noFill/>
          <a:ln w="19050" cap="flat" cmpd="sng" algn="ctr">
            <a:solidFill>
              <a:schemeClr val="accent1"/>
            </a:solidFill>
            <a:prstDash val="dash"/>
            <a:tailEnd type="triangle"/>
          </a:ln>
          <a:effectLst/>
        </p:spPr>
      </p:cxnSp>
      <p:grpSp>
        <p:nvGrpSpPr>
          <p:cNvPr id="22" name="Group 21">
            <a:extLst>
              <a:ext uri="{FF2B5EF4-FFF2-40B4-BE49-F238E27FC236}">
                <a16:creationId xmlns:a16="http://schemas.microsoft.com/office/drawing/2014/main" id="{B501EC60-2E0E-118A-9242-BEE7A798B0F2}"/>
              </a:ext>
            </a:extLst>
          </p:cNvPr>
          <p:cNvGrpSpPr/>
          <p:nvPr/>
        </p:nvGrpSpPr>
        <p:grpSpPr>
          <a:xfrm>
            <a:off x="407987" y="2423960"/>
            <a:ext cx="4233846" cy="960474"/>
            <a:chOff x="4314305" y="3013239"/>
            <a:chExt cx="2971794" cy="674172"/>
          </a:xfrm>
        </p:grpSpPr>
        <p:sp>
          <p:nvSpPr>
            <p:cNvPr id="23" name="Rounded Rectangle 4">
              <a:extLst>
                <a:ext uri="{FF2B5EF4-FFF2-40B4-BE49-F238E27FC236}">
                  <a16:creationId xmlns:a16="http://schemas.microsoft.com/office/drawing/2014/main" id="{E419E3E6-F95B-D7C9-9450-B465A7B35DA5}"/>
                </a:ext>
              </a:extLst>
            </p:cNvPr>
            <p:cNvSpPr/>
            <p:nvPr/>
          </p:nvSpPr>
          <p:spPr>
            <a:xfrm>
              <a:off x="4506521" y="3203259"/>
              <a:ext cx="2779578" cy="484152"/>
            </a:xfrm>
            <a:prstGeom prst="roundRect">
              <a:avLst>
                <a:gd name="adj" fmla="val 0"/>
              </a:avLst>
            </a:prstGeom>
            <a:solidFill>
              <a:schemeClr val="accent1"/>
            </a:solidFill>
            <a:ln w="6350" cap="flat" cmpd="sng" algn="ctr">
              <a:noFill/>
              <a:prstDash val="solid"/>
            </a:ln>
            <a:effectLst/>
          </p:spPr>
          <p:txBody>
            <a:bodyPr lIns="91440" tIns="45720" rIns="91440" bIns="45720" rtlCol="0" anchor="ctr">
              <a:normAutofit/>
            </a:bodyPr>
            <a:lstStyle/>
            <a:p>
              <a:pPr lvl="0" algn="ctr" defTabSz="914378">
                <a:lnSpc>
                  <a:spcPts val="1400"/>
                </a:lnSpc>
                <a:buSzPts val="2400"/>
                <a:defRPr/>
              </a:pPr>
              <a:r>
                <a:rPr lang="en-GB" sz="1200" kern="0">
                  <a:solidFill>
                    <a:srgbClr val="FFFFFF"/>
                  </a:solidFill>
                  <a:ea typeface="Calibri" panose="020F0502020204030204" pitchFamily="34" charset="0"/>
                  <a:cs typeface="Calibri"/>
                </a:rPr>
                <a:t>Click </a:t>
              </a:r>
              <a:r>
                <a:rPr lang="en-GB" sz="1200" b="1" kern="0">
                  <a:solidFill>
                    <a:srgbClr val="FFFFFF"/>
                  </a:solidFill>
                  <a:ea typeface="Calibri" panose="020F0502020204030204" pitchFamily="34" charset="0"/>
                  <a:cs typeface="Calibri"/>
                </a:rPr>
                <a:t>+Create</a:t>
              </a:r>
              <a:r>
                <a:rPr lang="en-GB" sz="1200" kern="0">
                  <a:solidFill>
                    <a:srgbClr val="FFFFFF"/>
                  </a:solidFill>
                  <a:ea typeface="Calibri" panose="020F0502020204030204" pitchFamily="34" charset="0"/>
                  <a:cs typeface="Calibri"/>
                </a:rPr>
                <a:t> </a:t>
              </a:r>
              <a:endParaRPr lang="en-US" sz="1200" b="1" kern="0">
                <a:solidFill>
                  <a:srgbClr val="FFFFFF"/>
                </a:solidFill>
                <a:ea typeface="Calibri" panose="020F0502020204030204" pitchFamily="34" charset="0"/>
                <a:cs typeface="Calibri"/>
              </a:endParaRPr>
            </a:p>
          </p:txBody>
        </p:sp>
        <p:sp>
          <p:nvSpPr>
            <p:cNvPr id="24" name="Oval 23">
              <a:extLst>
                <a:ext uri="{FF2B5EF4-FFF2-40B4-BE49-F238E27FC236}">
                  <a16:creationId xmlns:a16="http://schemas.microsoft.com/office/drawing/2014/main" id="{9A66CA86-FDE0-437A-C8C0-F2E97E563F87}"/>
                </a:ext>
              </a:extLst>
            </p:cNvPr>
            <p:cNvSpPr/>
            <p:nvPr/>
          </p:nvSpPr>
          <p:spPr>
            <a:xfrm>
              <a:off x="4314305" y="3013239"/>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22</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cxnSp>
        <p:nvCxnSpPr>
          <p:cNvPr id="29" name="Connector: Elbow 28">
            <a:extLst>
              <a:ext uri="{FF2B5EF4-FFF2-40B4-BE49-F238E27FC236}">
                <a16:creationId xmlns:a16="http://schemas.microsoft.com/office/drawing/2014/main" id="{274DAACB-514C-912C-9A2A-4FC29FF8AE6F}"/>
              </a:ext>
            </a:extLst>
          </p:cNvPr>
          <p:cNvCxnSpPr>
            <a:cxnSpLocks/>
            <a:stCxn id="23" idx="3"/>
            <a:endCxn id="2" idx="1"/>
          </p:cNvCxnSpPr>
          <p:nvPr/>
        </p:nvCxnSpPr>
        <p:spPr>
          <a:xfrm flipV="1">
            <a:off x="4641833" y="2170495"/>
            <a:ext cx="3429537" cy="869060"/>
          </a:xfrm>
          <a:prstGeom prst="bentConnector3">
            <a:avLst>
              <a:gd name="adj1" fmla="val 50000"/>
            </a:avLst>
          </a:prstGeom>
          <a:noFill/>
          <a:ln w="19050" cap="flat" cmpd="sng" algn="ctr">
            <a:solidFill>
              <a:schemeClr val="accent2"/>
            </a:solidFill>
            <a:prstDash val="dash"/>
            <a:tailEnd type="triangle"/>
          </a:ln>
          <a:effectLst/>
        </p:spPr>
      </p:cxnSp>
      <p:grpSp>
        <p:nvGrpSpPr>
          <p:cNvPr id="12" name="Group 11">
            <a:extLst>
              <a:ext uri="{FF2B5EF4-FFF2-40B4-BE49-F238E27FC236}">
                <a16:creationId xmlns:a16="http://schemas.microsoft.com/office/drawing/2014/main" id="{C7F99465-163C-B2C1-7431-AE32831F1CC9}"/>
              </a:ext>
            </a:extLst>
          </p:cNvPr>
          <p:cNvGrpSpPr/>
          <p:nvPr/>
        </p:nvGrpSpPr>
        <p:grpSpPr>
          <a:xfrm>
            <a:off x="8071370" y="2029452"/>
            <a:ext cx="565312" cy="282085"/>
            <a:chOff x="8923912" y="1493169"/>
            <a:chExt cx="2234917" cy="967621"/>
          </a:xfrm>
        </p:grpSpPr>
        <p:sp>
          <p:nvSpPr>
            <p:cNvPr id="2" name="Rectangle 1">
              <a:extLst>
                <a:ext uri="{FF2B5EF4-FFF2-40B4-BE49-F238E27FC236}">
                  <a16:creationId xmlns:a16="http://schemas.microsoft.com/office/drawing/2014/main" id="{10CF7EF7-E334-9A2B-6922-FB2B81637D2D}"/>
                </a:ext>
              </a:extLst>
            </p:cNvPr>
            <p:cNvSpPr/>
            <p:nvPr/>
          </p:nvSpPr>
          <p:spPr>
            <a:xfrm>
              <a:off x="8923912" y="1493169"/>
              <a:ext cx="2234917" cy="967621"/>
            </a:xfrm>
            <a:prstGeom prst="rect">
              <a:avLst/>
            </a:prstGeom>
            <a:solidFill>
              <a:schemeClr val="bg1"/>
            </a:solidFill>
            <a:ln w="25400">
              <a:solidFill>
                <a:srgbClr val="F0A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20000"/>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0" name="Picture 9" descr="A white sign with black text&#10;&#10;Description automatically generated">
              <a:extLst>
                <a:ext uri="{FF2B5EF4-FFF2-40B4-BE49-F238E27FC236}">
                  <a16:creationId xmlns:a16="http://schemas.microsoft.com/office/drawing/2014/main" id="{50C9D7AB-112E-097F-B597-BEE70F60320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021412" y="1630636"/>
              <a:ext cx="2039914" cy="776083"/>
            </a:xfrm>
            <a:prstGeom prst="rect">
              <a:avLst/>
            </a:prstGeom>
            <a:ln w="25400">
              <a:noFill/>
            </a:ln>
          </p:spPr>
        </p:pic>
      </p:grpSp>
      <p:sp>
        <p:nvSpPr>
          <p:cNvPr id="25" name="Rounded Rectangle 4">
            <a:extLst>
              <a:ext uri="{FF2B5EF4-FFF2-40B4-BE49-F238E27FC236}">
                <a16:creationId xmlns:a16="http://schemas.microsoft.com/office/drawing/2014/main" id="{980B5EF7-93FE-4B1E-2444-E04B8C3FC02A}"/>
              </a:ext>
            </a:extLst>
          </p:cNvPr>
          <p:cNvSpPr/>
          <p:nvPr/>
        </p:nvSpPr>
        <p:spPr>
          <a:xfrm>
            <a:off x="3216000" y="3643145"/>
            <a:ext cx="2880000" cy="686605"/>
          </a:xfrm>
          <a:prstGeom prst="roundRect">
            <a:avLst>
              <a:gd name="adj" fmla="val 0"/>
            </a:avLst>
          </a:prstGeom>
          <a:solidFill>
            <a:schemeClr val="tx1"/>
          </a:solidFill>
          <a:ln w="6350" cap="flat" cmpd="sng" algn="ctr">
            <a:noFill/>
            <a:prstDash val="solid"/>
          </a:ln>
          <a:effectLst/>
        </p:spPr>
        <p:txBody>
          <a:bodyPr lIns="288000" rIns="288000" rtlCol="0" anchor="ctr">
            <a:no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 new window appears: </a:t>
            </a:r>
          </a:p>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Upload Files (Step 1)</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6" name="Group 25">
            <a:extLst>
              <a:ext uri="{FF2B5EF4-FFF2-40B4-BE49-F238E27FC236}">
                <a16:creationId xmlns:a16="http://schemas.microsoft.com/office/drawing/2014/main" id="{8DE8258D-913E-2FF2-6D93-B22B4F9F0076}"/>
              </a:ext>
            </a:extLst>
          </p:cNvPr>
          <p:cNvGrpSpPr/>
          <p:nvPr/>
        </p:nvGrpSpPr>
        <p:grpSpPr>
          <a:xfrm>
            <a:off x="405972" y="4504701"/>
            <a:ext cx="4242087" cy="1228347"/>
            <a:chOff x="4291757" y="2969777"/>
            <a:chExt cx="3206779" cy="862196"/>
          </a:xfrm>
        </p:grpSpPr>
        <p:sp>
          <p:nvSpPr>
            <p:cNvPr id="27" name="Rounded Rectangle 4">
              <a:extLst>
                <a:ext uri="{FF2B5EF4-FFF2-40B4-BE49-F238E27FC236}">
                  <a16:creationId xmlns:a16="http://schemas.microsoft.com/office/drawing/2014/main" id="{ABD21CF0-65A7-4E73-CB9B-097F3D554D4A}"/>
                </a:ext>
              </a:extLst>
            </p:cNvPr>
            <p:cNvSpPr/>
            <p:nvPr/>
          </p:nvSpPr>
          <p:spPr>
            <a:xfrm>
              <a:off x="4504999" y="3203258"/>
              <a:ext cx="2993537" cy="628715"/>
            </a:xfrm>
            <a:prstGeom prst="roundRect">
              <a:avLst>
                <a:gd name="adj" fmla="val 0"/>
              </a:avLst>
            </a:prstGeom>
            <a:solidFill>
              <a:schemeClr val="accent1"/>
            </a:solidFill>
            <a:ln w="6350" cap="flat" cmpd="sng" algn="ctr">
              <a:noFill/>
              <a:prstDash val="solid"/>
            </a:ln>
            <a:effectLst/>
          </p:spPr>
          <p:txBody>
            <a:bodyPr rtlCol="0" anchor="ctr">
              <a:noAutofit/>
            </a:bodyPr>
            <a:lstStyle/>
            <a:p>
              <a:pPr marL="0" marR="0" lvl="0" indent="0" algn="ctr" defTabSz="914378" rtl="0" eaLnBrk="1" fontAlgn="auto" latinLnBrk="0" hangingPunct="1">
                <a:lnSpc>
                  <a:spcPts val="1500"/>
                </a:lnSpc>
                <a:spcBef>
                  <a:spcPts val="0"/>
                </a:spcBef>
                <a:spcAft>
                  <a:spcPts val="0"/>
                </a:spcAft>
                <a:buClrTx/>
                <a:buSzPts val="2400"/>
                <a:buFontTx/>
                <a:buNone/>
                <a:tabLst/>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Follow instructions to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upload files. </a:t>
              </a:r>
            </a:p>
            <a:p>
              <a:pPr marL="0" marR="0" lvl="0" indent="0" algn="ctr" defTabSz="914378" rtl="0" eaLnBrk="1" fontAlgn="auto" latinLnBrk="0" hangingPunct="1">
                <a:lnSpc>
                  <a:spcPts val="1500"/>
                </a:lnSpc>
                <a:spcBef>
                  <a:spcPts val="0"/>
                </a:spcBef>
                <a:spcAft>
                  <a:spcPts val="0"/>
                </a:spcAft>
                <a:buClrTx/>
                <a:buSzPts val="2400"/>
                <a:buFontTx/>
                <a:buNone/>
                <a:tabLst/>
                <a:defRPr/>
              </a:pP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Click on the </a:t>
              </a:r>
              <a:r>
                <a:rPr kumimoji="0" lang="en-GB"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Document Type </a:t>
              </a: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field and select</a:t>
              </a:r>
              <a:r>
                <a:rPr kumimoji="0" lang="en-GB"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the proper </a:t>
              </a:r>
              <a:r>
                <a:rPr kumimoji="0" lang="en-GB"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Type </a:t>
              </a: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and</a:t>
              </a:r>
              <a:r>
                <a:rPr kumimoji="0" lang="en-GB"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 Subtype </a:t>
              </a: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from the drop-down menu</a:t>
              </a:r>
              <a:r>
                <a:rPr kumimoji="0" lang="en-GB"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 </a:t>
              </a:r>
              <a:endParaRPr kumimoji="0" lang="en-US" sz="1200" b="1"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endParaRPr>
            </a:p>
          </p:txBody>
        </p:sp>
        <p:sp>
          <p:nvSpPr>
            <p:cNvPr id="28" name="Oval 27">
              <a:extLst>
                <a:ext uri="{FF2B5EF4-FFF2-40B4-BE49-F238E27FC236}">
                  <a16:creationId xmlns:a16="http://schemas.microsoft.com/office/drawing/2014/main" id="{BE9A7C31-9D56-ECC3-DF51-9E3B589F55F4}"/>
                </a:ext>
              </a:extLst>
            </p:cNvPr>
            <p:cNvSpPr/>
            <p:nvPr/>
          </p:nvSpPr>
          <p:spPr>
            <a:xfrm>
              <a:off x="4291757" y="2969777"/>
              <a:ext cx="426482" cy="396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23</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pic>
        <p:nvPicPr>
          <p:cNvPr id="33" name="Picture 32">
            <a:extLst>
              <a:ext uri="{FF2B5EF4-FFF2-40B4-BE49-F238E27FC236}">
                <a16:creationId xmlns:a16="http://schemas.microsoft.com/office/drawing/2014/main" id="{115333B0-EE68-1DFC-CC36-CF6C3BD50FD4}"/>
              </a:ext>
            </a:extLst>
          </p:cNvPr>
          <p:cNvPicPr>
            <a:picLocks noChangeAspect="1"/>
          </p:cNvPicPr>
          <p:nvPr/>
        </p:nvPicPr>
        <p:blipFill>
          <a:blip r:embed="rId7"/>
          <a:stretch>
            <a:fillRect/>
          </a:stretch>
        </p:blipFill>
        <p:spPr>
          <a:xfrm>
            <a:off x="7188746" y="5023809"/>
            <a:ext cx="2330558" cy="966651"/>
          </a:xfrm>
          <a:prstGeom prst="rect">
            <a:avLst/>
          </a:prstGeom>
          <a:ln w="19050">
            <a:solidFill>
              <a:schemeClr val="accent2"/>
            </a:solidFill>
          </a:ln>
        </p:spPr>
      </p:pic>
    </p:spTree>
    <p:extLst>
      <p:ext uri="{BB962C8B-B14F-4D97-AF65-F5344CB8AC3E}">
        <p14:creationId xmlns:p14="http://schemas.microsoft.com/office/powerpoint/2010/main" val="357617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A15F7-E536-F5DC-A467-123F9865A70B}"/>
            </a:ext>
          </a:extLst>
        </p:cNvPr>
        <p:cNvGrpSpPr/>
        <p:nvPr/>
      </p:nvGrpSpPr>
      <p:grpSpPr>
        <a:xfrm>
          <a:off x="0" y="0"/>
          <a:ext cx="0" cy="0"/>
          <a:chOff x="0" y="0"/>
          <a:chExt cx="0" cy="0"/>
        </a:xfrm>
      </p:grpSpPr>
      <p:grpSp>
        <p:nvGrpSpPr>
          <p:cNvPr id="29" name="Group 28">
            <a:extLst>
              <a:ext uri="{FF2B5EF4-FFF2-40B4-BE49-F238E27FC236}">
                <a16:creationId xmlns:a16="http://schemas.microsoft.com/office/drawing/2014/main" id="{D1647361-88EE-43CB-2CBC-EBC886049F06}"/>
              </a:ext>
            </a:extLst>
          </p:cNvPr>
          <p:cNvGrpSpPr/>
          <p:nvPr/>
        </p:nvGrpSpPr>
        <p:grpSpPr>
          <a:xfrm>
            <a:off x="7132957" y="3934759"/>
            <a:ext cx="4611600" cy="2153152"/>
            <a:chOff x="7172412" y="3696789"/>
            <a:chExt cx="4611600" cy="2153152"/>
          </a:xfrm>
        </p:grpSpPr>
        <p:pic>
          <p:nvPicPr>
            <p:cNvPr id="30" name="Picture 29">
              <a:extLst>
                <a:ext uri="{FF2B5EF4-FFF2-40B4-BE49-F238E27FC236}">
                  <a16:creationId xmlns:a16="http://schemas.microsoft.com/office/drawing/2014/main" id="{8FEE3ADB-3248-F92E-3457-628AC4E9957B}"/>
                </a:ext>
              </a:extLst>
            </p:cNvPr>
            <p:cNvPicPr>
              <a:picLocks noChangeAspect="1"/>
            </p:cNvPicPr>
            <p:nvPr/>
          </p:nvPicPr>
          <p:blipFill>
            <a:blip r:embed="rId3"/>
            <a:srcRect b="16163"/>
            <a:stretch>
              <a:fillRect/>
            </a:stretch>
          </p:blipFill>
          <p:spPr>
            <a:xfrm>
              <a:off x="7172412" y="3696789"/>
              <a:ext cx="4611600" cy="2153152"/>
            </a:xfrm>
            <a:prstGeom prst="rect">
              <a:avLst/>
            </a:prstGeom>
            <a:ln w="12700">
              <a:solidFill>
                <a:schemeClr val="accent2"/>
              </a:solidFill>
            </a:ln>
          </p:spPr>
        </p:pic>
        <p:pic>
          <p:nvPicPr>
            <p:cNvPr id="31" name="Picture 30">
              <a:extLst>
                <a:ext uri="{FF2B5EF4-FFF2-40B4-BE49-F238E27FC236}">
                  <a16:creationId xmlns:a16="http://schemas.microsoft.com/office/drawing/2014/main" id="{4181849B-130B-B7F0-9F82-A5D7354CF647}"/>
                </a:ext>
              </a:extLst>
            </p:cNvPr>
            <p:cNvPicPr>
              <a:picLocks noChangeAspect="1"/>
            </p:cNvPicPr>
            <p:nvPr/>
          </p:nvPicPr>
          <p:blipFill>
            <a:blip r:embed="rId4"/>
            <a:stretch>
              <a:fillRect/>
            </a:stretch>
          </p:blipFill>
          <p:spPr>
            <a:xfrm>
              <a:off x="7861621" y="4243303"/>
              <a:ext cx="1639887" cy="1091466"/>
            </a:xfrm>
            <a:prstGeom prst="rect">
              <a:avLst/>
            </a:prstGeom>
          </p:spPr>
        </p:pic>
      </p:grpSp>
      <p:pic>
        <p:nvPicPr>
          <p:cNvPr id="9" name="Picture 8">
            <a:extLst>
              <a:ext uri="{FF2B5EF4-FFF2-40B4-BE49-F238E27FC236}">
                <a16:creationId xmlns:a16="http://schemas.microsoft.com/office/drawing/2014/main" id="{58757A66-D33E-7A43-3E00-E62267089B26}"/>
              </a:ext>
            </a:extLst>
          </p:cNvPr>
          <p:cNvPicPr>
            <a:picLocks noChangeAspect="1"/>
          </p:cNvPicPr>
          <p:nvPr/>
        </p:nvPicPr>
        <p:blipFill>
          <a:blip r:embed="rId5"/>
          <a:stretch>
            <a:fillRect/>
          </a:stretch>
        </p:blipFill>
        <p:spPr>
          <a:xfrm>
            <a:off x="7132957" y="1697965"/>
            <a:ext cx="4611600" cy="2114352"/>
          </a:xfrm>
          <a:prstGeom prst="rect">
            <a:avLst/>
          </a:prstGeom>
          <a:ln w="12700">
            <a:solidFill>
              <a:schemeClr val="accent2"/>
            </a:solidFill>
          </a:ln>
        </p:spPr>
      </p:pic>
      <p:sp>
        <p:nvSpPr>
          <p:cNvPr id="3" name="Slide Number Placeholder 2">
            <a:extLst>
              <a:ext uri="{FF2B5EF4-FFF2-40B4-BE49-F238E27FC236}">
                <a16:creationId xmlns:a16="http://schemas.microsoft.com/office/drawing/2014/main" id="{DE2EFEC0-2B03-C120-0ECE-621951EE856D}"/>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23</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4" name="Title 6">
            <a:extLst>
              <a:ext uri="{FF2B5EF4-FFF2-40B4-BE49-F238E27FC236}">
                <a16:creationId xmlns:a16="http://schemas.microsoft.com/office/drawing/2014/main" id="{2DCEC483-11B1-104B-34F9-11A09880B299}"/>
              </a:ext>
            </a:extLst>
          </p:cNvPr>
          <p:cNvSpPr txBox="1">
            <a:spLocks/>
          </p:cNvSpPr>
          <p:nvPr/>
        </p:nvSpPr>
        <p:spPr>
          <a:xfrm>
            <a:off x="407987" y="404812"/>
            <a:ext cx="1152048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create an ESR study proposal</a:t>
            </a:r>
          </a:p>
        </p:txBody>
      </p:sp>
      <p:sp>
        <p:nvSpPr>
          <p:cNvPr id="13" name="TextBox 12">
            <a:extLst>
              <a:ext uri="{FF2B5EF4-FFF2-40B4-BE49-F238E27FC236}">
                <a16:creationId xmlns:a16="http://schemas.microsoft.com/office/drawing/2014/main" id="{DBC2BF1E-EED6-0080-AD3B-0D196503A693}"/>
              </a:ext>
            </a:extLst>
          </p:cNvPr>
          <p:cNvSpPr txBox="1"/>
          <p:nvPr/>
        </p:nvSpPr>
        <p:spPr>
          <a:xfrm>
            <a:off x="407988" y="934071"/>
            <a:ext cx="6586525" cy="369332"/>
          </a:xfrm>
          <a:prstGeom prst="rect">
            <a:avLst/>
          </a:prstGeom>
          <a:noFill/>
        </p:spPr>
        <p:txBody>
          <a:bodyPr wrap="square" lIns="72000" tIns="45720" rIns="36000" bIns="45720" rtlCol="0" anchor="t">
            <a:spAutoFit/>
          </a:bodyPr>
          <a:lstStyle/>
          <a:p>
            <a:pPr defTabSz="609585">
              <a:defRPr/>
            </a:pPr>
            <a:r>
              <a:rPr lang="en-GB">
                <a:solidFill>
                  <a:srgbClr val="3F4444"/>
                </a:solidFill>
                <a:ea typeface="Calibri"/>
                <a:cs typeface="Calibri"/>
              </a:rPr>
              <a:t>Uploading the </a:t>
            </a:r>
            <a:r>
              <a:rPr lang="en-GB">
                <a:solidFill>
                  <a:srgbClr val="3F4444"/>
                </a:solidFill>
                <a:latin typeface="Calibri" panose="020F0502020204030204" pitchFamily="34" charset="0"/>
                <a:ea typeface="Calibri" panose="020F0502020204030204" pitchFamily="34" charset="0"/>
                <a:cs typeface="Calibri" panose="020F0502020204030204" pitchFamily="34" charset="0"/>
              </a:rPr>
              <a:t>Publication </a:t>
            </a:r>
            <a:r>
              <a:rPr lang="en-GB">
                <a:solidFill>
                  <a:srgbClr val="3F4444"/>
                </a:solidFill>
                <a:ea typeface="Calibri"/>
                <a:cs typeface="Calibri"/>
              </a:rPr>
              <a:t>document</a:t>
            </a:r>
            <a:endParaRPr lang="en-GB">
              <a:solidFill>
                <a:srgbClr val="3F4444"/>
              </a:solidFill>
              <a:latin typeface="Calibri" panose="020F0502020204030204" pitchFamily="34" charset="0"/>
              <a:ea typeface="Calibri" panose="020F0502020204030204" pitchFamily="34" charset="0"/>
              <a:cs typeface="Calibri" panose="020F0502020204030204" pitchFamily="34" charset="0"/>
            </a:endParaRPr>
          </a:p>
        </p:txBody>
      </p:sp>
      <p:sp>
        <p:nvSpPr>
          <p:cNvPr id="17" name="Text Placeholder 30">
            <a:extLst>
              <a:ext uri="{FF2B5EF4-FFF2-40B4-BE49-F238E27FC236}">
                <a16:creationId xmlns:a16="http://schemas.microsoft.com/office/drawing/2014/main" id="{9482B88A-0C33-2779-4CD7-D4FBD9F92F35}"/>
              </a:ext>
              <a:ext uri="{C183D7F6-B498-43B3-948B-1728B52AA6E4}">
                <adec:decorative xmlns:adec="http://schemas.microsoft.com/office/drawing/2017/decorative" val="1"/>
              </a:ext>
            </a:extLst>
          </p:cNvPr>
          <p:cNvSpPr txBox="1">
            <a:spLocks/>
          </p:cNvSpPr>
          <p:nvPr/>
        </p:nvSpPr>
        <p:spPr>
          <a:xfrm>
            <a:off x="11597151" y="6303999"/>
            <a:ext cx="294812" cy="355098"/>
          </a:xfrm>
          <a:prstGeom prst="rect">
            <a:avLst/>
          </a:prstGeom>
          <a: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003865"/>
                </a:solidFill>
                <a:effectLst/>
                <a:uLnTx/>
                <a:uFillTx/>
                <a:latin typeface="Calibri"/>
                <a:ea typeface="+mn-ea"/>
                <a:cs typeface="+mn-cs"/>
              </a:rPr>
              <a:t> </a:t>
            </a:r>
          </a:p>
        </p:txBody>
      </p:sp>
      <p:cxnSp>
        <p:nvCxnSpPr>
          <p:cNvPr id="10" name="Connector: Elbow 9">
            <a:extLst>
              <a:ext uri="{FF2B5EF4-FFF2-40B4-BE49-F238E27FC236}">
                <a16:creationId xmlns:a16="http://schemas.microsoft.com/office/drawing/2014/main" id="{83490AF0-4FED-74F9-D4E4-28AB6F14DB13}"/>
              </a:ext>
            </a:extLst>
          </p:cNvPr>
          <p:cNvCxnSpPr>
            <a:cxnSpLocks/>
            <a:stCxn id="24" idx="3"/>
            <a:endCxn id="22" idx="1"/>
          </p:cNvCxnSpPr>
          <p:nvPr/>
        </p:nvCxnSpPr>
        <p:spPr>
          <a:xfrm>
            <a:off x="4648058" y="2295794"/>
            <a:ext cx="5296904" cy="1133206"/>
          </a:xfrm>
          <a:prstGeom prst="bentConnector3">
            <a:avLst>
              <a:gd name="adj1" fmla="val 50000"/>
            </a:avLst>
          </a:prstGeom>
          <a:noFill/>
          <a:ln w="19050" cap="flat" cmpd="sng" algn="ctr">
            <a:solidFill>
              <a:schemeClr val="accent2"/>
            </a:solidFill>
            <a:prstDash val="dash"/>
            <a:tailEnd type="triangle"/>
          </a:ln>
          <a:effectLst/>
        </p:spPr>
      </p:cxnSp>
      <p:grpSp>
        <p:nvGrpSpPr>
          <p:cNvPr id="23" name="Group 22">
            <a:extLst>
              <a:ext uri="{FF2B5EF4-FFF2-40B4-BE49-F238E27FC236}">
                <a16:creationId xmlns:a16="http://schemas.microsoft.com/office/drawing/2014/main" id="{22697BF5-9F5C-1653-4BD3-26593CE14673}"/>
              </a:ext>
            </a:extLst>
          </p:cNvPr>
          <p:cNvGrpSpPr/>
          <p:nvPr/>
        </p:nvGrpSpPr>
        <p:grpSpPr>
          <a:xfrm>
            <a:off x="407987" y="1688867"/>
            <a:ext cx="4240071" cy="938273"/>
            <a:chOff x="4314305" y="3009825"/>
            <a:chExt cx="2976164" cy="658589"/>
          </a:xfrm>
        </p:grpSpPr>
        <p:sp>
          <p:nvSpPr>
            <p:cNvPr id="24" name="Rounded Rectangle 4">
              <a:extLst>
                <a:ext uri="{FF2B5EF4-FFF2-40B4-BE49-F238E27FC236}">
                  <a16:creationId xmlns:a16="http://schemas.microsoft.com/office/drawing/2014/main" id="{E0D60667-0A66-12B5-705F-5EE59EFA1F0A}"/>
                </a:ext>
              </a:extLst>
            </p:cNvPr>
            <p:cNvSpPr/>
            <p:nvPr/>
          </p:nvSpPr>
          <p:spPr>
            <a:xfrm>
              <a:off x="4510891" y="3203260"/>
              <a:ext cx="2779578" cy="465154"/>
            </a:xfrm>
            <a:prstGeom prst="roundRect">
              <a:avLst>
                <a:gd name="adj" fmla="val 0"/>
              </a:avLst>
            </a:prstGeom>
            <a:solidFill>
              <a:schemeClr val="accent1"/>
            </a:solidFill>
            <a:ln w="6350" cap="flat" cmpd="sng" algn="ctr">
              <a:noFill/>
              <a:prstDash val="solid"/>
            </a:ln>
            <a:effectLst/>
          </p:spPr>
          <p:txBody>
            <a:bodyPr lIns="180000" tIns="0" rIns="180000" bIns="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US"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Click </a:t>
              </a:r>
              <a:r>
                <a:rPr kumimoji="0" lang="en-US"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Next</a:t>
              </a:r>
              <a:endParaRPr kumimoji="0" lang="en-US"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5" name="Oval 24">
              <a:extLst>
                <a:ext uri="{FF2B5EF4-FFF2-40B4-BE49-F238E27FC236}">
                  <a16:creationId xmlns:a16="http://schemas.microsoft.com/office/drawing/2014/main" id="{AFAAA302-7466-F66A-35CE-4E01E07A752D}"/>
                </a:ext>
              </a:extLst>
            </p:cNvPr>
            <p:cNvSpPr/>
            <p:nvPr/>
          </p:nvSpPr>
          <p:spPr>
            <a:xfrm>
              <a:off x="4314305" y="3009825"/>
              <a:ext cx="396000" cy="396000"/>
            </a:xfrm>
            <a:prstGeom prst="ellipse">
              <a:avLst/>
            </a:prstGeom>
            <a:solidFill>
              <a:srgbClr val="FFFFFF"/>
            </a:solidFill>
            <a:ln w="12700" cap="flat" cmpd="sng" algn="ctr">
              <a:solidFill>
                <a:schemeClr val="accent1"/>
              </a:solidFill>
              <a:prstDash val="solid"/>
            </a:ln>
            <a:effectLst/>
          </p:spPr>
          <p:txBody>
            <a:bodyPr wrap="none" lIns="72000" tIns="0" rIns="72000" b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24</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pic>
        <p:nvPicPr>
          <p:cNvPr id="22" name="Picture 21">
            <a:extLst>
              <a:ext uri="{FF2B5EF4-FFF2-40B4-BE49-F238E27FC236}">
                <a16:creationId xmlns:a16="http://schemas.microsoft.com/office/drawing/2014/main" id="{BB355009-11CB-36A5-A398-4B5FCC0168CE}"/>
              </a:ext>
            </a:extLst>
          </p:cNvPr>
          <p:cNvPicPr>
            <a:picLocks noChangeAspect="1"/>
          </p:cNvPicPr>
          <p:nvPr/>
        </p:nvPicPr>
        <p:blipFill>
          <a:blip r:embed="rId8"/>
          <a:stretch>
            <a:fillRect/>
          </a:stretch>
        </p:blipFill>
        <p:spPr>
          <a:xfrm>
            <a:off x="9944962" y="3257280"/>
            <a:ext cx="556125" cy="343439"/>
          </a:xfrm>
          <a:prstGeom prst="rect">
            <a:avLst/>
          </a:prstGeom>
          <a:ln w="25400">
            <a:solidFill>
              <a:schemeClr val="accent2"/>
            </a:solidFill>
          </a:ln>
        </p:spPr>
      </p:pic>
      <p:sp>
        <p:nvSpPr>
          <p:cNvPr id="28" name="Rounded Rectangle 4">
            <a:extLst>
              <a:ext uri="{FF2B5EF4-FFF2-40B4-BE49-F238E27FC236}">
                <a16:creationId xmlns:a16="http://schemas.microsoft.com/office/drawing/2014/main" id="{43E236B9-76B9-76B8-5642-1DF54C014ABC}"/>
              </a:ext>
            </a:extLst>
          </p:cNvPr>
          <p:cNvSpPr/>
          <p:nvPr/>
        </p:nvSpPr>
        <p:spPr>
          <a:xfrm>
            <a:off x="3216000" y="3232834"/>
            <a:ext cx="2880000" cy="686605"/>
          </a:xfrm>
          <a:prstGeom prst="roundRect">
            <a:avLst>
              <a:gd name="adj" fmla="val 0"/>
            </a:avLst>
          </a:prstGeom>
          <a:solidFill>
            <a:schemeClr val="tx1"/>
          </a:solidFill>
          <a:ln w="6350" cap="flat" cmpd="sng" algn="ctr">
            <a:noFill/>
            <a:prstDash val="solid"/>
          </a:ln>
          <a:effectLst/>
        </p:spPr>
        <p:txBody>
          <a:bodyPr lIns="288000" rIns="288000" rtlCol="0" anchor="ctr">
            <a:no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 new window appears: </a:t>
            </a:r>
          </a:p>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Upload Files (Step 2)</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2" name="Picture 31">
            <a:extLst>
              <a:ext uri="{FF2B5EF4-FFF2-40B4-BE49-F238E27FC236}">
                <a16:creationId xmlns:a16="http://schemas.microsoft.com/office/drawing/2014/main" id="{F01163C8-F833-EE30-6822-E14799F3B08A}"/>
              </a:ext>
            </a:extLst>
          </p:cNvPr>
          <p:cNvPicPr>
            <a:picLocks noChangeAspect="1"/>
          </p:cNvPicPr>
          <p:nvPr/>
        </p:nvPicPr>
        <p:blipFill>
          <a:blip r:embed="rId9"/>
          <a:stretch>
            <a:fillRect/>
          </a:stretch>
        </p:blipFill>
        <p:spPr>
          <a:xfrm>
            <a:off x="10012580" y="5074600"/>
            <a:ext cx="1731977" cy="170867"/>
          </a:xfrm>
          <a:prstGeom prst="rect">
            <a:avLst/>
          </a:prstGeom>
          <a:ln w="19050">
            <a:solidFill>
              <a:schemeClr val="accent2"/>
            </a:solidFill>
          </a:ln>
        </p:spPr>
      </p:pic>
      <p:grpSp>
        <p:nvGrpSpPr>
          <p:cNvPr id="33" name="Group 32">
            <a:extLst>
              <a:ext uri="{FF2B5EF4-FFF2-40B4-BE49-F238E27FC236}">
                <a16:creationId xmlns:a16="http://schemas.microsoft.com/office/drawing/2014/main" id="{B29B0D26-DFCF-D2B3-9ACE-8E06DA085359}"/>
              </a:ext>
            </a:extLst>
          </p:cNvPr>
          <p:cNvGrpSpPr/>
          <p:nvPr/>
        </p:nvGrpSpPr>
        <p:grpSpPr>
          <a:xfrm>
            <a:off x="407987" y="5338439"/>
            <a:ext cx="4231734" cy="888574"/>
            <a:chOff x="4314305" y="3008359"/>
            <a:chExt cx="2970312" cy="623703"/>
          </a:xfrm>
        </p:grpSpPr>
        <p:sp>
          <p:nvSpPr>
            <p:cNvPr id="34" name="Rounded Rectangle 4">
              <a:extLst>
                <a:ext uri="{FF2B5EF4-FFF2-40B4-BE49-F238E27FC236}">
                  <a16:creationId xmlns:a16="http://schemas.microsoft.com/office/drawing/2014/main" id="{8920D286-AB68-CF16-77E3-E8E70CEBAA6B}"/>
                </a:ext>
              </a:extLst>
            </p:cNvPr>
            <p:cNvSpPr/>
            <p:nvPr/>
          </p:nvSpPr>
          <p:spPr>
            <a:xfrm>
              <a:off x="4505039" y="3206146"/>
              <a:ext cx="2779578" cy="425916"/>
            </a:xfrm>
            <a:prstGeom prst="roundRect">
              <a:avLst>
                <a:gd name="adj" fmla="val 0"/>
              </a:avLst>
            </a:prstGeom>
            <a:solidFill>
              <a:schemeClr val="accent1"/>
            </a:solidFill>
            <a:ln w="6350" cap="flat" cmpd="sng" algn="ctr">
              <a:noFill/>
              <a:prstDash val="solid"/>
            </a:ln>
            <a:effectLst/>
          </p:spPr>
          <p:txBody>
            <a:bodyPr rtlCol="0" anchor="ctr">
              <a:normAutofit/>
            </a:bodyPr>
            <a:lstStyle/>
            <a:p>
              <a:pPr lvl="0" algn="ctr" defTabSz="914378">
                <a:lnSpc>
                  <a:spcPts val="1400"/>
                </a:lnSpc>
                <a:buSzPts val="2400"/>
                <a:defRPr/>
              </a:pPr>
              <a:r>
                <a:rPr lang="en-GB" sz="1200">
                  <a:solidFill>
                    <a:srgbClr val="FFFFFF"/>
                  </a:solidFill>
                  <a:latin typeface="Calibri" panose="020F0502020204030204" pitchFamily="34" charset="0"/>
                  <a:ea typeface="Calibri" panose="020F0502020204030204" pitchFamily="34" charset="0"/>
                  <a:cs typeface="Calibri" panose="020F0502020204030204" pitchFamily="34" charset="0"/>
                </a:rPr>
                <a:t>  Link </a:t>
              </a:r>
              <a:r>
                <a:rPr lang="en-GB" sz="1200" b="1">
                  <a:solidFill>
                    <a:srgbClr val="FFFFFF"/>
                  </a:solidFill>
                  <a:latin typeface="Calibri" panose="020F0502020204030204" pitchFamily="34" charset="0"/>
                  <a:ea typeface="Calibri" panose="020F0502020204030204" pitchFamily="34" charset="0"/>
                  <a:cs typeface="Calibri" panose="020F0502020204030204" pitchFamily="34" charset="0"/>
                </a:rPr>
                <a:t>ESR Number</a:t>
              </a:r>
              <a:r>
                <a:rPr lang="en-GB" sz="1200">
                  <a:solidFill>
                    <a:srgbClr val="FFFFFF"/>
                  </a:solidFill>
                  <a:latin typeface="Calibri" panose="020F0502020204030204" pitchFamily="34" charset="0"/>
                  <a:ea typeface="Calibri" panose="020F0502020204030204" pitchFamily="34" charset="0"/>
                  <a:cs typeface="Calibri" panose="020F0502020204030204" pitchFamily="34" charset="0"/>
                </a:rPr>
                <a:t> for your study in the ‘</a:t>
              </a:r>
              <a:r>
                <a:rPr lang="en-GB" sz="1200" b="1">
                  <a:solidFill>
                    <a:srgbClr val="FFFFFF"/>
                  </a:solidFill>
                  <a:latin typeface="Calibri" panose="020F0502020204030204" pitchFamily="34" charset="0"/>
                  <a:ea typeface="Calibri" panose="020F0502020204030204" pitchFamily="34" charset="0"/>
                  <a:cs typeface="Calibri" panose="020F0502020204030204" pitchFamily="34" charset="0"/>
                </a:rPr>
                <a:t>Externally Sponsored Research</a:t>
              </a:r>
              <a:r>
                <a:rPr lang="en-GB" sz="1200">
                  <a:solidFill>
                    <a:srgbClr val="FFFFFF"/>
                  </a:solidFill>
                  <a:latin typeface="Calibri" panose="020F0502020204030204" pitchFamily="34" charset="0"/>
                  <a:ea typeface="Calibri" panose="020F0502020204030204" pitchFamily="34" charset="0"/>
                  <a:cs typeface="Calibri" panose="020F0502020204030204" pitchFamily="34" charset="0"/>
                </a:rPr>
                <a:t>’ field </a:t>
              </a:r>
              <a:endParaRPr kumimoji="0" lang="en-US" sz="800" b="1" i="0" u="none" strike="noStrike" kern="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5" name="Oval 34">
              <a:extLst>
                <a:ext uri="{FF2B5EF4-FFF2-40B4-BE49-F238E27FC236}">
                  <a16:creationId xmlns:a16="http://schemas.microsoft.com/office/drawing/2014/main" id="{0F7CDBBF-7E2A-6D4B-2120-ACD5F179ECC8}"/>
                </a:ext>
              </a:extLst>
            </p:cNvPr>
            <p:cNvSpPr/>
            <p:nvPr/>
          </p:nvSpPr>
          <p:spPr>
            <a:xfrm>
              <a:off x="4314305" y="3008359"/>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800" b="1" kern="0">
                  <a:solidFill>
                    <a:srgbClr val="3F4444"/>
                  </a:solidFill>
                  <a:latin typeface="Calibri"/>
                  <a:cs typeface="Calibri" panose="020F0502020204030204" pitchFamily="34" charset="0"/>
                </a:rPr>
                <a:t>26</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pic>
        <p:nvPicPr>
          <p:cNvPr id="36" name="Picture 35">
            <a:extLst>
              <a:ext uri="{FF2B5EF4-FFF2-40B4-BE49-F238E27FC236}">
                <a16:creationId xmlns:a16="http://schemas.microsoft.com/office/drawing/2014/main" id="{20BF60B4-26B9-1D64-101E-520C67AA2E32}"/>
              </a:ext>
            </a:extLst>
          </p:cNvPr>
          <p:cNvPicPr>
            <a:picLocks noChangeAspect="1"/>
          </p:cNvPicPr>
          <p:nvPr/>
        </p:nvPicPr>
        <p:blipFill rotWithShape="1">
          <a:blip r:embed="rId10"/>
          <a:srcRect l="22106" t="11160" r="5129" b="79442"/>
          <a:stretch/>
        </p:blipFill>
        <p:spPr>
          <a:xfrm>
            <a:off x="10042397" y="4585725"/>
            <a:ext cx="1693578" cy="306495"/>
          </a:xfrm>
          <a:prstGeom prst="rect">
            <a:avLst/>
          </a:prstGeom>
          <a:ln w="19050">
            <a:solidFill>
              <a:schemeClr val="accent2"/>
            </a:solidFill>
          </a:ln>
        </p:spPr>
      </p:pic>
      <p:cxnSp>
        <p:nvCxnSpPr>
          <p:cNvPr id="45" name="Connector: Elbow 44">
            <a:extLst>
              <a:ext uri="{FF2B5EF4-FFF2-40B4-BE49-F238E27FC236}">
                <a16:creationId xmlns:a16="http://schemas.microsoft.com/office/drawing/2014/main" id="{8D143430-2E9A-ACE2-7703-3D7EFD98FD1B}"/>
              </a:ext>
            </a:extLst>
          </p:cNvPr>
          <p:cNvCxnSpPr>
            <a:cxnSpLocks/>
            <a:stCxn id="48" idx="3"/>
            <a:endCxn id="36" idx="1"/>
          </p:cNvCxnSpPr>
          <p:nvPr/>
        </p:nvCxnSpPr>
        <p:spPr>
          <a:xfrm>
            <a:off x="4648058" y="4626849"/>
            <a:ext cx="5394339" cy="112124"/>
          </a:xfrm>
          <a:prstGeom prst="bentConnector3">
            <a:avLst>
              <a:gd name="adj1" fmla="val 50000"/>
            </a:avLst>
          </a:prstGeom>
          <a:noFill/>
          <a:ln w="19050" cap="flat" cmpd="sng" algn="ctr">
            <a:solidFill>
              <a:schemeClr val="accent1"/>
            </a:solidFill>
            <a:prstDash val="dash"/>
            <a:tailEnd type="triangle"/>
          </a:ln>
          <a:effectLst/>
        </p:spPr>
      </p:cxnSp>
      <p:cxnSp>
        <p:nvCxnSpPr>
          <p:cNvPr id="43" name="Connector: Elbow 42">
            <a:extLst>
              <a:ext uri="{FF2B5EF4-FFF2-40B4-BE49-F238E27FC236}">
                <a16:creationId xmlns:a16="http://schemas.microsoft.com/office/drawing/2014/main" id="{E3B137E7-3838-6C80-9361-80DB6335FCEC}"/>
              </a:ext>
            </a:extLst>
          </p:cNvPr>
          <p:cNvCxnSpPr>
            <a:cxnSpLocks/>
            <a:endCxn id="32" idx="1"/>
          </p:cNvCxnSpPr>
          <p:nvPr/>
        </p:nvCxnSpPr>
        <p:spPr>
          <a:xfrm flipV="1">
            <a:off x="4639721" y="5160034"/>
            <a:ext cx="5372859" cy="790130"/>
          </a:xfrm>
          <a:prstGeom prst="bentConnector3">
            <a:avLst>
              <a:gd name="adj1" fmla="val 50000"/>
            </a:avLst>
          </a:prstGeom>
          <a:noFill/>
          <a:ln w="19050" cap="flat" cmpd="sng" algn="ctr">
            <a:solidFill>
              <a:schemeClr val="accent2"/>
            </a:solidFill>
            <a:prstDash val="dash"/>
            <a:tailEnd type="triangle"/>
          </a:ln>
          <a:effectLst/>
        </p:spPr>
      </p:cxnSp>
      <p:grpSp>
        <p:nvGrpSpPr>
          <p:cNvPr id="47" name="Group 46">
            <a:extLst>
              <a:ext uri="{FF2B5EF4-FFF2-40B4-BE49-F238E27FC236}">
                <a16:creationId xmlns:a16="http://schemas.microsoft.com/office/drawing/2014/main" id="{A1372C24-4174-66B5-8CFB-BE7367479644}"/>
              </a:ext>
            </a:extLst>
          </p:cNvPr>
          <p:cNvGrpSpPr/>
          <p:nvPr/>
        </p:nvGrpSpPr>
        <p:grpSpPr>
          <a:xfrm>
            <a:off x="407986" y="3991925"/>
            <a:ext cx="4240072" cy="992246"/>
            <a:chOff x="538767" y="1373990"/>
            <a:chExt cx="4240072" cy="992246"/>
          </a:xfrm>
        </p:grpSpPr>
        <p:sp>
          <p:nvSpPr>
            <p:cNvPr id="48" name="Rounded Rectangle 4">
              <a:extLst>
                <a:ext uri="{FF2B5EF4-FFF2-40B4-BE49-F238E27FC236}">
                  <a16:creationId xmlns:a16="http://schemas.microsoft.com/office/drawing/2014/main" id="{E1109D48-AED6-F28D-3AAA-969107111EDB}"/>
                </a:ext>
              </a:extLst>
            </p:cNvPr>
            <p:cNvSpPr/>
            <p:nvPr/>
          </p:nvSpPr>
          <p:spPr>
            <a:xfrm>
              <a:off x="818839" y="1651591"/>
              <a:ext cx="3960000" cy="714645"/>
            </a:xfrm>
            <a:prstGeom prst="roundRect">
              <a:avLst>
                <a:gd name="adj" fmla="val 0"/>
              </a:avLst>
            </a:prstGeom>
            <a:solidFill>
              <a:schemeClr val="accent1"/>
            </a:solidFill>
            <a:ln w="6350" cap="flat" cmpd="sng" algn="ctr">
              <a:noFill/>
              <a:prstDash val="solid"/>
            </a:ln>
            <a:effectLst/>
          </p:spPr>
          <p:txBody>
            <a:bodyPr lIns="180000" tIns="0" rIns="180000" bIns="0" rtlCol="0" anchor="ctr">
              <a:normAutofit/>
            </a:bodyPr>
            <a:lstStyle/>
            <a:p>
              <a:pPr marL="0" marR="0" lvl="0" indent="0" algn="ctr" defTabSz="914378" rtl="0" eaLnBrk="1" fontAlgn="auto" latinLnBrk="0" hangingPunct="1">
                <a:lnSpc>
                  <a:spcPts val="1500"/>
                </a:lnSpc>
                <a:spcBef>
                  <a:spcPts val="0"/>
                </a:spcBef>
                <a:spcAft>
                  <a:spcPts val="0"/>
                </a:spcAft>
                <a:buClrTx/>
                <a:buSzPts val="2400"/>
                <a:buFontTx/>
                <a:buNone/>
                <a:tabLst/>
                <a:defRPr/>
              </a:pP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Please enter an appropriate </a:t>
              </a:r>
              <a:r>
                <a:rPr kumimoji="0" lang="en-GB"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description, </a:t>
              </a: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including the document’s </a:t>
              </a:r>
              <a:r>
                <a:rPr kumimoji="0" lang="en-GB"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name</a:t>
              </a: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 and </a:t>
              </a:r>
              <a:r>
                <a:rPr kumimoji="0" lang="en-GB"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date</a:t>
              </a: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 if applicable</a:t>
              </a:r>
              <a:endParaRPr kumimoji="0" lang="en-US"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9" name="Oval 48">
              <a:extLst>
                <a:ext uri="{FF2B5EF4-FFF2-40B4-BE49-F238E27FC236}">
                  <a16:creationId xmlns:a16="http://schemas.microsoft.com/office/drawing/2014/main" id="{14450725-F91B-B983-A7A4-78D9073CE2D1}"/>
                </a:ext>
              </a:extLst>
            </p:cNvPr>
            <p:cNvSpPr/>
            <p:nvPr/>
          </p:nvSpPr>
          <p:spPr>
            <a:xfrm>
              <a:off x="538767" y="1373990"/>
              <a:ext cx="564172" cy="564170"/>
            </a:xfrm>
            <a:prstGeom prst="ellipse">
              <a:avLst/>
            </a:prstGeom>
            <a:solidFill>
              <a:srgbClr val="FFFFFF"/>
            </a:solidFill>
            <a:ln w="12700" cap="flat" cmpd="sng" algn="ctr">
              <a:solidFill>
                <a:schemeClr val="accent1"/>
              </a:solidFill>
              <a:prstDash val="solid"/>
            </a:ln>
            <a:effectLst/>
          </p:spPr>
          <p:txBody>
            <a:bodyPr wrap="none" lIns="72000" tIns="0" rIns="72000" b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800" b="1" kern="0">
                  <a:solidFill>
                    <a:srgbClr val="3F4444"/>
                  </a:solidFill>
                  <a:latin typeface="Calibri"/>
                  <a:cs typeface="Calibri" panose="020F0502020204030204" pitchFamily="34" charset="0"/>
                </a:rPr>
                <a:t>2</a:t>
              </a:r>
              <a:r>
                <a:rPr kumimoji="0" lang="en-GB"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5</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spTree>
    <p:extLst>
      <p:ext uri="{BB962C8B-B14F-4D97-AF65-F5344CB8AC3E}">
        <p14:creationId xmlns:p14="http://schemas.microsoft.com/office/powerpoint/2010/main" val="289409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434A7-326C-3E6A-0A2E-C636209D7C95}"/>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D6EA20B8-5926-0F46-FB42-F56206884349}"/>
              </a:ext>
            </a:extLst>
          </p:cNvPr>
          <p:cNvPicPr>
            <a:picLocks noChangeAspect="1"/>
          </p:cNvPicPr>
          <p:nvPr/>
        </p:nvPicPr>
        <p:blipFill>
          <a:blip r:embed="rId3"/>
          <a:stretch>
            <a:fillRect/>
          </a:stretch>
        </p:blipFill>
        <p:spPr>
          <a:xfrm>
            <a:off x="7132957" y="3865923"/>
            <a:ext cx="4611600" cy="2100333"/>
          </a:xfrm>
          <a:prstGeom prst="rect">
            <a:avLst/>
          </a:prstGeom>
          <a:ln w="12700">
            <a:solidFill>
              <a:schemeClr val="accent2"/>
            </a:solidFill>
          </a:ln>
        </p:spPr>
      </p:pic>
      <p:grpSp>
        <p:nvGrpSpPr>
          <p:cNvPr id="7" name="Group 6">
            <a:extLst>
              <a:ext uri="{FF2B5EF4-FFF2-40B4-BE49-F238E27FC236}">
                <a16:creationId xmlns:a16="http://schemas.microsoft.com/office/drawing/2014/main" id="{3645836F-922B-28F1-3715-DB2388397D7D}"/>
              </a:ext>
            </a:extLst>
          </p:cNvPr>
          <p:cNvGrpSpPr/>
          <p:nvPr/>
        </p:nvGrpSpPr>
        <p:grpSpPr>
          <a:xfrm>
            <a:off x="7132957" y="1627380"/>
            <a:ext cx="4611600" cy="2100118"/>
            <a:chOff x="7132957" y="1627380"/>
            <a:chExt cx="4611600" cy="2100118"/>
          </a:xfrm>
        </p:grpSpPr>
        <p:pic>
          <p:nvPicPr>
            <p:cNvPr id="5" name="Picture 4">
              <a:extLst>
                <a:ext uri="{FF2B5EF4-FFF2-40B4-BE49-F238E27FC236}">
                  <a16:creationId xmlns:a16="http://schemas.microsoft.com/office/drawing/2014/main" id="{7EB4B57E-1C9A-3650-F9C2-498AF1EF20F8}"/>
                </a:ext>
              </a:extLst>
            </p:cNvPr>
            <p:cNvPicPr>
              <a:picLocks noChangeAspect="1"/>
            </p:cNvPicPr>
            <p:nvPr/>
          </p:nvPicPr>
          <p:blipFill>
            <a:blip r:embed="rId4"/>
            <a:stretch>
              <a:fillRect/>
            </a:stretch>
          </p:blipFill>
          <p:spPr>
            <a:xfrm>
              <a:off x="7132957" y="1627380"/>
              <a:ext cx="4611600" cy="2100118"/>
            </a:xfrm>
            <a:prstGeom prst="rect">
              <a:avLst/>
            </a:prstGeom>
            <a:ln w="12700">
              <a:solidFill>
                <a:schemeClr val="accent2"/>
              </a:solidFill>
            </a:ln>
          </p:spPr>
        </p:pic>
        <p:pic>
          <p:nvPicPr>
            <p:cNvPr id="6" name="Picture 5">
              <a:extLst>
                <a:ext uri="{FF2B5EF4-FFF2-40B4-BE49-F238E27FC236}">
                  <a16:creationId xmlns:a16="http://schemas.microsoft.com/office/drawing/2014/main" id="{25352EB7-6372-1AEA-64FA-75667FDCBE89}"/>
                </a:ext>
              </a:extLst>
            </p:cNvPr>
            <p:cNvPicPr>
              <a:picLocks noChangeAspect="1"/>
            </p:cNvPicPr>
            <p:nvPr/>
          </p:nvPicPr>
          <p:blipFill>
            <a:blip r:embed="rId5"/>
            <a:stretch>
              <a:fillRect/>
            </a:stretch>
          </p:blipFill>
          <p:spPr>
            <a:xfrm>
              <a:off x="7824258" y="2239548"/>
              <a:ext cx="1639887" cy="1091466"/>
            </a:xfrm>
            <a:prstGeom prst="rect">
              <a:avLst/>
            </a:prstGeom>
          </p:spPr>
        </p:pic>
      </p:grpSp>
      <p:sp>
        <p:nvSpPr>
          <p:cNvPr id="3" name="Slide Number Placeholder 2">
            <a:extLst>
              <a:ext uri="{FF2B5EF4-FFF2-40B4-BE49-F238E27FC236}">
                <a16:creationId xmlns:a16="http://schemas.microsoft.com/office/drawing/2014/main" id="{52A20A5D-3EFB-D71D-3B39-A9120011555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24</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4" name="Title 6">
            <a:extLst>
              <a:ext uri="{FF2B5EF4-FFF2-40B4-BE49-F238E27FC236}">
                <a16:creationId xmlns:a16="http://schemas.microsoft.com/office/drawing/2014/main" id="{E80C3475-61B0-0D73-72D3-3E8A70CEEF1D}"/>
              </a:ext>
            </a:extLst>
          </p:cNvPr>
          <p:cNvSpPr txBox="1">
            <a:spLocks/>
          </p:cNvSpPr>
          <p:nvPr/>
        </p:nvSpPr>
        <p:spPr>
          <a:xfrm>
            <a:off x="407987" y="404812"/>
            <a:ext cx="1152048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create an ESR study proposal</a:t>
            </a:r>
          </a:p>
        </p:txBody>
      </p:sp>
      <p:sp>
        <p:nvSpPr>
          <p:cNvPr id="13" name="TextBox 12">
            <a:extLst>
              <a:ext uri="{FF2B5EF4-FFF2-40B4-BE49-F238E27FC236}">
                <a16:creationId xmlns:a16="http://schemas.microsoft.com/office/drawing/2014/main" id="{5333DE63-BF6B-6324-0597-66CF82E86D51}"/>
              </a:ext>
            </a:extLst>
          </p:cNvPr>
          <p:cNvSpPr txBox="1"/>
          <p:nvPr/>
        </p:nvSpPr>
        <p:spPr>
          <a:xfrm>
            <a:off x="407988" y="934071"/>
            <a:ext cx="6586525" cy="369332"/>
          </a:xfrm>
          <a:prstGeom prst="rect">
            <a:avLst/>
          </a:prstGeom>
          <a:noFill/>
        </p:spPr>
        <p:txBody>
          <a:bodyPr wrap="square" lIns="72000" tIns="45720" rIns="36000" bIns="45720" rtlCol="0" anchor="t">
            <a:spAutoFit/>
          </a:bodyPr>
          <a:lstStyle/>
          <a:p>
            <a:pPr defTabSz="609585">
              <a:defRPr/>
            </a:pPr>
            <a:r>
              <a:rPr lang="en-GB">
                <a:solidFill>
                  <a:srgbClr val="3F4444"/>
                </a:solidFill>
                <a:ea typeface="Calibri"/>
                <a:cs typeface="Calibri"/>
              </a:rPr>
              <a:t>Uploading the </a:t>
            </a:r>
            <a:r>
              <a:rPr lang="en-GB">
                <a:solidFill>
                  <a:srgbClr val="3F4444"/>
                </a:solidFill>
                <a:latin typeface="Calibri" panose="020F0502020204030204" pitchFamily="34" charset="0"/>
                <a:ea typeface="Calibri" panose="020F0502020204030204" pitchFamily="34" charset="0"/>
                <a:cs typeface="Calibri" panose="020F0502020204030204" pitchFamily="34" charset="0"/>
              </a:rPr>
              <a:t>Publication </a:t>
            </a:r>
            <a:r>
              <a:rPr lang="en-GB">
                <a:solidFill>
                  <a:srgbClr val="3F4444"/>
                </a:solidFill>
                <a:ea typeface="Calibri"/>
                <a:cs typeface="Calibri"/>
              </a:rPr>
              <a:t>document</a:t>
            </a:r>
            <a:endParaRPr lang="en-GB">
              <a:solidFill>
                <a:srgbClr val="3F4444"/>
              </a:solidFill>
              <a:latin typeface="Calibri" panose="020F0502020204030204" pitchFamily="34" charset="0"/>
              <a:ea typeface="Calibri" panose="020F0502020204030204" pitchFamily="34" charset="0"/>
              <a:cs typeface="Calibri" panose="020F0502020204030204" pitchFamily="34" charset="0"/>
            </a:endParaRPr>
          </a:p>
        </p:txBody>
      </p:sp>
      <p:sp>
        <p:nvSpPr>
          <p:cNvPr id="17" name="Text Placeholder 30">
            <a:extLst>
              <a:ext uri="{FF2B5EF4-FFF2-40B4-BE49-F238E27FC236}">
                <a16:creationId xmlns:a16="http://schemas.microsoft.com/office/drawing/2014/main" id="{5A806BD0-FDBC-87D7-21AC-B6935402A182}"/>
              </a:ext>
              <a:ext uri="{C183D7F6-B498-43B3-948B-1728B52AA6E4}">
                <adec:decorative xmlns:adec="http://schemas.microsoft.com/office/drawing/2017/decorative" val="1"/>
              </a:ext>
            </a:extLst>
          </p:cNvPr>
          <p:cNvSpPr txBox="1">
            <a:spLocks/>
          </p:cNvSpPr>
          <p:nvPr/>
        </p:nvSpPr>
        <p:spPr>
          <a:xfrm>
            <a:off x="11597151" y="6303999"/>
            <a:ext cx="294812" cy="355098"/>
          </a:xfrm>
          <a:prstGeom prst="rect">
            <a:avLst/>
          </a:prstGeom>
          <a: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003865"/>
                </a:solidFill>
                <a:effectLst/>
                <a:uLnTx/>
                <a:uFillTx/>
                <a:latin typeface="Calibri"/>
                <a:ea typeface="+mn-ea"/>
                <a:cs typeface="+mn-cs"/>
              </a:rPr>
              <a:t> </a:t>
            </a:r>
          </a:p>
        </p:txBody>
      </p:sp>
      <p:grpSp>
        <p:nvGrpSpPr>
          <p:cNvPr id="23" name="Group 22">
            <a:extLst>
              <a:ext uri="{FF2B5EF4-FFF2-40B4-BE49-F238E27FC236}">
                <a16:creationId xmlns:a16="http://schemas.microsoft.com/office/drawing/2014/main" id="{08FD2DF2-8E56-169F-DA99-073C65FE614C}"/>
              </a:ext>
            </a:extLst>
          </p:cNvPr>
          <p:cNvGrpSpPr/>
          <p:nvPr/>
        </p:nvGrpSpPr>
        <p:grpSpPr>
          <a:xfrm>
            <a:off x="407987" y="2239548"/>
            <a:ext cx="4240071" cy="938273"/>
            <a:chOff x="4314305" y="3009825"/>
            <a:chExt cx="2976164" cy="658589"/>
          </a:xfrm>
        </p:grpSpPr>
        <p:sp>
          <p:nvSpPr>
            <p:cNvPr id="24" name="Rounded Rectangle 4">
              <a:extLst>
                <a:ext uri="{FF2B5EF4-FFF2-40B4-BE49-F238E27FC236}">
                  <a16:creationId xmlns:a16="http://schemas.microsoft.com/office/drawing/2014/main" id="{604ED74E-5DC9-95D8-3D7E-18A66D5E6046}"/>
                </a:ext>
              </a:extLst>
            </p:cNvPr>
            <p:cNvSpPr/>
            <p:nvPr/>
          </p:nvSpPr>
          <p:spPr>
            <a:xfrm>
              <a:off x="4510891" y="3203260"/>
              <a:ext cx="2779578" cy="465154"/>
            </a:xfrm>
            <a:prstGeom prst="roundRect">
              <a:avLst>
                <a:gd name="adj" fmla="val 0"/>
              </a:avLst>
            </a:prstGeom>
            <a:solidFill>
              <a:schemeClr val="accent1"/>
            </a:solidFill>
            <a:ln w="6350" cap="flat" cmpd="sng" algn="ctr">
              <a:noFill/>
              <a:prstDash val="solid"/>
            </a:ln>
            <a:effectLst/>
          </p:spPr>
          <p:txBody>
            <a:bodyPr lIns="180000" tIns="0" rIns="180000" bIns="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US"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Click </a:t>
              </a:r>
              <a:r>
                <a:rPr kumimoji="0" lang="en-US"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Save</a:t>
              </a:r>
              <a:endParaRPr kumimoji="0" lang="en-US"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5" name="Oval 24">
              <a:extLst>
                <a:ext uri="{FF2B5EF4-FFF2-40B4-BE49-F238E27FC236}">
                  <a16:creationId xmlns:a16="http://schemas.microsoft.com/office/drawing/2014/main" id="{1CF23067-4A84-A907-CC5E-713C2A184779}"/>
                </a:ext>
              </a:extLst>
            </p:cNvPr>
            <p:cNvSpPr/>
            <p:nvPr/>
          </p:nvSpPr>
          <p:spPr>
            <a:xfrm>
              <a:off x="4314305" y="3009825"/>
              <a:ext cx="396000" cy="396000"/>
            </a:xfrm>
            <a:prstGeom prst="ellipse">
              <a:avLst/>
            </a:prstGeom>
            <a:solidFill>
              <a:srgbClr val="FFFFFF"/>
            </a:solidFill>
            <a:ln w="12700" cap="flat" cmpd="sng" algn="ctr">
              <a:solidFill>
                <a:schemeClr val="accent1"/>
              </a:solidFill>
              <a:prstDash val="solid"/>
            </a:ln>
            <a:effectLst/>
          </p:spPr>
          <p:txBody>
            <a:bodyPr wrap="none" lIns="72000" tIns="0" rIns="72000" b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2</a:t>
              </a:r>
              <a:r>
                <a:rPr lang="en-GB" sz="2800" b="1" kern="0">
                  <a:solidFill>
                    <a:srgbClr val="3F4444"/>
                  </a:solidFill>
                  <a:latin typeface="Calibri"/>
                  <a:cs typeface="Calibri" panose="020F0502020204030204" pitchFamily="34" charset="0"/>
                </a:rPr>
                <a:t>7</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pic>
        <p:nvPicPr>
          <p:cNvPr id="37" name="Picture 36" descr="A blue rectangle with white text&#10;&#10;Description automatically generated">
            <a:extLst>
              <a:ext uri="{FF2B5EF4-FFF2-40B4-BE49-F238E27FC236}">
                <a16:creationId xmlns:a16="http://schemas.microsoft.com/office/drawing/2014/main" id="{C539D6E6-DF85-2A01-4B4A-749AD385BF3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1129101" y="2018945"/>
            <a:ext cx="615456" cy="276849"/>
          </a:xfrm>
          <a:prstGeom prst="rect">
            <a:avLst/>
          </a:prstGeom>
          <a:ln w="19050">
            <a:solidFill>
              <a:schemeClr val="accent2"/>
            </a:solidFill>
          </a:ln>
        </p:spPr>
      </p:pic>
      <p:cxnSp>
        <p:nvCxnSpPr>
          <p:cNvPr id="45" name="Connector: Elbow 44">
            <a:extLst>
              <a:ext uri="{FF2B5EF4-FFF2-40B4-BE49-F238E27FC236}">
                <a16:creationId xmlns:a16="http://schemas.microsoft.com/office/drawing/2014/main" id="{0E34BE2D-FB02-2A56-8A39-3D75AC2AC883}"/>
              </a:ext>
            </a:extLst>
          </p:cNvPr>
          <p:cNvCxnSpPr>
            <a:cxnSpLocks/>
            <a:stCxn id="24" idx="3"/>
            <a:endCxn id="37" idx="1"/>
          </p:cNvCxnSpPr>
          <p:nvPr/>
        </p:nvCxnSpPr>
        <p:spPr>
          <a:xfrm flipV="1">
            <a:off x="4648058" y="2157370"/>
            <a:ext cx="6481043" cy="689105"/>
          </a:xfrm>
          <a:prstGeom prst="bentConnector3">
            <a:avLst>
              <a:gd name="adj1" fmla="val 25923"/>
            </a:avLst>
          </a:prstGeom>
          <a:noFill/>
          <a:ln w="19050" cap="flat" cmpd="sng" algn="ctr">
            <a:solidFill>
              <a:schemeClr val="accent1"/>
            </a:solidFill>
            <a:prstDash val="dash"/>
            <a:tailEnd type="triangle"/>
          </a:ln>
          <a:effectLst/>
        </p:spPr>
      </p:cxnSp>
      <p:sp>
        <p:nvSpPr>
          <p:cNvPr id="12" name="Rounded Rectangle 4">
            <a:extLst>
              <a:ext uri="{FF2B5EF4-FFF2-40B4-BE49-F238E27FC236}">
                <a16:creationId xmlns:a16="http://schemas.microsoft.com/office/drawing/2014/main" id="{3F564F59-B403-125C-6C30-44F38D26C0B7}"/>
              </a:ext>
            </a:extLst>
          </p:cNvPr>
          <p:cNvSpPr/>
          <p:nvPr/>
        </p:nvSpPr>
        <p:spPr>
          <a:xfrm>
            <a:off x="1575463" y="4522451"/>
            <a:ext cx="3993556" cy="1007426"/>
          </a:xfrm>
          <a:prstGeom prst="roundRect">
            <a:avLst>
              <a:gd name="adj" fmla="val 0"/>
            </a:avLst>
          </a:prstGeom>
          <a:solidFill>
            <a:schemeClr val="tx1"/>
          </a:solidFill>
          <a:ln w="6350" cap="flat" cmpd="sng" algn="ctr">
            <a:noFill/>
            <a:prstDash val="solid"/>
          </a:ln>
          <a:effectLst/>
        </p:spPr>
        <p:txBody>
          <a:bodyPr lIns="180000" tIns="36000" rIns="180000" bIns="4572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0" i="0" u="none" strike="noStrike" kern="0" cap="none" spc="0" normalizeH="0" baseline="0" noProof="0">
                <a:ln>
                  <a:noFill/>
                </a:ln>
                <a:solidFill>
                  <a:srgbClr val="FFFFFF"/>
                </a:solidFill>
                <a:effectLst/>
                <a:uLnTx/>
                <a:uFillTx/>
                <a:latin typeface="Calibri"/>
                <a:ea typeface="Calibri"/>
                <a:cs typeface="Calibri"/>
              </a:rPr>
              <a:t>The uploaded file appears in the </a:t>
            </a:r>
            <a:r>
              <a:rPr kumimoji="0" lang="en-GB" sz="1200" b="1" i="0" u="none" strike="noStrike" kern="0" cap="none" spc="0" normalizeH="0" baseline="0" noProof="0">
                <a:ln>
                  <a:noFill/>
                </a:ln>
                <a:solidFill>
                  <a:srgbClr val="FFFFFF"/>
                </a:solidFill>
                <a:effectLst/>
                <a:uLnTx/>
                <a:uFillTx/>
                <a:latin typeface="Calibri"/>
                <a:ea typeface="Calibri"/>
                <a:cs typeface="Calibri"/>
              </a:rPr>
              <a:t>Related Documents </a:t>
            </a:r>
            <a:r>
              <a:rPr kumimoji="0" lang="en-GB" sz="1200" b="0" i="0" u="none" strike="noStrike" kern="0" cap="none" spc="0" normalizeH="0" baseline="0" noProof="0">
                <a:ln>
                  <a:noFill/>
                </a:ln>
                <a:solidFill>
                  <a:srgbClr val="FFFFFF"/>
                </a:solidFill>
                <a:effectLst/>
                <a:uLnTx/>
                <a:uFillTx/>
                <a:latin typeface="Calibri"/>
                <a:ea typeface="Calibri"/>
                <a:cs typeface="Calibri"/>
              </a:rPr>
              <a:t>sub-section. It is attached to a specific </a:t>
            </a:r>
            <a:r>
              <a:rPr lang="en-GB" sz="1200" kern="0">
                <a:solidFill>
                  <a:srgbClr val="FFFFFF"/>
                </a:solidFill>
                <a:latin typeface="Calibri"/>
                <a:ea typeface="Calibri"/>
                <a:cs typeface="Calibri"/>
              </a:rPr>
              <a:t>publication</a:t>
            </a:r>
            <a:r>
              <a:rPr kumimoji="0" lang="en-GB" sz="1200" b="0" i="0" u="none" strike="noStrike" kern="0" cap="none" spc="0" normalizeH="0" baseline="0" noProof="0">
                <a:ln>
                  <a:noFill/>
                </a:ln>
                <a:solidFill>
                  <a:srgbClr val="FFFFFF"/>
                </a:solidFill>
                <a:effectLst/>
                <a:uLnTx/>
                <a:uFillTx/>
                <a:latin typeface="Calibri"/>
                <a:ea typeface="Calibri"/>
                <a:cs typeface="Calibri"/>
              </a:rPr>
              <a:t> record, and it is also visible in the study’s Related Documents section.</a:t>
            </a:r>
            <a:endParaRPr kumimoji="0" lang="en-US" sz="1200" b="1" i="0" u="none" strike="noStrike" kern="1200" cap="none" spc="0" normalizeH="0" baseline="0" noProof="0">
              <a:ln>
                <a:noFill/>
              </a:ln>
              <a:solidFill>
                <a:srgbClr val="FFFFFF"/>
              </a:solidFill>
              <a:effectLst/>
              <a:uLnTx/>
              <a:uFillTx/>
              <a:latin typeface="Calibri"/>
              <a:ea typeface="Calibri"/>
              <a:cs typeface="Calibri"/>
            </a:endParaRPr>
          </a:p>
        </p:txBody>
      </p:sp>
      <p:pic>
        <p:nvPicPr>
          <p:cNvPr id="19" name="Picture 18">
            <a:extLst>
              <a:ext uri="{FF2B5EF4-FFF2-40B4-BE49-F238E27FC236}">
                <a16:creationId xmlns:a16="http://schemas.microsoft.com/office/drawing/2014/main" id="{D0630374-3A3D-8BD9-224D-DEF620FBBDE5}"/>
              </a:ext>
            </a:extLst>
          </p:cNvPr>
          <p:cNvPicPr>
            <a:picLocks noChangeAspect="1"/>
          </p:cNvPicPr>
          <p:nvPr/>
        </p:nvPicPr>
        <p:blipFill>
          <a:blip r:embed="rId9"/>
          <a:stretch>
            <a:fillRect/>
          </a:stretch>
        </p:blipFill>
        <p:spPr>
          <a:xfrm>
            <a:off x="7888579" y="5026164"/>
            <a:ext cx="2292040" cy="575964"/>
          </a:xfrm>
          <a:prstGeom prst="rect">
            <a:avLst/>
          </a:prstGeom>
          <a:ln w="19050">
            <a:solidFill>
              <a:schemeClr val="accent2"/>
            </a:solidFill>
          </a:ln>
        </p:spPr>
      </p:pic>
    </p:spTree>
    <p:extLst>
      <p:ext uri="{BB962C8B-B14F-4D97-AF65-F5344CB8AC3E}">
        <p14:creationId xmlns:p14="http://schemas.microsoft.com/office/powerpoint/2010/main" val="2555161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search box&#10;&#10;Description automatically generated">
            <a:extLst>
              <a:ext uri="{FF2B5EF4-FFF2-40B4-BE49-F238E27FC236}">
                <a16:creationId xmlns:a16="http://schemas.microsoft.com/office/drawing/2014/main" id="{5DA6EF5F-BDC4-D52C-080D-0F12F0CD240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05008" y="3807033"/>
            <a:ext cx="4611600" cy="2344655"/>
          </a:xfrm>
          <a:prstGeom prst="rect">
            <a:avLst/>
          </a:prstGeom>
          <a:ln w="12700">
            <a:solidFill>
              <a:schemeClr val="accent2"/>
            </a:solidFill>
          </a:ln>
        </p:spPr>
      </p:pic>
      <p:pic>
        <p:nvPicPr>
          <p:cNvPr id="5" name="Picture 4" descr="A screenshot of a web page&#10;&#10;Description automatically generated">
            <a:extLst>
              <a:ext uri="{FF2B5EF4-FFF2-40B4-BE49-F238E27FC236}">
                <a16:creationId xmlns:a16="http://schemas.microsoft.com/office/drawing/2014/main" id="{E57C34BF-A2E2-BC6E-128D-852C324C65A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05008" y="1303403"/>
            <a:ext cx="4611600" cy="2403559"/>
          </a:xfrm>
          <a:prstGeom prst="rect">
            <a:avLst/>
          </a:prstGeom>
          <a:ln w="12700">
            <a:solidFill>
              <a:srgbClr val="F0AB00"/>
            </a:solidFill>
          </a:ln>
        </p:spPr>
      </p:pic>
      <p:sp>
        <p:nvSpPr>
          <p:cNvPr id="3" name="Slide Number Placeholder 2">
            <a:extLst>
              <a:ext uri="{FF2B5EF4-FFF2-40B4-BE49-F238E27FC236}">
                <a16:creationId xmlns:a16="http://schemas.microsoft.com/office/drawing/2014/main" id="{D5F0B9D8-9032-D53D-7CE8-B1B0F7EFB70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25</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grpSp>
        <p:nvGrpSpPr>
          <p:cNvPr id="41" name="Group 40">
            <a:extLst>
              <a:ext uri="{FF2B5EF4-FFF2-40B4-BE49-F238E27FC236}">
                <a16:creationId xmlns:a16="http://schemas.microsoft.com/office/drawing/2014/main" id="{305F379A-6D91-8091-265A-9BDFA7BEE44C}"/>
              </a:ext>
            </a:extLst>
          </p:cNvPr>
          <p:cNvGrpSpPr/>
          <p:nvPr/>
        </p:nvGrpSpPr>
        <p:grpSpPr>
          <a:xfrm>
            <a:off x="411038" y="1871600"/>
            <a:ext cx="4244032" cy="1049369"/>
            <a:chOff x="624743" y="1685893"/>
            <a:chExt cx="4244032" cy="1049369"/>
          </a:xfrm>
        </p:grpSpPr>
        <p:sp>
          <p:nvSpPr>
            <p:cNvPr id="42" name="Rounded Rectangle 4">
              <a:extLst>
                <a:ext uri="{FF2B5EF4-FFF2-40B4-BE49-F238E27FC236}">
                  <a16:creationId xmlns:a16="http://schemas.microsoft.com/office/drawing/2014/main" id="{3F0FA6EC-1804-C81F-6852-B12E984D9E30}"/>
                </a:ext>
              </a:extLst>
            </p:cNvPr>
            <p:cNvSpPr/>
            <p:nvPr/>
          </p:nvSpPr>
          <p:spPr>
            <a:xfrm>
              <a:off x="908775" y="1996554"/>
              <a:ext cx="3960000" cy="738708"/>
            </a:xfrm>
            <a:prstGeom prst="roundRect">
              <a:avLst>
                <a:gd name="adj" fmla="val 0"/>
              </a:avLst>
            </a:prstGeom>
            <a:solidFill>
              <a:schemeClr val="accent1"/>
            </a:solidFill>
            <a:ln w="6350" cap="flat" cmpd="sng" algn="ctr">
              <a:noFill/>
              <a:prstDash val="solid"/>
            </a:ln>
            <a:effectLst/>
          </p:spPr>
          <p:txBody>
            <a:bodyPr rtlCol="0" anchor="ctr">
              <a:normAutofit/>
            </a:bodyPr>
            <a:lstStyle/>
            <a:p>
              <a:pPr marL="0" marR="0" lvl="0" indent="0" algn="ctr" defTabSz="609585" rtl="0" eaLnBrk="1" fontAlgn="auto" latinLnBrk="0" hangingPunct="1">
                <a:lnSpc>
                  <a:spcPts val="1400"/>
                </a:lnSpc>
                <a:spcBef>
                  <a:spcPts val="0"/>
                </a:spcBef>
                <a:spcAft>
                  <a:spcPts val="0"/>
                </a:spcAft>
                <a:buClrTx/>
                <a:buSzTx/>
                <a:buFontTx/>
                <a:buNone/>
                <a:tabLst/>
                <a:defRPr/>
              </a:pPr>
              <a:r>
                <a:rPr kumimoji="0" lang="en-GB" sz="1200" b="0"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Open the </a:t>
              </a:r>
              <a:r>
                <a:rPr kumimoji="0" lang="en-GB" sz="1200" b="1"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Primary Investigator &amp; Site Information </a:t>
              </a:r>
              <a:r>
                <a:rPr kumimoji="0" lang="en-GB" sz="1200" b="0"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section and </a:t>
              </a:r>
              <a:r>
                <a:rPr lang="en-GB" sz="1200" kern="0">
                  <a:solidFill>
                    <a:srgbClr val="FFFFFF"/>
                  </a:solidFill>
                  <a:latin typeface="Calibri" panose="020F0502020204030204" pitchFamily="34" charset="0"/>
                  <a:cs typeface="Calibri" panose="020F0502020204030204" pitchFamily="34" charset="0"/>
                </a:rPr>
                <a:t>c</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lick on the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pencil icon </a:t>
              </a:r>
              <a:endParaRPr kumimoji="0" lang="en-US" sz="1200" b="0" i="0" u="none" strike="noStrike" kern="0" cap="none" spc="0" normalizeH="0" baseline="0" noProof="0">
                <a:ln>
                  <a:noFill/>
                </a:ln>
                <a:solidFill>
                  <a:srgbClr val="FFFFFF"/>
                </a:solidFill>
                <a:effectLst/>
                <a:uLnTx/>
                <a:uFillTx/>
                <a:latin typeface="Calibri"/>
                <a:ea typeface="+mn-ea"/>
                <a:cs typeface="+mn-cs"/>
              </a:endParaRPr>
            </a:p>
          </p:txBody>
        </p:sp>
        <p:sp>
          <p:nvSpPr>
            <p:cNvPr id="43" name="Oval 42">
              <a:extLst>
                <a:ext uri="{FF2B5EF4-FFF2-40B4-BE49-F238E27FC236}">
                  <a16:creationId xmlns:a16="http://schemas.microsoft.com/office/drawing/2014/main" id="{1B31D652-716C-02D2-A9F7-B2B1DBD3F8E6}"/>
                </a:ext>
              </a:extLst>
            </p:cNvPr>
            <p:cNvSpPr/>
            <p:nvPr/>
          </p:nvSpPr>
          <p:spPr>
            <a:xfrm>
              <a:off x="624743" y="1685893"/>
              <a:ext cx="564172" cy="564171"/>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2</a:t>
              </a:r>
              <a:r>
                <a:rPr lang="en-GB" sz="2800" b="1" kern="0">
                  <a:solidFill>
                    <a:srgbClr val="3F4444"/>
                  </a:solidFill>
                  <a:latin typeface="Calibri"/>
                  <a:cs typeface="Calibri" panose="020F0502020204030204" pitchFamily="34" charset="0"/>
                </a:rPr>
                <a:t>8</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8A1CD675-5BC6-4094-8E42-C4E24B597D6D}"/>
              </a:ext>
            </a:extLst>
          </p:cNvPr>
          <p:cNvGrpSpPr/>
          <p:nvPr/>
        </p:nvGrpSpPr>
        <p:grpSpPr>
          <a:xfrm>
            <a:off x="412984" y="4231153"/>
            <a:ext cx="4242086" cy="1029261"/>
            <a:chOff x="4314304" y="2976652"/>
            <a:chExt cx="2977578" cy="722453"/>
          </a:xfrm>
        </p:grpSpPr>
        <p:sp>
          <p:nvSpPr>
            <p:cNvPr id="55" name="Rounded Rectangle 4">
              <a:extLst>
                <a:ext uri="{FF2B5EF4-FFF2-40B4-BE49-F238E27FC236}">
                  <a16:creationId xmlns:a16="http://schemas.microsoft.com/office/drawing/2014/main" id="{2FFFAF86-8A2F-B6C4-8DFE-A61E692BC02A}"/>
                </a:ext>
              </a:extLst>
            </p:cNvPr>
            <p:cNvSpPr/>
            <p:nvPr/>
          </p:nvSpPr>
          <p:spPr>
            <a:xfrm>
              <a:off x="4512304" y="3180595"/>
              <a:ext cx="2779578" cy="518510"/>
            </a:xfrm>
            <a:prstGeom prst="roundRect">
              <a:avLst>
                <a:gd name="adj" fmla="val 0"/>
              </a:avLst>
            </a:prstGeom>
            <a:solidFill>
              <a:schemeClr val="accent1"/>
            </a:solidFill>
            <a:ln w="6350" cap="flat" cmpd="sng" algn="ctr">
              <a:noFill/>
              <a:prstDash val="solid"/>
            </a:ln>
            <a:effectLst/>
          </p:spPr>
          <p:txBody>
            <a:bodyPr rtlCol="0" anchor="ctr">
              <a:no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Click the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Primary Investigator (External) </a:t>
              </a:r>
              <a:r>
                <a:rPr kumimoji="0" lang="en-GB" sz="120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field and select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+Create ESR Site Person </a:t>
              </a:r>
              <a:r>
                <a:rPr kumimoji="0" lang="en-GB" sz="120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from the dropdown menu</a:t>
              </a:r>
              <a:endParaRPr kumimoji="0" lang="en-US"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6" name="Oval 55">
              <a:extLst>
                <a:ext uri="{FF2B5EF4-FFF2-40B4-BE49-F238E27FC236}">
                  <a16:creationId xmlns:a16="http://schemas.microsoft.com/office/drawing/2014/main" id="{C386A689-C46B-9DAC-9124-6199C41E8D10}"/>
                </a:ext>
              </a:extLst>
            </p:cNvPr>
            <p:cNvSpPr/>
            <p:nvPr/>
          </p:nvSpPr>
          <p:spPr>
            <a:xfrm>
              <a:off x="4314304" y="2976652"/>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29</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sp>
        <p:nvSpPr>
          <p:cNvPr id="4" name="Title 6">
            <a:extLst>
              <a:ext uri="{FF2B5EF4-FFF2-40B4-BE49-F238E27FC236}">
                <a16:creationId xmlns:a16="http://schemas.microsoft.com/office/drawing/2014/main" id="{8423650C-2AAA-25E7-7929-79C5E4F810DC}"/>
              </a:ext>
            </a:extLst>
          </p:cNvPr>
          <p:cNvSpPr txBox="1">
            <a:spLocks/>
          </p:cNvSpPr>
          <p:nvPr/>
        </p:nvSpPr>
        <p:spPr>
          <a:xfrm>
            <a:off x="407987" y="404812"/>
            <a:ext cx="1152048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create an ESR study proposal</a:t>
            </a:r>
          </a:p>
        </p:txBody>
      </p:sp>
      <p:cxnSp>
        <p:nvCxnSpPr>
          <p:cNvPr id="45" name="Connector: Elbow 44">
            <a:extLst>
              <a:ext uri="{FF2B5EF4-FFF2-40B4-BE49-F238E27FC236}">
                <a16:creationId xmlns:a16="http://schemas.microsoft.com/office/drawing/2014/main" id="{47D12BD4-49EE-E690-3F00-CD8A13D057B0}"/>
              </a:ext>
            </a:extLst>
          </p:cNvPr>
          <p:cNvCxnSpPr>
            <a:cxnSpLocks/>
            <a:stCxn id="42" idx="3"/>
          </p:cNvCxnSpPr>
          <p:nvPr/>
        </p:nvCxnSpPr>
        <p:spPr>
          <a:xfrm flipV="1">
            <a:off x="4655070" y="2002698"/>
            <a:ext cx="6808364" cy="548917"/>
          </a:xfrm>
          <a:prstGeom prst="bentConnector3">
            <a:avLst>
              <a:gd name="adj1" fmla="val 30123"/>
            </a:avLst>
          </a:prstGeom>
          <a:noFill/>
          <a:ln w="19050" cap="flat" cmpd="sng" algn="ctr">
            <a:solidFill>
              <a:schemeClr val="accent2"/>
            </a:solidFill>
            <a:prstDash val="dash"/>
            <a:tailEnd type="triangle"/>
          </a:ln>
          <a:effectLst/>
        </p:spPr>
      </p:cxnSp>
      <p:sp>
        <p:nvSpPr>
          <p:cNvPr id="9" name="TextBox 8">
            <a:extLst>
              <a:ext uri="{FF2B5EF4-FFF2-40B4-BE49-F238E27FC236}">
                <a16:creationId xmlns:a16="http://schemas.microsoft.com/office/drawing/2014/main" id="{89293ADC-B0CE-CF20-E1D3-260F68740CCD}"/>
              </a:ext>
            </a:extLst>
          </p:cNvPr>
          <p:cNvSpPr txBox="1"/>
          <p:nvPr/>
        </p:nvSpPr>
        <p:spPr>
          <a:xfrm>
            <a:off x="407988" y="934071"/>
            <a:ext cx="6586525" cy="369332"/>
          </a:xfrm>
          <a:prstGeom prst="rect">
            <a:avLst/>
          </a:prstGeom>
          <a:noFill/>
        </p:spPr>
        <p:txBody>
          <a:bodyPr wrap="square" lIns="72000" tIns="45720" rIns="3600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rPr>
              <a:t>Primary Investigator &amp; Site Information section</a:t>
            </a:r>
          </a:p>
        </p:txBody>
      </p:sp>
      <p:sp>
        <p:nvSpPr>
          <p:cNvPr id="10" name="Text Placeholder 30">
            <a:extLst>
              <a:ext uri="{FF2B5EF4-FFF2-40B4-BE49-F238E27FC236}">
                <a16:creationId xmlns:a16="http://schemas.microsoft.com/office/drawing/2014/main" id="{18A427C1-A789-9264-6E4A-8E533E9D008E}"/>
              </a:ext>
              <a:ext uri="{C183D7F6-B498-43B3-948B-1728B52AA6E4}">
                <adec:decorative xmlns:adec="http://schemas.microsoft.com/office/drawing/2017/decorative" val="1"/>
              </a:ext>
            </a:extLst>
          </p:cNvPr>
          <p:cNvSpPr txBox="1">
            <a:spLocks/>
          </p:cNvSpPr>
          <p:nvPr/>
        </p:nvSpPr>
        <p:spPr>
          <a:xfrm>
            <a:off x="11597151" y="6303999"/>
            <a:ext cx="294812" cy="355098"/>
          </a:xfrm>
          <a:prstGeom prst="rect">
            <a:avLst/>
          </a:pr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003865"/>
                </a:solidFill>
                <a:effectLst/>
                <a:uLnTx/>
                <a:uFillTx/>
                <a:latin typeface="Calibri"/>
                <a:ea typeface="+mn-ea"/>
                <a:cs typeface="+mn-cs"/>
              </a:rPr>
              <a:t> </a:t>
            </a:r>
          </a:p>
        </p:txBody>
      </p:sp>
      <p:cxnSp>
        <p:nvCxnSpPr>
          <p:cNvPr id="22" name="Straight Arrow Connector 21">
            <a:extLst>
              <a:ext uri="{FF2B5EF4-FFF2-40B4-BE49-F238E27FC236}">
                <a16:creationId xmlns:a16="http://schemas.microsoft.com/office/drawing/2014/main" id="{483572C9-F64B-C1DF-7631-374C58375E6C}"/>
              </a:ext>
            </a:extLst>
          </p:cNvPr>
          <p:cNvCxnSpPr>
            <a:cxnSpLocks/>
            <a:stCxn id="55" idx="3"/>
            <a:endCxn id="19" idx="1"/>
          </p:cNvCxnSpPr>
          <p:nvPr/>
        </p:nvCxnSpPr>
        <p:spPr>
          <a:xfrm flipV="1">
            <a:off x="4655070" y="4888336"/>
            <a:ext cx="4273081" cy="2724"/>
          </a:xfrm>
          <a:prstGeom prst="straightConnector1">
            <a:avLst/>
          </a:prstGeom>
          <a:ln w="19050">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C5FFF345-BD02-DB75-6857-65C39E80B90E}"/>
              </a:ext>
            </a:extLst>
          </p:cNvPr>
          <p:cNvPicPr>
            <a:picLocks noChangeAspect="1"/>
          </p:cNvPicPr>
          <p:nvPr/>
        </p:nvPicPr>
        <p:blipFill>
          <a:blip r:embed="rId6"/>
          <a:stretch>
            <a:fillRect/>
          </a:stretch>
        </p:blipFill>
        <p:spPr>
          <a:xfrm>
            <a:off x="8928151" y="4682845"/>
            <a:ext cx="1396949" cy="410981"/>
          </a:xfrm>
          <a:prstGeom prst="rect">
            <a:avLst/>
          </a:prstGeom>
          <a:ln w="19050">
            <a:solidFill>
              <a:schemeClr val="accent2"/>
            </a:solidFill>
          </a:ln>
        </p:spPr>
      </p:pic>
      <p:pic>
        <p:nvPicPr>
          <p:cNvPr id="2" name="Picture 1" descr="A black pencil with a white background&#10;&#10;Description automatically generated">
            <a:extLst>
              <a:ext uri="{FF2B5EF4-FFF2-40B4-BE49-F238E27FC236}">
                <a16:creationId xmlns:a16="http://schemas.microsoft.com/office/drawing/2014/main" id="{23AF19F9-7443-1C19-CE10-9EA6CF35F015}"/>
              </a:ext>
            </a:extLst>
          </p:cNvPr>
          <p:cNvPicPr>
            <a:picLocks noChangeAspect="1"/>
          </p:cNvPicPr>
          <p:nvPr/>
        </p:nvPicPr>
        <p:blipFill>
          <a:blip r:embed="rId7"/>
          <a:stretch>
            <a:fillRect/>
          </a:stretch>
        </p:blipFill>
        <p:spPr>
          <a:xfrm>
            <a:off x="11488745" y="1811860"/>
            <a:ext cx="439730" cy="393587"/>
          </a:xfrm>
          <a:prstGeom prst="rect">
            <a:avLst/>
          </a:prstGeom>
          <a:ln w="28575">
            <a:solidFill>
              <a:schemeClr val="accent2"/>
            </a:solidFill>
          </a:ln>
        </p:spPr>
      </p:pic>
    </p:spTree>
    <p:extLst>
      <p:ext uri="{BB962C8B-B14F-4D97-AF65-F5344CB8AC3E}">
        <p14:creationId xmlns:p14="http://schemas.microsoft.com/office/powerpoint/2010/main" val="3144845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F0B9D8-9032-D53D-7CE8-B1B0F7EFB70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26</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4" name="Title 6">
            <a:extLst>
              <a:ext uri="{FF2B5EF4-FFF2-40B4-BE49-F238E27FC236}">
                <a16:creationId xmlns:a16="http://schemas.microsoft.com/office/drawing/2014/main" id="{8423650C-2AAA-25E7-7929-79C5E4F810DC}"/>
              </a:ext>
            </a:extLst>
          </p:cNvPr>
          <p:cNvSpPr txBox="1">
            <a:spLocks/>
          </p:cNvSpPr>
          <p:nvPr/>
        </p:nvSpPr>
        <p:spPr>
          <a:xfrm>
            <a:off x="407987" y="404812"/>
            <a:ext cx="1152048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create an ESR study proposal</a:t>
            </a:r>
          </a:p>
        </p:txBody>
      </p:sp>
      <p:sp>
        <p:nvSpPr>
          <p:cNvPr id="5" name="TextBox 4">
            <a:extLst>
              <a:ext uri="{FF2B5EF4-FFF2-40B4-BE49-F238E27FC236}">
                <a16:creationId xmlns:a16="http://schemas.microsoft.com/office/drawing/2014/main" id="{5A407E4C-7067-597A-877C-411F4987B067}"/>
              </a:ext>
            </a:extLst>
          </p:cNvPr>
          <p:cNvSpPr txBox="1"/>
          <p:nvPr/>
        </p:nvSpPr>
        <p:spPr>
          <a:xfrm>
            <a:off x="487360" y="921146"/>
            <a:ext cx="5944912" cy="369332"/>
          </a:xfrm>
          <a:prstGeom prst="rect">
            <a:avLst/>
          </a:prstGeom>
          <a:noFill/>
        </p:spPr>
        <p:txBody>
          <a:bodyPr wrap="square" lIns="0" tIns="45720" rIns="3600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3F4444"/>
                </a:solidFill>
                <a:effectLst/>
                <a:uLnTx/>
                <a:uFillTx/>
                <a:latin typeface="Calibri"/>
                <a:ea typeface="+mn-ea"/>
                <a:cs typeface="Calibri"/>
              </a:rPr>
              <a:t>Primary Investigator &amp; Site Information section</a:t>
            </a:r>
            <a:endParaRPr kumimoji="0" lang="en-GB" sz="1800" b="0" i="0" u="none" strike="noStrike" kern="1200" cap="none" spc="0" normalizeH="0" baseline="0" noProof="0">
              <a:ln>
                <a:noFill/>
              </a:ln>
              <a:solidFill>
                <a:srgbClr val="3F4444"/>
              </a:solidFill>
              <a:effectLst/>
              <a:uLnTx/>
              <a:uFillTx/>
              <a:latin typeface="Calibri"/>
              <a:ea typeface="+mn-ea"/>
              <a:cs typeface="Calibri" panose="020F0502020204030204" pitchFamily="34" charset="0"/>
            </a:endParaRPr>
          </a:p>
        </p:txBody>
      </p:sp>
      <p:sp>
        <p:nvSpPr>
          <p:cNvPr id="50" name="Text Placeholder 30">
            <a:extLst>
              <a:ext uri="{FF2B5EF4-FFF2-40B4-BE49-F238E27FC236}">
                <a16:creationId xmlns:a16="http://schemas.microsoft.com/office/drawing/2014/main" id="{78996813-CA78-EE3C-E000-FD3FEFB7B2C4}"/>
              </a:ext>
              <a:ext uri="{C183D7F6-B498-43B3-948B-1728B52AA6E4}">
                <adec:decorative xmlns:adec="http://schemas.microsoft.com/office/drawing/2017/decorative" val="1"/>
              </a:ext>
            </a:extLst>
          </p:cNvPr>
          <p:cNvSpPr txBox="1">
            <a:spLocks/>
          </p:cNvSpPr>
          <p:nvPr/>
        </p:nvSpPr>
        <p:spPr>
          <a:xfrm>
            <a:off x="11597151" y="6303999"/>
            <a:ext cx="294812" cy="355098"/>
          </a:xfrm>
          <a:prstGeom prst="rect">
            <a:avLst/>
          </a:prstGeo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003865"/>
                </a:solidFill>
                <a:effectLst/>
                <a:uLnTx/>
                <a:uFillTx/>
                <a:latin typeface="Calibri"/>
                <a:ea typeface="+mn-ea"/>
                <a:cs typeface="+mn-cs"/>
              </a:rPr>
              <a:t> </a:t>
            </a:r>
          </a:p>
        </p:txBody>
      </p:sp>
      <p:sp>
        <p:nvSpPr>
          <p:cNvPr id="6" name="Rounded Rectangle 4">
            <a:extLst>
              <a:ext uri="{FF2B5EF4-FFF2-40B4-BE49-F238E27FC236}">
                <a16:creationId xmlns:a16="http://schemas.microsoft.com/office/drawing/2014/main" id="{DCD4B39C-FBD2-A99B-F80B-8FA781D8B79B}"/>
              </a:ext>
            </a:extLst>
          </p:cNvPr>
          <p:cNvSpPr/>
          <p:nvPr/>
        </p:nvSpPr>
        <p:spPr>
          <a:xfrm>
            <a:off x="1344816" y="3443254"/>
            <a:ext cx="4230000" cy="729520"/>
          </a:xfrm>
          <a:prstGeom prst="roundRect">
            <a:avLst>
              <a:gd name="adj" fmla="val 0"/>
            </a:avLst>
          </a:prstGeom>
          <a:solidFill>
            <a:srgbClr val="F8D580"/>
          </a:solidFill>
          <a:ln w="19050">
            <a:solidFill>
              <a:srgbClr val="F0AB00"/>
            </a:solidFill>
          </a:ln>
          <a:effectLst/>
        </p:spPr>
        <p:style>
          <a:lnRef idx="1">
            <a:schemeClr val="accent1"/>
          </a:lnRef>
          <a:fillRef idx="3">
            <a:schemeClr val="accent1"/>
          </a:fillRef>
          <a:effectRef idx="2">
            <a:schemeClr val="accent1"/>
          </a:effectRef>
          <a:fontRef idx="minor">
            <a:schemeClr val="lt1"/>
          </a:fontRef>
        </p:style>
        <p:txBody>
          <a:bodyPr lIns="144000" tIns="45720" rIns="180000" bIns="45720" rtlCol="0" anchor="ctr">
            <a:normAutofit/>
          </a:bodyPr>
          <a:lstStyle/>
          <a:p>
            <a:pPr algn="ctr" defTabSz="914378">
              <a:lnSpc>
                <a:spcPts val="1400"/>
              </a:lnSpc>
              <a:defRPr/>
            </a:pPr>
            <a:r>
              <a:rPr lang="en-US" sz="1200" b="1" kern="0">
                <a:solidFill>
                  <a:srgbClr val="000000"/>
                </a:solidFill>
                <a:latin typeface="Calibri" panose="020F0502020204030204" pitchFamily="34" charset="0"/>
                <a:cs typeface="Calibri" panose="020F0502020204030204" pitchFamily="34" charset="0"/>
              </a:rPr>
              <a:t>Please note</a:t>
            </a:r>
            <a:r>
              <a:rPr lang="en-US" sz="1200" kern="0">
                <a:solidFill>
                  <a:srgbClr val="000000"/>
                </a:solidFill>
                <a:latin typeface="Calibri" panose="020F0502020204030204" pitchFamily="34" charset="0"/>
                <a:cs typeface="Calibri" panose="020F0502020204030204" pitchFamily="34" charset="0"/>
              </a:rPr>
              <a:t>: If the selected Country is </a:t>
            </a:r>
            <a:r>
              <a:rPr lang="en-US" sz="1200" b="1" kern="0">
                <a:solidFill>
                  <a:srgbClr val="000000"/>
                </a:solidFill>
                <a:latin typeface="Calibri" panose="020F0502020204030204" pitchFamily="34" charset="0"/>
                <a:cs typeface="Calibri" panose="020F0502020204030204" pitchFamily="34" charset="0"/>
              </a:rPr>
              <a:t>United States of America</a:t>
            </a:r>
            <a:r>
              <a:rPr lang="en-US" sz="1200" kern="0">
                <a:solidFill>
                  <a:srgbClr val="000000"/>
                </a:solidFill>
                <a:latin typeface="Calibri" panose="020F0502020204030204" pitchFamily="34" charset="0"/>
                <a:cs typeface="Calibri" panose="020F0502020204030204" pitchFamily="34" charset="0"/>
              </a:rPr>
              <a:t>, new mandatory* fields will appear.</a:t>
            </a:r>
            <a:endParaRPr lang="en-US" sz="1200">
              <a:solidFill>
                <a:srgbClr val="000000"/>
              </a:solidFill>
              <a:latin typeface="Calibri" panose="020F0502020204030204" pitchFamily="34" charset="0"/>
              <a:cs typeface="Calibri" panose="020F0502020204030204" pitchFamily="34" charset="0"/>
            </a:endParaRPr>
          </a:p>
        </p:txBody>
      </p:sp>
      <p:sp>
        <p:nvSpPr>
          <p:cNvPr id="17" name="Rounded Rectangle 4">
            <a:extLst>
              <a:ext uri="{FF2B5EF4-FFF2-40B4-BE49-F238E27FC236}">
                <a16:creationId xmlns:a16="http://schemas.microsoft.com/office/drawing/2014/main" id="{D0762E9B-3467-E5C6-9443-E06EC51559F3}"/>
              </a:ext>
            </a:extLst>
          </p:cNvPr>
          <p:cNvSpPr/>
          <p:nvPr/>
        </p:nvSpPr>
        <p:spPr>
          <a:xfrm>
            <a:off x="1344816" y="5596490"/>
            <a:ext cx="4230000" cy="517997"/>
          </a:xfrm>
          <a:prstGeom prst="roundRect">
            <a:avLst>
              <a:gd name="adj" fmla="val 0"/>
            </a:avLst>
          </a:prstGeom>
          <a:solidFill>
            <a:srgbClr val="F8D580"/>
          </a:solidFill>
          <a:ln w="19050" cap="flat" cmpd="sng" algn="ctr">
            <a:solidFill>
              <a:srgbClr val="F0AB00"/>
            </a:solidFill>
            <a:prstDash val="solid"/>
          </a:ln>
          <a:effectLst/>
        </p:spPr>
        <p:txBody>
          <a:bodyPr rtlCol="0" anchor="ctr">
            <a:noAutofit/>
          </a:bodyPr>
          <a:lstStyle/>
          <a:p>
            <a:pPr marL="0" marR="0" lvl="0" indent="0" algn="ctr" defTabSz="914378" rtl="0" eaLnBrk="1" fontAlgn="auto" latinLnBrk="0" hangingPunct="1">
              <a:lnSpc>
                <a:spcPts val="1300"/>
              </a:lnSpc>
              <a:spcBef>
                <a:spcPts val="0"/>
              </a:spcBef>
              <a:spcAft>
                <a:spcPts val="300"/>
              </a:spcAft>
              <a:buClrTx/>
              <a:buSzPts val="2400"/>
              <a:buFontTx/>
              <a:buNone/>
              <a:tabLst/>
              <a:defRPr/>
            </a:pPr>
            <a:r>
              <a:rPr kumimoji="0" lang="en-GB" sz="1200" b="1" i="0" u="none" strike="noStrike" kern="0" cap="none" spc="0" normalizeH="0" baseline="0" noProof="0">
                <a:ln>
                  <a:noFill/>
                </a:ln>
                <a:effectLst/>
                <a:uLnTx/>
                <a:uFillTx/>
                <a:latin typeface="Calibri"/>
                <a:ea typeface="+mn-ea"/>
                <a:cs typeface="Calibri Light" panose="020F0302020204030204" pitchFamily="34" charset="0"/>
              </a:rPr>
              <a:t> </a:t>
            </a:r>
            <a:r>
              <a:rPr kumimoji="0" lang="en-GB" sz="1200" b="0" i="0" u="none" strike="noStrike" kern="0" cap="none" spc="0" normalizeH="0" baseline="0" noProof="0">
                <a:ln>
                  <a:noFill/>
                </a:ln>
                <a:solidFill>
                  <a:srgbClr val="000000"/>
                </a:solidFill>
                <a:effectLst/>
                <a:uLnTx/>
                <a:uFillTx/>
                <a:latin typeface="Calibri"/>
                <a:ea typeface="+mn-ea"/>
                <a:cs typeface="Calibri Light" panose="020F0302020204030204" pitchFamily="34" charset="0"/>
              </a:rPr>
              <a:t>Follow the same steps to add </a:t>
            </a:r>
            <a:r>
              <a:rPr kumimoji="0" lang="en-GB" sz="1200" b="1" i="0" u="none" strike="noStrike" kern="0" cap="none" spc="0" normalizeH="0" baseline="0" noProof="0">
                <a:ln>
                  <a:noFill/>
                </a:ln>
                <a:solidFill>
                  <a:srgbClr val="000000"/>
                </a:solidFill>
                <a:effectLst/>
                <a:uLnTx/>
                <a:uFillTx/>
                <a:latin typeface="Calibri"/>
                <a:ea typeface="+mn-ea"/>
                <a:cs typeface="Calibri Light" panose="020F0302020204030204" pitchFamily="34" charset="0"/>
              </a:rPr>
              <a:t>Primary Site (External)</a:t>
            </a:r>
            <a:r>
              <a:rPr kumimoji="0" lang="en-GB" sz="1200" b="0" i="0" u="none" strike="noStrike" kern="0" cap="none" spc="0" normalizeH="0" baseline="0" noProof="0">
                <a:ln>
                  <a:noFill/>
                </a:ln>
                <a:solidFill>
                  <a:srgbClr val="000000"/>
                </a:solidFill>
                <a:effectLst/>
                <a:uLnTx/>
                <a:uFillTx/>
                <a:latin typeface="Calibri"/>
                <a:ea typeface="+mn-ea"/>
                <a:cs typeface="Calibri Light" panose="020F0302020204030204" pitchFamily="34" charset="0"/>
              </a:rPr>
              <a:t>.</a:t>
            </a:r>
          </a:p>
        </p:txBody>
      </p:sp>
      <p:grpSp>
        <p:nvGrpSpPr>
          <p:cNvPr id="28" name="Group 27">
            <a:extLst>
              <a:ext uri="{FF2B5EF4-FFF2-40B4-BE49-F238E27FC236}">
                <a16:creationId xmlns:a16="http://schemas.microsoft.com/office/drawing/2014/main" id="{E4301642-4643-3C3B-46DD-608E89113863}"/>
              </a:ext>
            </a:extLst>
          </p:cNvPr>
          <p:cNvGrpSpPr/>
          <p:nvPr/>
        </p:nvGrpSpPr>
        <p:grpSpPr>
          <a:xfrm>
            <a:off x="407987" y="4372692"/>
            <a:ext cx="4244667" cy="801310"/>
            <a:chOff x="4310962" y="3013239"/>
            <a:chExt cx="2979389" cy="562452"/>
          </a:xfrm>
        </p:grpSpPr>
        <p:sp>
          <p:nvSpPr>
            <p:cNvPr id="29" name="Rounded Rectangle 4">
              <a:extLst>
                <a:ext uri="{FF2B5EF4-FFF2-40B4-BE49-F238E27FC236}">
                  <a16:creationId xmlns:a16="http://schemas.microsoft.com/office/drawing/2014/main" id="{13C1AC3E-4A21-C942-D802-B74A009C9468}"/>
                </a:ext>
              </a:extLst>
            </p:cNvPr>
            <p:cNvSpPr/>
            <p:nvPr/>
          </p:nvSpPr>
          <p:spPr>
            <a:xfrm>
              <a:off x="4510774" y="3203259"/>
              <a:ext cx="2779577" cy="372432"/>
            </a:xfrm>
            <a:prstGeom prst="roundRect">
              <a:avLst>
                <a:gd name="adj" fmla="val 0"/>
              </a:avLst>
            </a:prstGeom>
            <a:solidFill>
              <a:schemeClr val="accent1"/>
            </a:solidFill>
            <a:ln w="6350" cap="flat" cmpd="sng" algn="ctr">
              <a:noFill/>
              <a:prstDash val="solid"/>
            </a:ln>
            <a:effectLst/>
          </p:spPr>
          <p:txBody>
            <a:bodyPr lIns="91440" tIns="45720" rIns="91440" bIns="4572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lang="en-US" sz="1200" kern="0">
                  <a:solidFill>
                    <a:srgbClr val="FFFFFF"/>
                  </a:solidFill>
                  <a:latin typeface="Calibri"/>
                  <a:ea typeface="Calibri" panose="020F0502020204030204" pitchFamily="34" charset="0"/>
                  <a:cs typeface="Calibri"/>
                </a:rPr>
                <a:t>Click </a:t>
              </a:r>
              <a:r>
                <a:rPr lang="en-US" sz="1200" b="1" kern="0">
                  <a:solidFill>
                    <a:srgbClr val="FFFFFF"/>
                  </a:solidFill>
                  <a:latin typeface="Calibri"/>
                  <a:ea typeface="Calibri" panose="020F0502020204030204" pitchFamily="34" charset="0"/>
                  <a:cs typeface="Calibri"/>
                </a:rPr>
                <a:t>Save</a:t>
              </a:r>
              <a:endParaRPr kumimoji="0" lang="en-US" sz="1200" i="0" u="none" strike="noStrike" kern="0" cap="none" spc="0" normalizeH="0" baseline="0" noProof="0">
                <a:ln>
                  <a:noFill/>
                </a:ln>
                <a:solidFill>
                  <a:srgbClr val="FFFFFF"/>
                </a:solidFill>
                <a:effectLst/>
                <a:uLnTx/>
                <a:uFillTx/>
                <a:latin typeface="Calibri"/>
                <a:ea typeface="Calibri" panose="020F0502020204030204" pitchFamily="34" charset="0"/>
                <a:cs typeface="Calibri"/>
              </a:endParaRPr>
            </a:p>
          </p:txBody>
        </p:sp>
        <p:sp>
          <p:nvSpPr>
            <p:cNvPr id="30" name="Oval 29">
              <a:extLst>
                <a:ext uri="{FF2B5EF4-FFF2-40B4-BE49-F238E27FC236}">
                  <a16:creationId xmlns:a16="http://schemas.microsoft.com/office/drawing/2014/main" id="{59177698-E9D5-C92D-6C45-8CD6FC97A4A9}"/>
                </a:ext>
              </a:extLst>
            </p:cNvPr>
            <p:cNvSpPr/>
            <p:nvPr/>
          </p:nvSpPr>
          <p:spPr>
            <a:xfrm>
              <a:off x="4310962" y="3013239"/>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3F4444"/>
                  </a:solidFill>
                  <a:effectLst/>
                  <a:uLnTx/>
                  <a:uFillTx/>
                  <a:latin typeface="Calibri"/>
                  <a:ea typeface="+mn-ea"/>
                  <a:cs typeface="Calibri"/>
                </a:rPr>
                <a:t>31</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grpSp>
        <p:nvGrpSpPr>
          <p:cNvPr id="2" name="Group 1">
            <a:extLst>
              <a:ext uri="{FF2B5EF4-FFF2-40B4-BE49-F238E27FC236}">
                <a16:creationId xmlns:a16="http://schemas.microsoft.com/office/drawing/2014/main" id="{F59AE576-3BE2-F4A7-CFF7-4C346A7488B1}"/>
              </a:ext>
            </a:extLst>
          </p:cNvPr>
          <p:cNvGrpSpPr/>
          <p:nvPr/>
        </p:nvGrpSpPr>
        <p:grpSpPr>
          <a:xfrm>
            <a:off x="407987" y="2246478"/>
            <a:ext cx="4244667" cy="882717"/>
            <a:chOff x="4310962" y="3013239"/>
            <a:chExt cx="2979389" cy="619592"/>
          </a:xfrm>
        </p:grpSpPr>
        <p:sp>
          <p:nvSpPr>
            <p:cNvPr id="7" name="Rounded Rectangle 4">
              <a:extLst>
                <a:ext uri="{FF2B5EF4-FFF2-40B4-BE49-F238E27FC236}">
                  <a16:creationId xmlns:a16="http://schemas.microsoft.com/office/drawing/2014/main" id="{10DD47EC-5A95-FCA5-2E7F-BA38744E891D}"/>
                </a:ext>
              </a:extLst>
            </p:cNvPr>
            <p:cNvSpPr/>
            <p:nvPr/>
          </p:nvSpPr>
          <p:spPr>
            <a:xfrm>
              <a:off x="4510774" y="3203259"/>
              <a:ext cx="2779577" cy="429572"/>
            </a:xfrm>
            <a:prstGeom prst="roundRect">
              <a:avLst>
                <a:gd name="adj" fmla="val 0"/>
              </a:avLst>
            </a:prstGeom>
            <a:solidFill>
              <a:schemeClr val="accent1"/>
            </a:solidFill>
            <a:ln w="6350" cap="flat" cmpd="sng" algn="ctr">
              <a:noFill/>
              <a:prstDash val="solid"/>
            </a:ln>
            <a:effectLst/>
          </p:spPr>
          <p:txBody>
            <a:bodyPr lIns="91440" tIns="45720" rIns="91440" bIns="4572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i="0" u="none" strike="noStrike" kern="0" cap="none" spc="0" normalizeH="0" baseline="0" noProof="0">
                  <a:ln>
                    <a:noFill/>
                  </a:ln>
                  <a:solidFill>
                    <a:srgbClr val="FFFFFF"/>
                  </a:solidFill>
                  <a:effectLst/>
                  <a:uLnTx/>
                  <a:uFillTx/>
                  <a:latin typeface="Calibri"/>
                  <a:ea typeface="Calibri" panose="020F0502020204030204" pitchFamily="34" charset="0"/>
                  <a:cs typeface="Calibri"/>
                </a:rPr>
                <a:t>   Enter the information required for the </a:t>
              </a:r>
              <a:r>
                <a:rPr kumimoji="0" lang="en-GB" sz="1200" b="1" i="0" u="none" strike="noStrike" kern="0" cap="none" spc="0" normalizeH="0" baseline="0" noProof="0">
                  <a:ln>
                    <a:noFill/>
                  </a:ln>
                  <a:solidFill>
                    <a:srgbClr val="FFFFFF"/>
                  </a:solidFill>
                  <a:effectLst/>
                  <a:uLnTx/>
                  <a:uFillTx/>
                  <a:latin typeface="Calibri"/>
                  <a:ea typeface="Calibri" panose="020F0502020204030204" pitchFamily="34" charset="0"/>
                  <a:cs typeface="Calibri"/>
                </a:rPr>
                <a:t>Prima</a:t>
              </a:r>
              <a:r>
                <a:rPr lang="en-GB" sz="1200" b="1" kern="0" err="1">
                  <a:solidFill>
                    <a:srgbClr val="FFFFFF"/>
                  </a:solidFill>
                  <a:latin typeface="Calibri"/>
                  <a:ea typeface="Calibri" panose="020F0502020204030204" pitchFamily="34" charset="0"/>
                  <a:cs typeface="Calibri"/>
                </a:rPr>
                <a:t>ry</a:t>
              </a:r>
              <a:r>
                <a:rPr lang="en-GB" sz="1200" b="1" kern="0">
                  <a:solidFill>
                    <a:srgbClr val="FFFFFF"/>
                  </a:solidFill>
                  <a:latin typeface="Calibri"/>
                  <a:ea typeface="Calibri" panose="020F0502020204030204" pitchFamily="34" charset="0"/>
                  <a:cs typeface="Calibri"/>
                </a:rPr>
                <a:t> Investigator</a:t>
              </a:r>
              <a:endParaRPr kumimoji="0" lang="en-US" sz="1200" b="1" i="0" u="none" strike="noStrike" kern="0" cap="none" spc="0" normalizeH="0" baseline="0" noProof="0">
                <a:ln>
                  <a:noFill/>
                </a:ln>
                <a:solidFill>
                  <a:srgbClr val="FFFFFF"/>
                </a:solidFill>
                <a:effectLst/>
                <a:uLnTx/>
                <a:uFillTx/>
                <a:latin typeface="Calibri"/>
                <a:ea typeface="Calibri" panose="020F0502020204030204" pitchFamily="34" charset="0"/>
                <a:cs typeface="Calibri"/>
              </a:endParaRPr>
            </a:p>
          </p:txBody>
        </p:sp>
        <p:sp>
          <p:nvSpPr>
            <p:cNvPr id="10" name="Oval 9">
              <a:extLst>
                <a:ext uri="{FF2B5EF4-FFF2-40B4-BE49-F238E27FC236}">
                  <a16:creationId xmlns:a16="http://schemas.microsoft.com/office/drawing/2014/main" id="{D176AA1B-7A52-FF5A-2820-5F9FB4B9133A}"/>
                </a:ext>
              </a:extLst>
            </p:cNvPr>
            <p:cNvSpPr/>
            <p:nvPr/>
          </p:nvSpPr>
          <p:spPr>
            <a:xfrm>
              <a:off x="4310962" y="3013239"/>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3F4444"/>
                  </a:solidFill>
                  <a:effectLst/>
                  <a:uLnTx/>
                  <a:uFillTx/>
                  <a:latin typeface="Calibri"/>
                  <a:ea typeface="+mn-ea"/>
                  <a:cs typeface="Calibri"/>
                </a:rPr>
                <a:t>30</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id="{413883B3-DBB4-4975-6E0B-F9E9DE7D86DC}"/>
              </a:ext>
            </a:extLst>
          </p:cNvPr>
          <p:cNvGrpSpPr/>
          <p:nvPr/>
        </p:nvGrpSpPr>
        <p:grpSpPr>
          <a:xfrm>
            <a:off x="7132957" y="1290477"/>
            <a:ext cx="4611600" cy="2418157"/>
            <a:chOff x="7179816" y="3552120"/>
            <a:chExt cx="4611600" cy="2418157"/>
          </a:xfrm>
        </p:grpSpPr>
        <p:pic>
          <p:nvPicPr>
            <p:cNvPr id="14" name="Picture 13">
              <a:extLst>
                <a:ext uri="{FF2B5EF4-FFF2-40B4-BE49-F238E27FC236}">
                  <a16:creationId xmlns:a16="http://schemas.microsoft.com/office/drawing/2014/main" id="{FC9AE155-6EF8-1C3E-F0ED-071A8E7985E2}"/>
                </a:ext>
              </a:extLst>
            </p:cNvPr>
            <p:cNvPicPr>
              <a:picLocks noChangeAspect="1"/>
            </p:cNvPicPr>
            <p:nvPr/>
          </p:nvPicPr>
          <p:blipFill rotWithShape="1">
            <a:blip r:embed="rId4"/>
            <a:srcRect b="6780"/>
            <a:stretch/>
          </p:blipFill>
          <p:spPr>
            <a:xfrm>
              <a:off x="7179816" y="3552120"/>
              <a:ext cx="4611600" cy="2418157"/>
            </a:xfrm>
            <a:prstGeom prst="rect">
              <a:avLst/>
            </a:prstGeom>
            <a:ln w="12700">
              <a:solidFill>
                <a:schemeClr val="accent2"/>
              </a:solidFill>
            </a:ln>
          </p:spPr>
        </p:pic>
        <p:pic>
          <p:nvPicPr>
            <p:cNvPr id="18" name="Picture 17">
              <a:extLst>
                <a:ext uri="{FF2B5EF4-FFF2-40B4-BE49-F238E27FC236}">
                  <a16:creationId xmlns:a16="http://schemas.microsoft.com/office/drawing/2014/main" id="{1A4C755F-5847-DEB0-3617-9261FA10A8B4}"/>
                </a:ext>
              </a:extLst>
            </p:cNvPr>
            <p:cNvPicPr>
              <a:picLocks noChangeAspect="1"/>
            </p:cNvPicPr>
            <p:nvPr/>
          </p:nvPicPr>
          <p:blipFill>
            <a:blip r:embed="rId5"/>
            <a:stretch>
              <a:fillRect/>
            </a:stretch>
          </p:blipFill>
          <p:spPr>
            <a:xfrm>
              <a:off x="7776010" y="3903919"/>
              <a:ext cx="3523239" cy="1749836"/>
            </a:xfrm>
            <a:prstGeom prst="rect">
              <a:avLst/>
            </a:prstGeom>
          </p:spPr>
        </p:pic>
      </p:grpSp>
      <p:sp>
        <p:nvSpPr>
          <p:cNvPr id="19" name="Rounded Rectangle 4">
            <a:extLst>
              <a:ext uri="{FF2B5EF4-FFF2-40B4-BE49-F238E27FC236}">
                <a16:creationId xmlns:a16="http://schemas.microsoft.com/office/drawing/2014/main" id="{10254054-AEDB-23EB-956A-E64CA55663C7}"/>
              </a:ext>
            </a:extLst>
          </p:cNvPr>
          <p:cNvSpPr/>
          <p:nvPr/>
        </p:nvSpPr>
        <p:spPr>
          <a:xfrm>
            <a:off x="3216000" y="1545998"/>
            <a:ext cx="2880000" cy="653759"/>
          </a:xfrm>
          <a:prstGeom prst="roundRect">
            <a:avLst>
              <a:gd name="adj" fmla="val 0"/>
            </a:avLst>
          </a:prstGeom>
          <a:solidFill>
            <a:schemeClr val="tx1"/>
          </a:solidFill>
          <a:ln w="6350">
            <a:noFill/>
          </a:ln>
          <a:effectLst/>
        </p:spPr>
        <p:style>
          <a:lnRef idx="1">
            <a:schemeClr val="accent1"/>
          </a:lnRef>
          <a:fillRef idx="3">
            <a:schemeClr val="accent1"/>
          </a:fillRef>
          <a:effectRef idx="2">
            <a:schemeClr val="accent1"/>
          </a:effectRef>
          <a:fontRef idx="minor">
            <a:schemeClr val="lt1"/>
          </a:fontRef>
        </p:style>
        <p:txBody>
          <a:bodyPr lIns="144000" rIns="18000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0"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A pop-up </a:t>
            </a:r>
            <a:r>
              <a:rPr lang="en-GB" sz="1200" kern="0">
                <a:solidFill>
                  <a:srgbClr val="FFFFFF"/>
                </a:solidFill>
                <a:latin typeface="Calibri"/>
                <a:cs typeface="Calibri Light" panose="020F0302020204030204" pitchFamily="34" charset="0"/>
              </a:rPr>
              <a:t>window</a:t>
            </a:r>
            <a:r>
              <a:rPr kumimoji="0" lang="en-GB" sz="1200" b="0"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 appears: </a:t>
            </a:r>
            <a:r>
              <a:rPr kumimoji="0" lang="en-GB" sz="1200" b="1"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Create ESR Site Person</a:t>
            </a:r>
            <a:r>
              <a:rPr kumimoji="0" lang="en-GB" sz="1200" b="0"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a:t>
            </a:r>
            <a:endParaRPr kumimoji="0" lang="en-US" sz="1200" b="0" i="0" u="none" strike="noStrike" kern="0" cap="none" spc="0" normalizeH="0" baseline="0" noProof="0">
              <a:ln>
                <a:noFill/>
              </a:ln>
              <a:solidFill>
                <a:srgbClr val="FFFFFF"/>
              </a:solidFill>
              <a:effectLst/>
              <a:uLnTx/>
              <a:uFillTx/>
              <a:latin typeface="Calibri"/>
              <a:ea typeface="+mn-ea"/>
              <a:cs typeface="Calibri Light" panose="020F0302020204030204" pitchFamily="34" charset="0"/>
            </a:endParaRPr>
          </a:p>
        </p:txBody>
      </p:sp>
      <p:grpSp>
        <p:nvGrpSpPr>
          <p:cNvPr id="33" name="Group 32">
            <a:extLst>
              <a:ext uri="{FF2B5EF4-FFF2-40B4-BE49-F238E27FC236}">
                <a16:creationId xmlns:a16="http://schemas.microsoft.com/office/drawing/2014/main" id="{A127ACFE-AD7F-F6EB-D0AA-E895139E7F00}"/>
              </a:ext>
            </a:extLst>
          </p:cNvPr>
          <p:cNvGrpSpPr/>
          <p:nvPr/>
        </p:nvGrpSpPr>
        <p:grpSpPr>
          <a:xfrm>
            <a:off x="7132956" y="3833838"/>
            <a:ext cx="4611601" cy="2331143"/>
            <a:chOff x="7132956" y="3833838"/>
            <a:chExt cx="4611601" cy="2331143"/>
          </a:xfrm>
        </p:grpSpPr>
        <p:pic>
          <p:nvPicPr>
            <p:cNvPr id="25" name="Picture 24">
              <a:extLst>
                <a:ext uri="{FF2B5EF4-FFF2-40B4-BE49-F238E27FC236}">
                  <a16:creationId xmlns:a16="http://schemas.microsoft.com/office/drawing/2014/main" id="{51452643-A643-3E6D-CA0B-3354C67B9CFC}"/>
                </a:ext>
              </a:extLst>
            </p:cNvPr>
            <p:cNvPicPr>
              <a:picLocks noChangeAspect="1"/>
            </p:cNvPicPr>
            <p:nvPr/>
          </p:nvPicPr>
          <p:blipFill rotWithShape="1">
            <a:blip r:embed="rId6"/>
            <a:srcRect t="1" b="589"/>
            <a:stretch/>
          </p:blipFill>
          <p:spPr>
            <a:xfrm>
              <a:off x="7132956" y="3833838"/>
              <a:ext cx="4611601" cy="2331143"/>
            </a:xfrm>
            <a:prstGeom prst="rect">
              <a:avLst/>
            </a:prstGeom>
            <a:ln w="12700">
              <a:solidFill>
                <a:schemeClr val="accent2"/>
              </a:solidFill>
            </a:ln>
          </p:spPr>
        </p:pic>
        <p:pic>
          <p:nvPicPr>
            <p:cNvPr id="20" name="Picture 19" descr="A screenshot of a computer&#10;&#10;Description automatically generated">
              <a:extLst>
                <a:ext uri="{FF2B5EF4-FFF2-40B4-BE49-F238E27FC236}">
                  <a16:creationId xmlns:a16="http://schemas.microsoft.com/office/drawing/2014/main" id="{A1AA963B-ABDE-C6A3-3AAE-C704EC96C9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87002" y="4799512"/>
              <a:ext cx="1676474" cy="845219"/>
            </a:xfrm>
            <a:prstGeom prst="rect">
              <a:avLst/>
            </a:prstGeom>
            <a:ln w="19050">
              <a:solidFill>
                <a:schemeClr val="accent2"/>
              </a:solidFill>
            </a:ln>
          </p:spPr>
        </p:pic>
      </p:grpSp>
      <p:pic>
        <p:nvPicPr>
          <p:cNvPr id="36" name="Picture 35" descr="A blue rectangle with white text&#10;&#10;Description automatically generated">
            <a:extLst>
              <a:ext uri="{FF2B5EF4-FFF2-40B4-BE49-F238E27FC236}">
                <a16:creationId xmlns:a16="http://schemas.microsoft.com/office/drawing/2014/main" id="{834D4D51-F923-F7FC-DAB4-788CDF6DDFF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449422" y="5694226"/>
            <a:ext cx="717000" cy="322526"/>
          </a:xfrm>
          <a:prstGeom prst="rect">
            <a:avLst/>
          </a:prstGeom>
          <a:ln w="25400">
            <a:solidFill>
              <a:schemeClr val="accent2"/>
            </a:solidFill>
          </a:ln>
        </p:spPr>
      </p:pic>
      <p:cxnSp>
        <p:nvCxnSpPr>
          <p:cNvPr id="12" name="Connector: Elbow 11">
            <a:extLst>
              <a:ext uri="{FF2B5EF4-FFF2-40B4-BE49-F238E27FC236}">
                <a16:creationId xmlns:a16="http://schemas.microsoft.com/office/drawing/2014/main" id="{3E50D15F-2760-568D-8A8D-3A5F8E39EC29}"/>
              </a:ext>
            </a:extLst>
          </p:cNvPr>
          <p:cNvCxnSpPr>
            <a:cxnSpLocks/>
            <a:stCxn id="29" idx="3"/>
            <a:endCxn id="36" idx="1"/>
          </p:cNvCxnSpPr>
          <p:nvPr/>
        </p:nvCxnSpPr>
        <p:spPr>
          <a:xfrm>
            <a:off x="4652654" y="4908705"/>
            <a:ext cx="5796768" cy="946784"/>
          </a:xfrm>
          <a:prstGeom prst="bentConnector3">
            <a:avLst>
              <a:gd name="adj1" fmla="val 50000"/>
            </a:avLst>
          </a:prstGeom>
          <a:noFill/>
          <a:ln w="19050" cap="flat" cmpd="sng" algn="ctr">
            <a:solidFill>
              <a:schemeClr val="accent1"/>
            </a:solidFill>
            <a:prstDash val="dash"/>
            <a:tailEnd type="triangle"/>
          </a:ln>
          <a:effectLst/>
        </p:spPr>
      </p:cxnSp>
    </p:spTree>
    <p:extLst>
      <p:ext uri="{BB962C8B-B14F-4D97-AF65-F5344CB8AC3E}">
        <p14:creationId xmlns:p14="http://schemas.microsoft.com/office/powerpoint/2010/main" val="226850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3BC83D-8F68-EFCD-CC07-AA1F7B56E6DF}"/>
              </a:ext>
            </a:extLst>
          </p:cNvPr>
          <p:cNvSpPr txBox="1">
            <a:spLocks/>
          </p:cNvSpPr>
          <p:nvPr/>
        </p:nvSpPr>
        <p:spPr>
          <a:xfrm>
            <a:off x="349613" y="417058"/>
            <a:ext cx="10560050" cy="545747"/>
          </a:xfrm>
          <a:prstGeom prst="rect">
            <a:avLst/>
          </a:prstGeom>
        </p:spPr>
        <p:txBody>
          <a:bodyPr lIns="91440" tIns="45720" rIns="91440" bIns="45720" anchor="t"/>
          <a:lstStyle>
            <a:lvl1pPr marL="457155" indent="-457155" algn="l" defTabSz="609539" rtl="0" eaLnBrk="1" latinLnBrk="0" hangingPunct="1">
              <a:spcBef>
                <a:spcPct val="20000"/>
              </a:spcBef>
              <a:buFont typeface="Arial"/>
              <a:buChar char="•"/>
              <a:defRPr sz="4267" kern="1200">
                <a:solidFill>
                  <a:schemeClr val="tx1"/>
                </a:solidFill>
                <a:latin typeface="+mn-lt"/>
                <a:ea typeface="+mn-ea"/>
                <a:cs typeface="+mn-cs"/>
              </a:defRPr>
            </a:lvl1pPr>
            <a:lvl2pPr marL="990502" indent="-380962" algn="l" defTabSz="609539" rtl="0" eaLnBrk="1" latinLnBrk="0" hangingPunct="1">
              <a:spcBef>
                <a:spcPct val="20000"/>
              </a:spcBef>
              <a:buFont typeface="Arial"/>
              <a:buChar char="–"/>
              <a:defRPr sz="3733" kern="1200">
                <a:solidFill>
                  <a:schemeClr val="tx1"/>
                </a:solidFill>
                <a:latin typeface="+mn-lt"/>
                <a:ea typeface="+mn-ea"/>
                <a:cs typeface="+mn-cs"/>
              </a:defRPr>
            </a:lvl2pPr>
            <a:lvl3pPr marL="1523849" indent="-304768" algn="l" defTabSz="609539" rtl="0" eaLnBrk="1" latinLnBrk="0" hangingPunct="1">
              <a:spcBef>
                <a:spcPct val="20000"/>
              </a:spcBef>
              <a:buFont typeface="Arial"/>
              <a:buChar char="•"/>
              <a:defRPr sz="3200" kern="1200">
                <a:solidFill>
                  <a:schemeClr val="tx1"/>
                </a:solidFill>
                <a:latin typeface="+mn-lt"/>
                <a:ea typeface="+mn-ea"/>
                <a:cs typeface="+mn-cs"/>
              </a:defRPr>
            </a:lvl3pPr>
            <a:lvl4pPr marL="2133387" indent="-304768" algn="l" defTabSz="609539" rtl="0" eaLnBrk="1" latinLnBrk="0" hangingPunct="1">
              <a:spcBef>
                <a:spcPct val="20000"/>
              </a:spcBef>
              <a:buFont typeface="Arial"/>
              <a:buChar char="–"/>
              <a:defRPr sz="2667" kern="1200">
                <a:solidFill>
                  <a:schemeClr val="tx1"/>
                </a:solidFill>
                <a:latin typeface="+mn-lt"/>
                <a:ea typeface="+mn-ea"/>
                <a:cs typeface="+mn-cs"/>
              </a:defRPr>
            </a:lvl4pPr>
            <a:lvl5pPr marL="2742926" indent="-304768" algn="l" defTabSz="609539" rtl="0" eaLnBrk="1" latinLnBrk="0" hangingPunct="1">
              <a:spcBef>
                <a:spcPct val="20000"/>
              </a:spcBef>
              <a:buFont typeface="Arial"/>
              <a:buChar char="»"/>
              <a:defRPr sz="2667" kern="1200">
                <a:solidFill>
                  <a:schemeClr val="tx1"/>
                </a:solidFill>
                <a:latin typeface="+mn-lt"/>
                <a:ea typeface="+mn-ea"/>
                <a:cs typeface="+mn-cs"/>
              </a:defRPr>
            </a:lvl5pPr>
            <a:lvl6pPr marL="3352464" indent="-304768" algn="l" defTabSz="609539" rtl="0" eaLnBrk="1" latinLnBrk="0" hangingPunct="1">
              <a:spcBef>
                <a:spcPct val="20000"/>
              </a:spcBef>
              <a:buFont typeface="Arial"/>
              <a:buChar char="•"/>
              <a:defRPr sz="2667" kern="1200">
                <a:solidFill>
                  <a:schemeClr val="tx1"/>
                </a:solidFill>
                <a:latin typeface="+mn-lt"/>
                <a:ea typeface="+mn-ea"/>
                <a:cs typeface="+mn-cs"/>
              </a:defRPr>
            </a:lvl6pPr>
            <a:lvl7pPr marL="3962005" indent="-304768" algn="l" defTabSz="609539" rtl="0" eaLnBrk="1" latinLnBrk="0" hangingPunct="1">
              <a:spcBef>
                <a:spcPct val="20000"/>
              </a:spcBef>
              <a:buFont typeface="Arial"/>
              <a:buChar char="•"/>
              <a:defRPr sz="2667" kern="1200">
                <a:solidFill>
                  <a:schemeClr val="tx1"/>
                </a:solidFill>
                <a:latin typeface="+mn-lt"/>
                <a:ea typeface="+mn-ea"/>
                <a:cs typeface="+mn-cs"/>
              </a:defRPr>
            </a:lvl7pPr>
            <a:lvl8pPr marL="4571544" indent="-304768" algn="l" defTabSz="609539" rtl="0" eaLnBrk="1" latinLnBrk="0" hangingPunct="1">
              <a:spcBef>
                <a:spcPct val="20000"/>
              </a:spcBef>
              <a:buFont typeface="Arial"/>
              <a:buChar char="•"/>
              <a:defRPr sz="2667" kern="1200">
                <a:solidFill>
                  <a:schemeClr val="tx1"/>
                </a:solidFill>
                <a:latin typeface="+mn-lt"/>
                <a:ea typeface="+mn-ea"/>
                <a:cs typeface="+mn-cs"/>
              </a:defRPr>
            </a:lvl8pPr>
            <a:lvl9pPr marL="5181082" indent="-304768" algn="l" defTabSz="609539"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GB" sz="3000">
                <a:solidFill>
                  <a:srgbClr val="830051"/>
                </a:solidFill>
                <a:latin typeface="Calisto MT"/>
                <a:cs typeface="Calibri"/>
              </a:rPr>
              <a:t>VCV Walkthrough </a:t>
            </a:r>
            <a:r>
              <a:rPr lang="en-GB" sz="3000">
                <a:solidFill>
                  <a:srgbClr val="3F4444"/>
                </a:solidFill>
                <a:latin typeface="Calisto MT"/>
                <a:cs typeface="Calibri"/>
              </a:rPr>
              <a:t>- How to create an ESR study proposal</a:t>
            </a:r>
            <a:endParaRPr lang="en-US">
              <a:cs typeface="Calibri"/>
            </a:endParaRPr>
          </a:p>
        </p:txBody>
      </p:sp>
      <p:sp>
        <p:nvSpPr>
          <p:cNvPr id="17" name="Slide Number Placeholder 5">
            <a:extLst>
              <a:ext uri="{FF2B5EF4-FFF2-40B4-BE49-F238E27FC236}">
                <a16:creationId xmlns:a16="http://schemas.microsoft.com/office/drawing/2014/main" id="{C69B4EE1-B494-89E8-F957-709F01D59AAA}"/>
              </a:ext>
            </a:extLst>
          </p:cNvPr>
          <p:cNvSpPr txBox="1">
            <a:spLocks/>
          </p:cNvSpPr>
          <p:nvPr/>
        </p:nvSpPr>
        <p:spPr>
          <a:xfrm>
            <a:off x="0" y="6454800"/>
            <a:ext cx="407988" cy="309145"/>
          </a:xfrm>
          <a:prstGeom prst="rect">
            <a:avLst/>
          </a:prstGeom>
        </p:spPr>
        <p:txBody>
          <a:bodyPr vert="horz" lIns="0" tIns="0" rIns="0" bIns="72000" rtlCol="0" anchor="b" anchorCtr="0">
            <a:noAutofit/>
          </a:bodyPr>
          <a:lstStyle>
            <a:defPPr>
              <a:defRPr lang="en-US"/>
            </a:defPPr>
            <a:lvl1pPr marL="0" algn="r" defTabSz="1219110" rtl="0" eaLnBrk="1" latinLnBrk="0" hangingPunct="1">
              <a:lnSpc>
                <a:spcPct val="100000"/>
              </a:lnSpc>
              <a:spcBef>
                <a:spcPts val="0"/>
              </a:spcBef>
              <a:spcAft>
                <a:spcPts val="0"/>
              </a:spcAft>
              <a:defRPr sz="1050" b="1" kern="1200">
                <a:solidFill>
                  <a:schemeClr val="tx1"/>
                </a:solidFill>
                <a:latin typeface="Arial" pitchFamily="34" charset="0"/>
                <a:ea typeface="+mn-ea"/>
                <a:cs typeface="Arial" pitchFamily="34"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pPr marL="0" marR="0" lvl="0" indent="0" algn="r" defTabSz="121911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000000"/>
                </a:solidFill>
                <a:effectLst/>
                <a:uLnTx/>
                <a:uFillTx/>
                <a:latin typeface="Calibri Light" panose="020F0302020204030204" pitchFamily="34" charset="0"/>
                <a:ea typeface="+mn-ea"/>
                <a:cs typeface="Calibri Light" panose="020F0302020204030204" pitchFamily="34" charset="0"/>
              </a:rPr>
              <a:pPr marL="0" marR="0" lvl="0" indent="0" algn="r" defTabSz="1219110" rtl="0" eaLnBrk="1" fontAlgn="auto" latinLnBrk="0" hangingPunct="1">
                <a:lnSpc>
                  <a:spcPct val="100000"/>
                </a:lnSpc>
                <a:spcBef>
                  <a:spcPts val="0"/>
                </a:spcBef>
                <a:spcAft>
                  <a:spcPts val="0"/>
                </a:spcAft>
                <a:buClrTx/>
                <a:buSzTx/>
                <a:buFontTx/>
                <a:buNone/>
                <a:tabLst/>
                <a:defRPr/>
              </a:pPr>
              <a:t>27</a:t>
            </a:fld>
            <a:endParaRPr kumimoji="0" lang="en-GB" sz="105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endParaRPr>
          </a:p>
        </p:txBody>
      </p:sp>
      <p:sp>
        <p:nvSpPr>
          <p:cNvPr id="28" name="TextBox 27">
            <a:extLst>
              <a:ext uri="{FF2B5EF4-FFF2-40B4-BE49-F238E27FC236}">
                <a16:creationId xmlns:a16="http://schemas.microsoft.com/office/drawing/2014/main" id="{49F90F69-DD32-77CB-D976-B1B65B26AC88}"/>
              </a:ext>
            </a:extLst>
          </p:cNvPr>
          <p:cNvSpPr txBox="1"/>
          <p:nvPr/>
        </p:nvSpPr>
        <p:spPr>
          <a:xfrm>
            <a:off x="349613" y="941279"/>
            <a:ext cx="5975349" cy="369332"/>
          </a:xfrm>
          <a:prstGeom prst="rect">
            <a:avLst/>
          </a:prstGeom>
          <a:noFill/>
        </p:spPr>
        <p:txBody>
          <a:bodyPr wrap="square" lIns="144000" tIns="45720" rIns="36000" bIns="45720" rtlCol="0" anchor="t">
            <a:spAutoFit/>
          </a:bodyPr>
          <a:lstStyle/>
          <a:p>
            <a:pPr defTabSz="609585"/>
            <a:r>
              <a:rPr lang="en-GB">
                <a:solidFill>
                  <a:srgbClr val="3F4444"/>
                </a:solidFill>
                <a:latin typeface="Calibri"/>
                <a:cs typeface="Calibri"/>
              </a:rPr>
              <a:t>Primary Investigator &amp; Site Information section</a:t>
            </a:r>
            <a:endParaRPr lang="en-US"/>
          </a:p>
        </p:txBody>
      </p:sp>
      <p:pic>
        <p:nvPicPr>
          <p:cNvPr id="21" name="Picture 20">
            <a:extLst>
              <a:ext uri="{FF2B5EF4-FFF2-40B4-BE49-F238E27FC236}">
                <a16:creationId xmlns:a16="http://schemas.microsoft.com/office/drawing/2014/main" id="{A572390A-1504-45AE-F9A8-89EEE1A0B20A}"/>
              </a:ext>
            </a:extLst>
          </p:cNvPr>
          <p:cNvPicPr>
            <a:picLocks noChangeAspect="1"/>
          </p:cNvPicPr>
          <p:nvPr/>
        </p:nvPicPr>
        <p:blipFill rotWithShape="1">
          <a:blip r:embed="rId2"/>
          <a:srcRect b="271"/>
          <a:stretch/>
        </p:blipFill>
        <p:spPr>
          <a:xfrm>
            <a:off x="7282419" y="1310611"/>
            <a:ext cx="4611600" cy="2276105"/>
          </a:xfrm>
          <a:prstGeom prst="rect">
            <a:avLst/>
          </a:prstGeom>
          <a:ln w="12700">
            <a:solidFill>
              <a:schemeClr val="accent2"/>
            </a:solidFill>
          </a:ln>
        </p:spPr>
      </p:pic>
      <p:sp>
        <p:nvSpPr>
          <p:cNvPr id="23" name="Text Placeholder 30">
            <a:extLst>
              <a:ext uri="{FF2B5EF4-FFF2-40B4-BE49-F238E27FC236}">
                <a16:creationId xmlns:a16="http://schemas.microsoft.com/office/drawing/2014/main" id="{D6F34931-2D2B-863D-1945-AD1873183E6A}"/>
              </a:ext>
              <a:ext uri="{C183D7F6-B498-43B3-948B-1728B52AA6E4}">
                <adec:decorative xmlns:adec="http://schemas.microsoft.com/office/drawing/2017/decorative" val="1"/>
              </a:ext>
            </a:extLst>
          </p:cNvPr>
          <p:cNvSpPr txBox="1">
            <a:spLocks/>
          </p:cNvSpPr>
          <p:nvPr/>
        </p:nvSpPr>
        <p:spPr>
          <a:xfrm>
            <a:off x="11746613" y="6408847"/>
            <a:ext cx="294812" cy="355098"/>
          </a:xfrm>
          <a:prstGeom prst="rect">
            <a:avLst/>
          </a:prstGeom>
          <a: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003865"/>
                </a:solidFill>
                <a:effectLst/>
                <a:uLnTx/>
                <a:uFillTx/>
                <a:latin typeface="Calibri"/>
                <a:ea typeface="+mn-ea"/>
                <a:cs typeface="+mn-cs"/>
              </a:rPr>
              <a:t> </a:t>
            </a:r>
          </a:p>
        </p:txBody>
      </p:sp>
      <p:sp>
        <p:nvSpPr>
          <p:cNvPr id="25" name="Rounded Rectangle 4">
            <a:extLst>
              <a:ext uri="{FF2B5EF4-FFF2-40B4-BE49-F238E27FC236}">
                <a16:creationId xmlns:a16="http://schemas.microsoft.com/office/drawing/2014/main" id="{0C3E4DC3-86EE-6A46-9134-699EE6370CD8}"/>
              </a:ext>
            </a:extLst>
          </p:cNvPr>
          <p:cNvSpPr/>
          <p:nvPr/>
        </p:nvSpPr>
        <p:spPr>
          <a:xfrm>
            <a:off x="1399638" y="1556804"/>
            <a:ext cx="4230000" cy="960132"/>
          </a:xfrm>
          <a:prstGeom prst="roundRect">
            <a:avLst>
              <a:gd name="adj" fmla="val 0"/>
            </a:avLst>
          </a:prstGeom>
          <a:solidFill>
            <a:srgbClr val="F8D580"/>
          </a:solidFill>
          <a:ln w="19050">
            <a:solidFill>
              <a:srgbClr val="F0AB00"/>
            </a:solidFill>
          </a:ln>
          <a:effectLst/>
        </p:spPr>
        <p:style>
          <a:lnRef idx="1">
            <a:schemeClr val="accent1"/>
          </a:lnRef>
          <a:fillRef idx="3">
            <a:schemeClr val="accent1"/>
          </a:fillRef>
          <a:effectRef idx="2">
            <a:schemeClr val="accent1"/>
          </a:effectRef>
          <a:fontRef idx="minor">
            <a:schemeClr val="lt1"/>
          </a:fontRef>
        </p:style>
        <p:txBody>
          <a:bodyPr lIns="144000" rIns="180000" rtlCol="0" anchor="ctr">
            <a:noAutofit/>
          </a:bodyPr>
          <a:lstStyle/>
          <a:p>
            <a:pPr algn="ctr" defTabSz="914378">
              <a:lnSpc>
                <a:spcPts val="1400"/>
              </a:lnSpc>
              <a:buSzPts val="2400"/>
              <a:defRPr/>
            </a:pPr>
            <a:r>
              <a:rPr lang="en-GB" sz="1200" kern="0">
                <a:solidFill>
                  <a:srgbClr val="000000"/>
                </a:solidFill>
                <a:latin typeface="Calibri"/>
                <a:cs typeface="Calibri Light" panose="020F0302020204030204" pitchFamily="34" charset="0"/>
              </a:rPr>
              <a:t>Added Primary Investigator and Site records appear in their fields within the </a:t>
            </a:r>
            <a:r>
              <a:rPr kumimoji="0" lang="en-GB" sz="1200" b="1" i="0" u="none" strike="noStrike" kern="0" cap="none" spc="0" normalizeH="0" baseline="0" noProof="0">
                <a:ln>
                  <a:noFill/>
                </a:ln>
                <a:solidFill>
                  <a:srgbClr val="000000"/>
                </a:solidFill>
                <a:effectLst/>
                <a:uLnTx/>
                <a:uFillTx/>
                <a:latin typeface="Calibri"/>
                <a:ea typeface="+mn-ea"/>
                <a:cs typeface="Calibri Light" panose="020F0302020204030204" pitchFamily="34" charset="0"/>
              </a:rPr>
              <a:t>Primary Investigator &amp; Site Information </a:t>
            </a:r>
            <a:r>
              <a:rPr kumimoji="0" lang="en-GB" sz="1200" b="0" i="0" u="none" strike="noStrike" kern="0" cap="none" spc="0" normalizeH="0" baseline="0" noProof="0">
                <a:ln>
                  <a:noFill/>
                </a:ln>
                <a:solidFill>
                  <a:srgbClr val="000000"/>
                </a:solidFill>
                <a:effectLst/>
                <a:uLnTx/>
                <a:uFillTx/>
                <a:latin typeface="Calibri"/>
                <a:ea typeface="+mn-ea"/>
                <a:cs typeface="Calibri Light" panose="020F0302020204030204" pitchFamily="34" charset="0"/>
              </a:rPr>
              <a:t>section</a:t>
            </a:r>
            <a:r>
              <a:rPr lang="en-GB" sz="1200" kern="0">
                <a:solidFill>
                  <a:srgbClr val="000000"/>
                </a:solidFill>
                <a:latin typeface="Calibri"/>
                <a:cs typeface="Calibri Light" panose="020F0302020204030204" pitchFamily="34" charset="0"/>
              </a:rPr>
              <a:t> </a:t>
            </a:r>
            <a:r>
              <a:rPr kumimoji="0" lang="en-US" sz="120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but remain in </a:t>
            </a:r>
            <a:r>
              <a:rPr kumimoji="0" lang="en-US" sz="12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edit mode</a:t>
            </a:r>
            <a:r>
              <a:rPr lang="en-US" sz="1200" b="1" kern="0">
                <a:solidFill>
                  <a:srgbClr val="000000"/>
                </a:solidFill>
                <a:latin typeface="Calibri" panose="020F0502020204030204" pitchFamily="34" charset="0"/>
                <a:ea typeface="Calibri" panose="020F0502020204030204" pitchFamily="34" charset="0"/>
                <a:cs typeface="Calibri" panose="020F0502020204030204" pitchFamily="34" charset="0"/>
              </a:rPr>
              <a:t>. </a:t>
            </a:r>
          </a:p>
          <a:p>
            <a:pPr algn="ctr" defTabSz="914378">
              <a:lnSpc>
                <a:spcPts val="1400"/>
              </a:lnSpc>
              <a:buSzPts val="2400"/>
              <a:defRPr/>
            </a:pPr>
            <a:r>
              <a:rPr lang="en-GB" sz="1200" b="1" kern="0">
                <a:solidFill>
                  <a:srgbClr val="000000"/>
                </a:solidFill>
                <a:latin typeface="Calibri"/>
                <a:cs typeface="Calibri Light" panose="020F0302020204030204" pitchFamily="34" charset="0"/>
              </a:rPr>
              <a:t>Remember</a:t>
            </a:r>
            <a:r>
              <a:rPr lang="en-GB" sz="1200" kern="0">
                <a:solidFill>
                  <a:srgbClr val="000000"/>
                </a:solidFill>
                <a:latin typeface="Calibri"/>
                <a:cs typeface="Calibri Light" panose="020F0302020204030204" pitchFamily="34" charset="0"/>
              </a:rPr>
              <a:t> to </a:t>
            </a:r>
            <a:r>
              <a:rPr lang="en-GB" sz="1200" b="1" kern="0">
                <a:solidFill>
                  <a:srgbClr val="000000"/>
                </a:solidFill>
                <a:latin typeface="Calibri"/>
                <a:cs typeface="Calibri Light" panose="020F0302020204030204" pitchFamily="34" charset="0"/>
              </a:rPr>
              <a:t>Save </a:t>
            </a:r>
            <a:r>
              <a:rPr lang="en-GB" sz="1200" kern="0">
                <a:solidFill>
                  <a:srgbClr val="000000"/>
                </a:solidFill>
                <a:latin typeface="Calibri"/>
                <a:cs typeface="Calibri Light" panose="020F0302020204030204" pitchFamily="34" charset="0"/>
              </a:rPr>
              <a:t>the</a:t>
            </a:r>
            <a:r>
              <a:rPr lang="en-GB" sz="1200" b="1" kern="0">
                <a:solidFill>
                  <a:srgbClr val="000000"/>
                </a:solidFill>
                <a:latin typeface="Calibri"/>
                <a:cs typeface="Calibri Light" panose="020F0302020204030204" pitchFamily="34" charset="0"/>
              </a:rPr>
              <a:t> </a:t>
            </a:r>
            <a:r>
              <a:rPr lang="en-GB" sz="1200" kern="0">
                <a:solidFill>
                  <a:srgbClr val="000000"/>
                </a:solidFill>
                <a:latin typeface="Calibri"/>
                <a:cs typeface="Calibri Light" panose="020F0302020204030204" pitchFamily="34" charset="0"/>
              </a:rPr>
              <a:t>records from the Study view. </a:t>
            </a:r>
            <a:endParaRPr lang="en-GB" sz="1200" kern="0">
              <a:solidFill>
                <a:srgbClr val="000000"/>
              </a:solidFill>
              <a:latin typeface="Calibri" panose="020F0502020204030204" pitchFamily="34" charset="0"/>
              <a:cs typeface="Calibri" panose="020F0502020204030204" pitchFamily="34" charset="0"/>
            </a:endParaRPr>
          </a:p>
        </p:txBody>
      </p:sp>
      <p:grpSp>
        <p:nvGrpSpPr>
          <p:cNvPr id="44" name="Group 43">
            <a:extLst>
              <a:ext uri="{FF2B5EF4-FFF2-40B4-BE49-F238E27FC236}">
                <a16:creationId xmlns:a16="http://schemas.microsoft.com/office/drawing/2014/main" id="{064FEA17-643C-A8A4-F996-989C77D6192B}"/>
              </a:ext>
            </a:extLst>
          </p:cNvPr>
          <p:cNvGrpSpPr/>
          <p:nvPr/>
        </p:nvGrpSpPr>
        <p:grpSpPr>
          <a:xfrm>
            <a:off x="407988" y="2562287"/>
            <a:ext cx="4242086" cy="880279"/>
            <a:chOff x="349613" y="2580163"/>
            <a:chExt cx="4242086" cy="880279"/>
          </a:xfrm>
        </p:grpSpPr>
        <p:sp>
          <p:nvSpPr>
            <p:cNvPr id="24" name="Rounded Rectangle 4">
              <a:extLst>
                <a:ext uri="{FF2B5EF4-FFF2-40B4-BE49-F238E27FC236}">
                  <a16:creationId xmlns:a16="http://schemas.microsoft.com/office/drawing/2014/main" id="{18D2A25C-8C82-6F8E-3435-1D2B9C56AC96}"/>
                </a:ext>
              </a:extLst>
            </p:cNvPr>
            <p:cNvSpPr/>
            <p:nvPr/>
          </p:nvSpPr>
          <p:spPr>
            <a:xfrm>
              <a:off x="631699" y="2896271"/>
              <a:ext cx="3960000" cy="564171"/>
            </a:xfrm>
            <a:prstGeom prst="roundRect">
              <a:avLst>
                <a:gd name="adj" fmla="val 0"/>
              </a:avLst>
            </a:prstGeom>
            <a:solidFill>
              <a:schemeClr val="accent1"/>
            </a:solidFill>
            <a:ln w="6350" cap="flat" cmpd="sng" algn="ctr">
              <a:noFill/>
              <a:prstDash val="solid"/>
            </a:ln>
            <a:effectLst/>
          </p:spPr>
          <p:txBody>
            <a:bodyPr lIns="91440" tIns="45720" rIns="91440" bIns="45720" rtlCol="0" anchor="ctr">
              <a:noAutofit/>
            </a:bodyPr>
            <a:lstStyle/>
            <a:p>
              <a:pPr algn="ctr" defTabSz="914378">
                <a:lnSpc>
                  <a:spcPts val="1300"/>
                </a:lnSpc>
                <a:spcAft>
                  <a:spcPts val="300"/>
                </a:spcAft>
                <a:buSzPts val="2400"/>
                <a:defRPr/>
              </a:pPr>
              <a:r>
                <a:rPr kumimoji="0" lang="en-GB" sz="1200" b="0" i="0" u="none" strike="noStrike" kern="0" cap="none" spc="0" normalizeH="0" baseline="0" noProof="0">
                  <a:ln>
                    <a:noFill/>
                  </a:ln>
                  <a:solidFill>
                    <a:schemeClr val="bg1"/>
                  </a:solidFill>
                  <a:effectLst/>
                  <a:uLnTx/>
                  <a:uFillTx/>
                  <a:latin typeface="Calibri" panose="020F0502020204030204" pitchFamily="34" charset="0"/>
                  <a:cs typeface="Calibri" panose="020F0502020204030204" pitchFamily="34" charset="0"/>
                </a:rPr>
                <a:t>Click </a:t>
              </a:r>
              <a:r>
                <a:rPr kumimoji="0" lang="en-GB" sz="1200" b="1" i="0" u="none" strike="noStrike" kern="0" cap="none" spc="0" normalizeH="0" baseline="0" noProof="0">
                  <a:ln>
                    <a:noFill/>
                  </a:ln>
                  <a:solidFill>
                    <a:schemeClr val="bg1"/>
                  </a:solidFill>
                  <a:effectLst/>
                  <a:uLnTx/>
                  <a:uFillTx/>
                  <a:latin typeface="Calibri" panose="020F0502020204030204" pitchFamily="34" charset="0"/>
                  <a:cs typeface="Calibri" panose="020F0502020204030204" pitchFamily="34" charset="0"/>
                </a:rPr>
                <a:t>Save</a:t>
              </a:r>
              <a:endParaRPr kumimoji="0" lang="en-US" sz="1200" b="0" i="0" u="none" strike="noStrike" kern="0" cap="none" spc="0" normalizeH="0" baseline="0" noProof="0">
                <a:ln>
                  <a:noFill/>
                </a:ln>
                <a:solidFill>
                  <a:schemeClr val="bg1"/>
                </a:solidFill>
                <a:effectLst/>
                <a:uLnTx/>
                <a:uFillTx/>
                <a:latin typeface="Calibri" panose="020F0502020204030204" pitchFamily="34" charset="0"/>
                <a:cs typeface="Calibri" panose="020F0502020204030204" pitchFamily="34" charset="0"/>
              </a:endParaRPr>
            </a:p>
          </p:txBody>
        </p:sp>
        <p:sp>
          <p:nvSpPr>
            <p:cNvPr id="30" name="Oval 29">
              <a:extLst>
                <a:ext uri="{FF2B5EF4-FFF2-40B4-BE49-F238E27FC236}">
                  <a16:creationId xmlns:a16="http://schemas.microsoft.com/office/drawing/2014/main" id="{DEF466E0-97F2-0911-3D15-059C405DCF02}"/>
                </a:ext>
              </a:extLst>
            </p:cNvPr>
            <p:cNvSpPr/>
            <p:nvPr/>
          </p:nvSpPr>
          <p:spPr>
            <a:xfrm>
              <a:off x="349613" y="2580163"/>
              <a:ext cx="564172" cy="564171"/>
            </a:xfrm>
            <a:prstGeom prst="ellipse">
              <a:avLst/>
            </a:prstGeom>
            <a:solidFill>
              <a:srgbClr val="FFFFFF"/>
            </a:solidFill>
            <a:ln w="12700" cap="flat" cmpd="sng" algn="ctr">
              <a:solidFill>
                <a:schemeClr val="accent1"/>
              </a:solidFill>
              <a:prstDash val="solid"/>
            </a:ln>
            <a:effectLst/>
          </p:spPr>
          <p:txBody>
            <a:bodyPr wrap="none" lIns="72000" tIns="36000" rIns="7200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3F4444"/>
                  </a:solidFill>
                  <a:effectLst/>
                  <a:uLnTx/>
                  <a:uFillTx/>
                  <a:latin typeface="Calibri"/>
                  <a:ea typeface="+mn-ea"/>
                  <a:cs typeface="Calibri"/>
                </a:rPr>
                <a:t>32</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cxnSp>
        <p:nvCxnSpPr>
          <p:cNvPr id="16" name="Straight Arrow Connector 15">
            <a:extLst>
              <a:ext uri="{FF2B5EF4-FFF2-40B4-BE49-F238E27FC236}">
                <a16:creationId xmlns:a16="http://schemas.microsoft.com/office/drawing/2014/main" id="{1BE20978-0D6F-C758-7C6E-863E903C11C5}"/>
              </a:ext>
            </a:extLst>
          </p:cNvPr>
          <p:cNvCxnSpPr>
            <a:cxnSpLocks/>
            <a:stCxn id="24" idx="3"/>
            <a:endCxn id="32" idx="1"/>
          </p:cNvCxnSpPr>
          <p:nvPr/>
        </p:nvCxnSpPr>
        <p:spPr>
          <a:xfrm flipV="1">
            <a:off x="4650074" y="1890717"/>
            <a:ext cx="6705124" cy="1269764"/>
          </a:xfrm>
          <a:prstGeom prst="bentConnector3">
            <a:avLst>
              <a:gd name="adj1" fmla="val 23795"/>
            </a:avLst>
          </a:prstGeom>
          <a:ln w="19050">
            <a:solidFill>
              <a:schemeClr val="accent2"/>
            </a:solidFill>
            <a:prstDash val="dash"/>
            <a:tailEnd type="triangle"/>
          </a:ln>
          <a:effectLst/>
        </p:spPr>
        <p:style>
          <a:lnRef idx="2">
            <a:schemeClr val="accent1"/>
          </a:lnRef>
          <a:fillRef idx="0">
            <a:schemeClr val="accent1"/>
          </a:fillRef>
          <a:effectRef idx="1">
            <a:schemeClr val="accent1"/>
          </a:effectRef>
          <a:fontRef idx="minor">
            <a:schemeClr val="tx1"/>
          </a:fontRef>
        </p:style>
      </p:cxnSp>
      <p:pic>
        <p:nvPicPr>
          <p:cNvPr id="32" name="Picture 31">
            <a:extLst>
              <a:ext uri="{FF2B5EF4-FFF2-40B4-BE49-F238E27FC236}">
                <a16:creationId xmlns:a16="http://schemas.microsoft.com/office/drawing/2014/main" id="{531194E9-F4AD-905C-3037-54612D4AFDDE}"/>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a:stretch/>
        </p:blipFill>
        <p:spPr>
          <a:xfrm>
            <a:off x="11355198" y="1713168"/>
            <a:ext cx="635776" cy="355098"/>
          </a:xfrm>
          <a:prstGeom prst="rect">
            <a:avLst/>
          </a:prstGeom>
          <a:ln w="25400">
            <a:solidFill>
              <a:schemeClr val="accent2"/>
            </a:solidFill>
          </a:ln>
          <a:effectLst>
            <a:outerShdw blurRad="50800" dist="38100" dir="5400000" algn="t" rotWithShape="0">
              <a:prstClr val="black">
                <a:alpha val="20000"/>
              </a:prstClr>
            </a:outerShdw>
          </a:effectLst>
        </p:spPr>
      </p:pic>
      <p:sp>
        <p:nvSpPr>
          <p:cNvPr id="13" name="Rounded Rectangle 4">
            <a:extLst>
              <a:ext uri="{FF2B5EF4-FFF2-40B4-BE49-F238E27FC236}">
                <a16:creationId xmlns:a16="http://schemas.microsoft.com/office/drawing/2014/main" id="{EAE2AB0D-E893-DECB-3B98-79E053ABB851}"/>
              </a:ext>
            </a:extLst>
          </p:cNvPr>
          <p:cNvSpPr/>
          <p:nvPr/>
        </p:nvSpPr>
        <p:spPr>
          <a:xfrm>
            <a:off x="2697018" y="3762609"/>
            <a:ext cx="3398982" cy="1398793"/>
          </a:xfrm>
          <a:prstGeom prst="roundRect">
            <a:avLst>
              <a:gd name="adj" fmla="val 0"/>
            </a:avLst>
          </a:prstGeom>
          <a:solidFill>
            <a:schemeClr val="tx1"/>
          </a:solidFill>
          <a:ln w="6350">
            <a:noFill/>
          </a:ln>
          <a:effectLst/>
        </p:spPr>
        <p:style>
          <a:lnRef idx="1">
            <a:schemeClr val="accent1"/>
          </a:lnRef>
          <a:fillRef idx="3">
            <a:schemeClr val="accent1"/>
          </a:fillRef>
          <a:effectRef idx="2">
            <a:schemeClr val="accent1"/>
          </a:effectRef>
          <a:fontRef idx="minor">
            <a:schemeClr val="lt1"/>
          </a:fontRef>
        </p:style>
        <p:txBody>
          <a:bodyPr lIns="144000" rIns="18000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Added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Primary Investigator </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with assigned person number shows up in the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Site Personnel </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section.</a:t>
            </a:r>
          </a:p>
          <a:p>
            <a:pPr algn="ctr" defTabSz="914378">
              <a:lnSpc>
                <a:spcPts val="1400"/>
              </a:lnSpc>
              <a:buSzPts val="2400"/>
              <a:defRPr/>
            </a:pPr>
            <a:endPar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a:p>
            <a:pPr algn="ctr" defTabSz="914378">
              <a:lnSpc>
                <a:spcPts val="1400"/>
              </a:lnSpc>
              <a:buSzPts val="2400"/>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Added</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Primary Site </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with</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assigned site number shows up in the</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Sites </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section.</a:t>
            </a:r>
            <a:endParaRPr kumimoji="0" lang="en-US"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9" name="Group 28">
            <a:extLst>
              <a:ext uri="{FF2B5EF4-FFF2-40B4-BE49-F238E27FC236}">
                <a16:creationId xmlns:a16="http://schemas.microsoft.com/office/drawing/2014/main" id="{F23C348F-110A-79B0-45A3-F225F8B1D22D}"/>
              </a:ext>
            </a:extLst>
          </p:cNvPr>
          <p:cNvGrpSpPr/>
          <p:nvPr/>
        </p:nvGrpSpPr>
        <p:grpSpPr>
          <a:xfrm>
            <a:off x="7282419" y="3694582"/>
            <a:ext cx="4708554" cy="2556574"/>
            <a:chOff x="7282419" y="3694582"/>
            <a:chExt cx="4708554" cy="2556574"/>
          </a:xfrm>
        </p:grpSpPr>
        <p:pic>
          <p:nvPicPr>
            <p:cNvPr id="19" name="Picture 18">
              <a:extLst>
                <a:ext uri="{FF2B5EF4-FFF2-40B4-BE49-F238E27FC236}">
                  <a16:creationId xmlns:a16="http://schemas.microsoft.com/office/drawing/2014/main" id="{7CA22B9B-FDB0-21AC-5363-8F3127F75BB6}"/>
                </a:ext>
              </a:extLst>
            </p:cNvPr>
            <p:cNvPicPr>
              <a:picLocks noChangeAspect="1"/>
            </p:cNvPicPr>
            <p:nvPr/>
          </p:nvPicPr>
          <p:blipFill rotWithShape="1">
            <a:blip r:embed="rId7"/>
            <a:srcRect l="240" t="416" r="-1" b="557"/>
            <a:stretch/>
          </p:blipFill>
          <p:spPr>
            <a:xfrm>
              <a:off x="7282419" y="3694582"/>
              <a:ext cx="4611600" cy="2555281"/>
            </a:xfrm>
            <a:prstGeom prst="rect">
              <a:avLst/>
            </a:prstGeom>
            <a:ln w="12700">
              <a:solidFill>
                <a:schemeClr val="accent2"/>
              </a:solidFill>
            </a:ln>
          </p:spPr>
        </p:pic>
        <p:pic>
          <p:nvPicPr>
            <p:cNvPr id="26" name="Picture 25">
              <a:extLst>
                <a:ext uri="{FF2B5EF4-FFF2-40B4-BE49-F238E27FC236}">
                  <a16:creationId xmlns:a16="http://schemas.microsoft.com/office/drawing/2014/main" id="{B748ADDD-C3B4-2939-CAAA-4D86783F7408}"/>
                </a:ext>
              </a:extLst>
            </p:cNvPr>
            <p:cNvPicPr>
              <a:picLocks noChangeAspect="1"/>
            </p:cNvPicPr>
            <p:nvPr/>
          </p:nvPicPr>
          <p:blipFill>
            <a:blip r:embed="rId8"/>
            <a:stretch>
              <a:fillRect/>
            </a:stretch>
          </p:blipFill>
          <p:spPr>
            <a:xfrm>
              <a:off x="8790146" y="4406733"/>
              <a:ext cx="1338991" cy="185971"/>
            </a:xfrm>
            <a:prstGeom prst="rect">
              <a:avLst/>
            </a:prstGeom>
            <a:ln w="19050">
              <a:solidFill>
                <a:schemeClr val="accent2"/>
              </a:solidFill>
            </a:ln>
          </p:spPr>
        </p:pic>
        <p:pic>
          <p:nvPicPr>
            <p:cNvPr id="33" name="Picture 32">
              <a:extLst>
                <a:ext uri="{FF2B5EF4-FFF2-40B4-BE49-F238E27FC236}">
                  <a16:creationId xmlns:a16="http://schemas.microsoft.com/office/drawing/2014/main" id="{A4F44554-4DD3-2AD4-0F5F-4A2EFFAD311A}"/>
                </a:ext>
              </a:extLst>
            </p:cNvPr>
            <p:cNvPicPr>
              <a:picLocks noChangeAspect="1"/>
            </p:cNvPicPr>
            <p:nvPr/>
          </p:nvPicPr>
          <p:blipFill>
            <a:blip r:embed="rId9"/>
            <a:stretch>
              <a:fillRect/>
            </a:stretch>
          </p:blipFill>
          <p:spPr>
            <a:xfrm>
              <a:off x="10651773" y="4406705"/>
              <a:ext cx="1339200" cy="185999"/>
            </a:xfrm>
            <a:prstGeom prst="rect">
              <a:avLst/>
            </a:prstGeom>
            <a:ln w="19050">
              <a:solidFill>
                <a:schemeClr val="accent2"/>
              </a:solidFill>
            </a:ln>
          </p:spPr>
        </p:pic>
        <p:pic>
          <p:nvPicPr>
            <p:cNvPr id="14" name="Picture 13">
              <a:extLst>
                <a:ext uri="{FF2B5EF4-FFF2-40B4-BE49-F238E27FC236}">
                  <a16:creationId xmlns:a16="http://schemas.microsoft.com/office/drawing/2014/main" id="{3741C5A2-F5F6-A2E3-1099-14FE9AE91204}"/>
                </a:ext>
              </a:extLst>
            </p:cNvPr>
            <p:cNvPicPr>
              <a:picLocks noChangeAspect="1"/>
            </p:cNvPicPr>
            <p:nvPr/>
          </p:nvPicPr>
          <p:blipFill>
            <a:blip r:embed="rId10"/>
            <a:stretch>
              <a:fillRect/>
            </a:stretch>
          </p:blipFill>
          <p:spPr>
            <a:xfrm>
              <a:off x="8002419" y="4787130"/>
              <a:ext cx="3891984" cy="732013"/>
            </a:xfrm>
            <a:prstGeom prst="rect">
              <a:avLst/>
            </a:prstGeom>
          </p:spPr>
        </p:pic>
        <p:pic>
          <p:nvPicPr>
            <p:cNvPr id="22" name="Picture 21">
              <a:extLst>
                <a:ext uri="{FF2B5EF4-FFF2-40B4-BE49-F238E27FC236}">
                  <a16:creationId xmlns:a16="http://schemas.microsoft.com/office/drawing/2014/main" id="{553115E7-3469-AC11-0FCB-44A000EEC1B3}"/>
                </a:ext>
              </a:extLst>
            </p:cNvPr>
            <p:cNvPicPr>
              <a:picLocks noChangeAspect="1"/>
            </p:cNvPicPr>
            <p:nvPr/>
          </p:nvPicPr>
          <p:blipFill>
            <a:blip r:embed="rId11"/>
            <a:stretch>
              <a:fillRect/>
            </a:stretch>
          </p:blipFill>
          <p:spPr>
            <a:xfrm>
              <a:off x="8002419" y="5519143"/>
              <a:ext cx="3891600" cy="732013"/>
            </a:xfrm>
            <a:prstGeom prst="rect">
              <a:avLst/>
            </a:prstGeom>
          </p:spPr>
        </p:pic>
      </p:grpSp>
      <p:pic>
        <p:nvPicPr>
          <p:cNvPr id="4" name="Picture 3">
            <a:extLst>
              <a:ext uri="{FF2B5EF4-FFF2-40B4-BE49-F238E27FC236}">
                <a16:creationId xmlns:a16="http://schemas.microsoft.com/office/drawing/2014/main" id="{34E12328-C5F9-AF6F-9887-7FC47C85A29D}"/>
              </a:ext>
            </a:extLst>
          </p:cNvPr>
          <p:cNvPicPr>
            <a:picLocks noChangeAspect="1"/>
          </p:cNvPicPr>
          <p:nvPr/>
        </p:nvPicPr>
        <p:blipFill>
          <a:blip r:embed="rId9"/>
          <a:stretch>
            <a:fillRect/>
          </a:stretch>
        </p:blipFill>
        <p:spPr>
          <a:xfrm>
            <a:off x="8070642" y="6097115"/>
            <a:ext cx="895843" cy="124422"/>
          </a:xfrm>
          <a:prstGeom prst="rect">
            <a:avLst/>
          </a:prstGeom>
          <a:ln w="12700">
            <a:solidFill>
              <a:schemeClr val="accent2"/>
            </a:solidFill>
          </a:ln>
        </p:spPr>
      </p:pic>
      <p:pic>
        <p:nvPicPr>
          <p:cNvPr id="2" name="Picture 1">
            <a:extLst>
              <a:ext uri="{FF2B5EF4-FFF2-40B4-BE49-F238E27FC236}">
                <a16:creationId xmlns:a16="http://schemas.microsoft.com/office/drawing/2014/main" id="{B4CDD163-D2A5-B6A4-DEA1-3B671F20FE48}"/>
              </a:ext>
            </a:extLst>
          </p:cNvPr>
          <p:cNvPicPr>
            <a:picLocks noChangeAspect="1"/>
          </p:cNvPicPr>
          <p:nvPr/>
        </p:nvPicPr>
        <p:blipFill>
          <a:blip r:embed="rId8"/>
          <a:stretch>
            <a:fillRect/>
          </a:stretch>
        </p:blipFill>
        <p:spPr>
          <a:xfrm>
            <a:off x="8070653" y="5379912"/>
            <a:ext cx="895832" cy="124421"/>
          </a:xfrm>
          <a:prstGeom prst="rect">
            <a:avLst/>
          </a:prstGeom>
          <a:ln w="12700">
            <a:solidFill>
              <a:schemeClr val="accent2"/>
            </a:solidFill>
          </a:ln>
        </p:spPr>
      </p:pic>
      <p:sp>
        <p:nvSpPr>
          <p:cNvPr id="35" name="Rounded Rectangle 4">
            <a:extLst>
              <a:ext uri="{FF2B5EF4-FFF2-40B4-BE49-F238E27FC236}">
                <a16:creationId xmlns:a16="http://schemas.microsoft.com/office/drawing/2014/main" id="{52964400-CAFD-7558-9C8C-BC923E062664}"/>
              </a:ext>
            </a:extLst>
          </p:cNvPr>
          <p:cNvSpPr/>
          <p:nvPr/>
        </p:nvSpPr>
        <p:spPr>
          <a:xfrm>
            <a:off x="1399638" y="5609536"/>
            <a:ext cx="4230000" cy="612001"/>
          </a:xfrm>
          <a:prstGeom prst="roundRect">
            <a:avLst>
              <a:gd name="adj" fmla="val 0"/>
            </a:avLst>
          </a:prstGeom>
          <a:solidFill>
            <a:srgbClr val="F8D580"/>
          </a:solidFill>
          <a:ln w="19050" cap="flat" cmpd="sng" algn="ctr">
            <a:solidFill>
              <a:schemeClr val="accent2"/>
            </a:solidFill>
            <a:prstDash val="solid"/>
          </a:ln>
          <a:effectLst/>
        </p:spPr>
        <p:txBody>
          <a:bodyPr lIns="216000" tIns="36000" rIns="216000" bIns="3600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Additional personnel and/or site may be added at any time during the study.</a:t>
            </a:r>
            <a:endParaRPr kumimoji="0" lang="en-US" sz="12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95566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F0B9D8-9032-D53D-7CE8-B1B0F7EFB70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28</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grpSp>
        <p:nvGrpSpPr>
          <p:cNvPr id="51" name="Group 50">
            <a:extLst>
              <a:ext uri="{FF2B5EF4-FFF2-40B4-BE49-F238E27FC236}">
                <a16:creationId xmlns:a16="http://schemas.microsoft.com/office/drawing/2014/main" id="{D58D8594-2725-1E52-B67C-F5DDA85EAE6A}"/>
              </a:ext>
            </a:extLst>
          </p:cNvPr>
          <p:cNvGrpSpPr/>
          <p:nvPr/>
        </p:nvGrpSpPr>
        <p:grpSpPr>
          <a:xfrm>
            <a:off x="405876" y="1565563"/>
            <a:ext cx="4233846" cy="882717"/>
            <a:chOff x="4314305" y="3013239"/>
            <a:chExt cx="2971794" cy="619592"/>
          </a:xfrm>
        </p:grpSpPr>
        <p:sp>
          <p:nvSpPr>
            <p:cNvPr id="52" name="Rounded Rectangle 4">
              <a:extLst>
                <a:ext uri="{FF2B5EF4-FFF2-40B4-BE49-F238E27FC236}">
                  <a16:creationId xmlns:a16="http://schemas.microsoft.com/office/drawing/2014/main" id="{062136DB-F7D9-C788-2704-96DFAE5B2672}"/>
                </a:ext>
              </a:extLst>
            </p:cNvPr>
            <p:cNvSpPr/>
            <p:nvPr/>
          </p:nvSpPr>
          <p:spPr>
            <a:xfrm>
              <a:off x="4506521" y="3203259"/>
              <a:ext cx="2779578" cy="429572"/>
            </a:xfrm>
            <a:prstGeom prst="roundRect">
              <a:avLst>
                <a:gd name="adj" fmla="val 0"/>
              </a:avLst>
            </a:prstGeom>
            <a:solidFill>
              <a:schemeClr val="accent1"/>
            </a:solidFill>
            <a:ln w="6350" cap="flat" cmpd="sng" algn="ctr">
              <a:noFill/>
              <a:prstDash val="solid"/>
            </a:ln>
            <a:effectLst/>
          </p:spPr>
          <p:txBody>
            <a:bodyPr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lang="en-GB" sz="1200" kern="0">
                  <a:solidFill>
                    <a:srgbClr val="FFFFFF"/>
                  </a:solidFill>
                  <a:latin typeface="Calibri"/>
                  <a:cs typeface="Calibri Light" panose="020F0302020204030204" pitchFamily="34" charset="0"/>
                </a:rPr>
                <a:t>Open </a:t>
              </a:r>
              <a:r>
                <a:rPr kumimoji="0" lang="en-GB" sz="1200" b="0"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the </a:t>
              </a:r>
              <a:r>
                <a:rPr kumimoji="0" lang="en-GB" sz="1200" b="1"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Sites </a:t>
              </a:r>
              <a:r>
                <a:rPr kumimoji="0" lang="en-GB" sz="1200" b="0"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section and click +</a:t>
              </a:r>
              <a:r>
                <a:rPr kumimoji="0" lang="en-GB" sz="1200" b="1"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Create</a:t>
              </a:r>
              <a:endParaRPr kumimoji="0" lang="en-US" sz="1200" b="1" i="0" u="none" strike="noStrike" kern="0" cap="none" spc="0" normalizeH="0" baseline="0" noProof="0">
                <a:ln>
                  <a:noFill/>
                </a:ln>
                <a:solidFill>
                  <a:srgbClr val="FFFFFF"/>
                </a:solidFill>
                <a:effectLst/>
                <a:uLnTx/>
                <a:uFillTx/>
                <a:latin typeface="Calibri"/>
                <a:ea typeface="+mn-ea"/>
                <a:cs typeface="Calibri Light" panose="020F0302020204030204" pitchFamily="34" charset="0"/>
              </a:endParaRPr>
            </a:p>
          </p:txBody>
        </p:sp>
        <p:sp>
          <p:nvSpPr>
            <p:cNvPr id="53" name="Oval 52">
              <a:extLst>
                <a:ext uri="{FF2B5EF4-FFF2-40B4-BE49-F238E27FC236}">
                  <a16:creationId xmlns:a16="http://schemas.microsoft.com/office/drawing/2014/main" id="{8B50D9EC-AF67-9723-6EFD-3930AA18C85A}"/>
                </a:ext>
              </a:extLst>
            </p:cNvPr>
            <p:cNvSpPr/>
            <p:nvPr/>
          </p:nvSpPr>
          <p:spPr>
            <a:xfrm>
              <a:off x="4314305" y="3013239"/>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800" b="1" kern="0">
                  <a:solidFill>
                    <a:srgbClr val="3F4444"/>
                  </a:solidFill>
                  <a:latin typeface="Calibri"/>
                  <a:cs typeface="Calibri" panose="020F0502020204030204" pitchFamily="34" charset="0"/>
                </a:rPr>
                <a:t>33</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8A1CD675-5BC6-4094-8E42-C4E24B597D6D}"/>
              </a:ext>
            </a:extLst>
          </p:cNvPr>
          <p:cNvGrpSpPr/>
          <p:nvPr/>
        </p:nvGrpSpPr>
        <p:grpSpPr>
          <a:xfrm>
            <a:off x="405876" y="4520383"/>
            <a:ext cx="4231735" cy="893778"/>
            <a:chOff x="4314305" y="3008359"/>
            <a:chExt cx="2970312" cy="627356"/>
          </a:xfrm>
        </p:grpSpPr>
        <p:sp>
          <p:nvSpPr>
            <p:cNvPr id="55" name="Rounded Rectangle 4">
              <a:extLst>
                <a:ext uri="{FF2B5EF4-FFF2-40B4-BE49-F238E27FC236}">
                  <a16:creationId xmlns:a16="http://schemas.microsoft.com/office/drawing/2014/main" id="{2FFFAF86-8A2F-B6C4-8DFE-A61E692BC02A}"/>
                </a:ext>
              </a:extLst>
            </p:cNvPr>
            <p:cNvSpPr/>
            <p:nvPr/>
          </p:nvSpPr>
          <p:spPr>
            <a:xfrm>
              <a:off x="4505039" y="3206144"/>
              <a:ext cx="2779578" cy="429571"/>
            </a:xfrm>
            <a:prstGeom prst="roundRect">
              <a:avLst>
                <a:gd name="adj" fmla="val 0"/>
              </a:avLst>
            </a:prstGeom>
            <a:solidFill>
              <a:schemeClr val="accent1"/>
            </a:solidFill>
            <a:ln w="6350" cap="flat" cmpd="sng" algn="ctr">
              <a:noFill/>
              <a:prstDash val="solid"/>
            </a:ln>
            <a:effectLst/>
          </p:spPr>
          <p:txBody>
            <a:bodyPr rtlCol="0" anchor="ctr">
              <a:normAutofit/>
            </a:bodyPr>
            <a:lstStyle/>
            <a:p>
              <a:pPr algn="ctr" defTabSz="914378">
                <a:lnSpc>
                  <a:spcPts val="1500"/>
                </a:lnSpc>
                <a:buSzPts val="2400"/>
                <a:defRPr/>
              </a:pPr>
              <a:r>
                <a:rPr lang="en-GB" sz="1200" kern="0">
                  <a:solidFill>
                    <a:srgbClr val="FFFFFF"/>
                  </a:solidFill>
                  <a:latin typeface="Calibri"/>
                  <a:ea typeface="Calibri" panose="020F0502020204030204" pitchFamily="34" charset="0"/>
                  <a:cs typeface="Calibri"/>
                </a:rPr>
                <a:t>Complete the mandatory fields</a:t>
              </a:r>
              <a:r>
                <a:rPr lang="en-US" sz="1200" b="1" kern="0">
                  <a:solidFill>
                    <a:srgbClr val="FFFFFF"/>
                  </a:solidFill>
                  <a:latin typeface="Calibri"/>
                  <a:ea typeface="Calibri" panose="020F0502020204030204" pitchFamily="34" charset="0"/>
                  <a:cs typeface="Calibri"/>
                </a:rPr>
                <a:t> </a:t>
              </a:r>
              <a:r>
                <a:rPr kumimoji="0" lang="en-GB" sz="120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and click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Save</a:t>
              </a:r>
              <a:endParaRPr kumimoji="0" lang="en-US"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6" name="Oval 55">
              <a:extLst>
                <a:ext uri="{FF2B5EF4-FFF2-40B4-BE49-F238E27FC236}">
                  <a16:creationId xmlns:a16="http://schemas.microsoft.com/office/drawing/2014/main" id="{C386A689-C46B-9DAC-9124-6199C41E8D10}"/>
                </a:ext>
              </a:extLst>
            </p:cNvPr>
            <p:cNvSpPr/>
            <p:nvPr/>
          </p:nvSpPr>
          <p:spPr>
            <a:xfrm>
              <a:off x="4314305" y="3008359"/>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800" b="1" kern="0">
                  <a:solidFill>
                    <a:srgbClr val="3F4444"/>
                  </a:solidFill>
                  <a:latin typeface="Calibri"/>
                  <a:cs typeface="Calibri" panose="020F0502020204030204" pitchFamily="34" charset="0"/>
                </a:rPr>
                <a:t>34</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sp>
        <p:nvSpPr>
          <p:cNvPr id="4" name="Title 6">
            <a:extLst>
              <a:ext uri="{FF2B5EF4-FFF2-40B4-BE49-F238E27FC236}">
                <a16:creationId xmlns:a16="http://schemas.microsoft.com/office/drawing/2014/main" id="{8423650C-2AAA-25E7-7929-79C5E4F810DC}"/>
              </a:ext>
            </a:extLst>
          </p:cNvPr>
          <p:cNvSpPr txBox="1">
            <a:spLocks/>
          </p:cNvSpPr>
          <p:nvPr/>
        </p:nvSpPr>
        <p:spPr>
          <a:xfrm>
            <a:off x="407987" y="404812"/>
            <a:ext cx="1152048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create an ESR study proposal</a:t>
            </a:r>
          </a:p>
        </p:txBody>
      </p:sp>
      <p:sp>
        <p:nvSpPr>
          <p:cNvPr id="7" name="Rounded Rectangle 4">
            <a:extLst>
              <a:ext uri="{FF2B5EF4-FFF2-40B4-BE49-F238E27FC236}">
                <a16:creationId xmlns:a16="http://schemas.microsoft.com/office/drawing/2014/main" id="{E246BD2A-6B12-95E4-BB44-6FD80D59644C}"/>
              </a:ext>
            </a:extLst>
          </p:cNvPr>
          <p:cNvSpPr/>
          <p:nvPr/>
        </p:nvSpPr>
        <p:spPr>
          <a:xfrm>
            <a:off x="3217120" y="2866526"/>
            <a:ext cx="2880000" cy="612000"/>
          </a:xfrm>
          <a:prstGeom prst="roundRect">
            <a:avLst>
              <a:gd name="adj" fmla="val 0"/>
            </a:avLst>
          </a:prstGeom>
          <a:solidFill>
            <a:schemeClr val="tx1"/>
          </a:solidFill>
          <a:ln w="6350" cap="flat" cmpd="sng" algn="ctr">
            <a:noFill/>
            <a:prstDash val="solid"/>
          </a:ln>
          <a:effectLst/>
        </p:spPr>
        <p:txBody>
          <a:bodyPr lIns="288000" rIns="28800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 pop-up window appears: </a:t>
            </a:r>
          </a:p>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Create ESR Site</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3B1F2713-B3A5-0117-B940-F3BCFCDB6268}"/>
              </a:ext>
            </a:extLst>
          </p:cNvPr>
          <p:cNvSpPr txBox="1"/>
          <p:nvPr/>
        </p:nvSpPr>
        <p:spPr>
          <a:xfrm>
            <a:off x="407988" y="934071"/>
            <a:ext cx="6586525" cy="369332"/>
          </a:xfrm>
          <a:prstGeom prst="rect">
            <a:avLst/>
          </a:prstGeom>
          <a:noFill/>
        </p:spPr>
        <p:txBody>
          <a:bodyPr wrap="square" lIns="72000" tIns="45720" rIns="3600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rPr>
              <a:t>Site Personnel and Sites sections</a:t>
            </a:r>
          </a:p>
        </p:txBody>
      </p:sp>
      <p:sp>
        <p:nvSpPr>
          <p:cNvPr id="27" name="Text Placeholder 30">
            <a:extLst>
              <a:ext uri="{FF2B5EF4-FFF2-40B4-BE49-F238E27FC236}">
                <a16:creationId xmlns:a16="http://schemas.microsoft.com/office/drawing/2014/main" id="{55D2CEA2-DFC4-5740-E2A0-D94FDA066A81}"/>
              </a:ext>
              <a:ext uri="{C183D7F6-B498-43B3-948B-1728B52AA6E4}">
                <adec:decorative xmlns:adec="http://schemas.microsoft.com/office/drawing/2017/decorative" val="1"/>
              </a:ext>
            </a:extLst>
          </p:cNvPr>
          <p:cNvSpPr txBox="1">
            <a:spLocks/>
          </p:cNvSpPr>
          <p:nvPr/>
        </p:nvSpPr>
        <p:spPr>
          <a:xfrm>
            <a:off x="11597151" y="6303999"/>
            <a:ext cx="294812" cy="355098"/>
          </a:xfrm>
          <a:prstGeom prst="rect">
            <a:avLst/>
          </a:prstGeo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003865"/>
                </a:solidFill>
                <a:effectLst/>
                <a:uLnTx/>
                <a:uFillTx/>
                <a:latin typeface="Calibri"/>
                <a:ea typeface="+mn-ea"/>
                <a:cs typeface="+mn-cs"/>
              </a:rPr>
              <a:t> </a:t>
            </a:r>
          </a:p>
        </p:txBody>
      </p:sp>
      <p:pic>
        <p:nvPicPr>
          <p:cNvPr id="16" name="Picture 15">
            <a:extLst>
              <a:ext uri="{FF2B5EF4-FFF2-40B4-BE49-F238E27FC236}">
                <a16:creationId xmlns:a16="http://schemas.microsoft.com/office/drawing/2014/main" id="{5191D646-A3EC-AABB-CC9F-BA766FB7B661}"/>
              </a:ext>
            </a:extLst>
          </p:cNvPr>
          <p:cNvPicPr>
            <a:picLocks noChangeAspect="1"/>
          </p:cNvPicPr>
          <p:nvPr/>
        </p:nvPicPr>
        <p:blipFill>
          <a:blip r:embed="rId4"/>
          <a:stretch>
            <a:fillRect/>
          </a:stretch>
        </p:blipFill>
        <p:spPr>
          <a:xfrm>
            <a:off x="7172413" y="3504126"/>
            <a:ext cx="4611600" cy="2494928"/>
          </a:xfrm>
          <a:prstGeom prst="rect">
            <a:avLst/>
          </a:prstGeom>
          <a:ln w="12700">
            <a:solidFill>
              <a:schemeClr val="accent2"/>
            </a:solidFill>
          </a:ln>
        </p:spPr>
      </p:pic>
      <p:pic>
        <p:nvPicPr>
          <p:cNvPr id="18" name="Picture 17" descr="A blue rectangle with white text&#10;&#10;Description automatically generated">
            <a:extLst>
              <a:ext uri="{FF2B5EF4-FFF2-40B4-BE49-F238E27FC236}">
                <a16:creationId xmlns:a16="http://schemas.microsoft.com/office/drawing/2014/main" id="{0CE3B475-DEF2-AD5A-316B-6B8EC876625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696858" y="5539435"/>
            <a:ext cx="788284" cy="354592"/>
          </a:xfrm>
          <a:prstGeom prst="rect">
            <a:avLst/>
          </a:prstGeom>
          <a:ln w="25400">
            <a:solidFill>
              <a:schemeClr val="accent2"/>
            </a:solidFill>
          </a:ln>
        </p:spPr>
      </p:pic>
      <p:pic>
        <p:nvPicPr>
          <p:cNvPr id="19" name="Picture 18">
            <a:extLst>
              <a:ext uri="{FF2B5EF4-FFF2-40B4-BE49-F238E27FC236}">
                <a16:creationId xmlns:a16="http://schemas.microsoft.com/office/drawing/2014/main" id="{414B53C0-9A96-6725-D4F0-6E3243F891EE}"/>
              </a:ext>
            </a:extLst>
          </p:cNvPr>
          <p:cNvPicPr>
            <a:picLocks noChangeAspect="1"/>
          </p:cNvPicPr>
          <p:nvPr/>
        </p:nvPicPr>
        <p:blipFill>
          <a:blip r:embed="rId6"/>
          <a:stretch>
            <a:fillRect/>
          </a:stretch>
        </p:blipFill>
        <p:spPr>
          <a:xfrm>
            <a:off x="6427693" y="5513038"/>
            <a:ext cx="3442873" cy="644870"/>
          </a:xfrm>
          <a:prstGeom prst="rect">
            <a:avLst/>
          </a:prstGeom>
          <a:ln w="19050">
            <a:solidFill>
              <a:schemeClr val="accent2"/>
            </a:solidFill>
          </a:ln>
        </p:spPr>
      </p:pic>
      <p:sp>
        <p:nvSpPr>
          <p:cNvPr id="23" name="Rounded Rectangle 4">
            <a:extLst>
              <a:ext uri="{FF2B5EF4-FFF2-40B4-BE49-F238E27FC236}">
                <a16:creationId xmlns:a16="http://schemas.microsoft.com/office/drawing/2014/main" id="{8FFFD0A8-999E-DB18-8B97-165D7CAEE421}"/>
              </a:ext>
            </a:extLst>
          </p:cNvPr>
          <p:cNvSpPr/>
          <p:nvPr/>
        </p:nvSpPr>
        <p:spPr>
          <a:xfrm>
            <a:off x="1101000" y="3719461"/>
            <a:ext cx="4230000" cy="716910"/>
          </a:xfrm>
          <a:prstGeom prst="roundRect">
            <a:avLst>
              <a:gd name="adj" fmla="val 0"/>
            </a:avLst>
          </a:prstGeom>
          <a:solidFill>
            <a:srgbClr val="F8D580"/>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144000" tIns="45720" rIns="180000" bIns="45720" rtlCol="0" anchor="ctr">
            <a:normAutofit/>
          </a:bodyPr>
          <a:lstStyle/>
          <a:p>
            <a:pPr algn="ctr" defTabSz="914378">
              <a:lnSpc>
                <a:spcPts val="1400"/>
              </a:lnSpc>
              <a:defRPr/>
            </a:pPr>
            <a:r>
              <a:rPr lang="en-US" sz="1200" b="1" kern="0">
                <a:solidFill>
                  <a:srgbClr val="000000"/>
                </a:solidFill>
                <a:latin typeface="Calibri" panose="020F0502020204030204" pitchFamily="34" charset="0"/>
                <a:cs typeface="Calibri" panose="020F0502020204030204" pitchFamily="34" charset="0"/>
              </a:rPr>
              <a:t>Please note</a:t>
            </a:r>
            <a:r>
              <a:rPr lang="en-US" sz="1200" kern="0">
                <a:solidFill>
                  <a:srgbClr val="000000"/>
                </a:solidFill>
                <a:latin typeface="Calibri" panose="020F0502020204030204" pitchFamily="34" charset="0"/>
                <a:cs typeface="Calibri" panose="020F0502020204030204" pitchFamily="34" charset="0"/>
              </a:rPr>
              <a:t>: If the selected Country is </a:t>
            </a:r>
            <a:r>
              <a:rPr lang="en-US" sz="1200" b="1" kern="0">
                <a:solidFill>
                  <a:srgbClr val="000000"/>
                </a:solidFill>
                <a:latin typeface="Calibri" panose="020F0502020204030204" pitchFamily="34" charset="0"/>
                <a:cs typeface="Calibri" panose="020F0502020204030204" pitchFamily="34" charset="0"/>
              </a:rPr>
              <a:t>United States of America</a:t>
            </a:r>
            <a:r>
              <a:rPr lang="en-US" sz="1200" kern="0">
                <a:solidFill>
                  <a:srgbClr val="000000"/>
                </a:solidFill>
                <a:latin typeface="Calibri" panose="020F0502020204030204" pitchFamily="34" charset="0"/>
                <a:cs typeface="Calibri" panose="020F0502020204030204" pitchFamily="34" charset="0"/>
              </a:rPr>
              <a:t>, new mandatory* field will appear.</a:t>
            </a:r>
            <a:endParaRPr lang="en-US" sz="1200">
              <a:solidFill>
                <a:srgbClr val="000000"/>
              </a:solidFill>
              <a:latin typeface="Calibri" panose="020F0502020204030204" pitchFamily="34" charset="0"/>
              <a:cs typeface="Calibri" panose="020F0502020204030204" pitchFamily="34" charset="0"/>
            </a:endParaRPr>
          </a:p>
        </p:txBody>
      </p:sp>
      <p:cxnSp>
        <p:nvCxnSpPr>
          <p:cNvPr id="36" name="Connector: Elbow 35">
            <a:extLst>
              <a:ext uri="{FF2B5EF4-FFF2-40B4-BE49-F238E27FC236}">
                <a16:creationId xmlns:a16="http://schemas.microsoft.com/office/drawing/2014/main" id="{F032E279-83FE-E73E-E8E5-E7896DA9D8D5}"/>
              </a:ext>
            </a:extLst>
          </p:cNvPr>
          <p:cNvCxnSpPr>
            <a:cxnSpLocks/>
            <a:stCxn id="55" idx="3"/>
            <a:endCxn id="18" idx="0"/>
          </p:cNvCxnSpPr>
          <p:nvPr/>
        </p:nvCxnSpPr>
        <p:spPr>
          <a:xfrm>
            <a:off x="4637611" y="5108162"/>
            <a:ext cx="6453389" cy="431273"/>
          </a:xfrm>
          <a:prstGeom prst="bentConnector2">
            <a:avLst/>
          </a:prstGeom>
          <a:noFill/>
          <a:ln w="19050" cap="flat" cmpd="sng" algn="ctr">
            <a:solidFill>
              <a:schemeClr val="accent2"/>
            </a:solidFill>
            <a:prstDash val="dash"/>
            <a:tailEnd type="triangle"/>
          </a:ln>
          <a:effectLst/>
        </p:spPr>
      </p:cxnSp>
      <p:sp>
        <p:nvSpPr>
          <p:cNvPr id="30" name="Rounded Rectangle 4">
            <a:extLst>
              <a:ext uri="{FF2B5EF4-FFF2-40B4-BE49-F238E27FC236}">
                <a16:creationId xmlns:a16="http://schemas.microsoft.com/office/drawing/2014/main" id="{25A0DCBF-949E-AEDD-88A6-8143D2CF364F}"/>
              </a:ext>
            </a:extLst>
          </p:cNvPr>
          <p:cNvSpPr/>
          <p:nvPr/>
        </p:nvSpPr>
        <p:spPr>
          <a:xfrm>
            <a:off x="1101000" y="5689413"/>
            <a:ext cx="4230000" cy="612000"/>
          </a:xfrm>
          <a:prstGeom prst="roundRect">
            <a:avLst>
              <a:gd name="adj" fmla="val 0"/>
            </a:avLst>
          </a:prstGeom>
          <a:solidFill>
            <a:srgbClr val="F8D580"/>
          </a:solidFill>
          <a:ln w="19050" cap="flat" cmpd="sng" algn="ctr">
            <a:solidFill>
              <a:schemeClr val="accent2"/>
            </a:solidFill>
            <a:prstDash val="solid"/>
          </a:ln>
          <a:effectLst/>
        </p:spPr>
        <p:txBody>
          <a:bodyPr rtlCol="0" anchor="ctr">
            <a:noAutofit/>
          </a:bodyPr>
          <a:lstStyle/>
          <a:p>
            <a:pPr marL="0" marR="0" lvl="0" indent="0" algn="ctr" defTabSz="914378" rtl="0" eaLnBrk="1" fontAlgn="auto" latinLnBrk="0" hangingPunct="1">
              <a:lnSpc>
                <a:spcPts val="1300"/>
              </a:lnSpc>
              <a:spcBef>
                <a:spcPts val="0"/>
              </a:spcBef>
              <a:spcAft>
                <a:spcPts val="300"/>
              </a:spcAft>
              <a:buClrTx/>
              <a:buSzPts val="2400"/>
              <a:buFontTx/>
              <a:buNone/>
              <a:tabLst/>
              <a:defRPr/>
            </a:pPr>
            <a:r>
              <a:rPr kumimoji="0" lang="en-GB" sz="1200" b="1" i="0" u="none" strike="noStrike" kern="0" cap="none" spc="0" normalizeH="0" baseline="0" noProof="0">
                <a:ln>
                  <a:noFill/>
                </a:ln>
                <a:effectLst/>
                <a:uLnTx/>
                <a:uFillTx/>
                <a:latin typeface="Calibri"/>
                <a:ea typeface="+mn-ea"/>
                <a:cs typeface="Calibri Light" panose="020F0302020204030204" pitchFamily="34" charset="0"/>
              </a:rPr>
              <a:t> </a:t>
            </a:r>
            <a:r>
              <a:rPr kumimoji="0" lang="en-GB" sz="1200" b="0" i="0" u="none" strike="noStrike" kern="0" cap="none" spc="0" normalizeH="0" baseline="0" noProof="0">
                <a:ln>
                  <a:noFill/>
                </a:ln>
                <a:solidFill>
                  <a:srgbClr val="000000"/>
                </a:solidFill>
                <a:effectLst/>
                <a:uLnTx/>
                <a:uFillTx/>
                <a:latin typeface="Calibri"/>
                <a:ea typeface="+mn-ea"/>
                <a:cs typeface="Calibri Light" panose="020F0302020204030204" pitchFamily="34" charset="0"/>
              </a:rPr>
              <a:t>Follow the same steps to add further Personnel (see </a:t>
            </a:r>
            <a:r>
              <a:rPr kumimoji="0" lang="en-GB" sz="1200" b="1" i="0" u="none" strike="noStrike" kern="0" cap="none" spc="0" normalizeH="0" baseline="0" noProof="0">
                <a:ln>
                  <a:noFill/>
                </a:ln>
                <a:solidFill>
                  <a:srgbClr val="000000"/>
                </a:solidFill>
                <a:effectLst/>
                <a:uLnTx/>
                <a:uFillTx/>
                <a:latin typeface="Calibri"/>
                <a:ea typeface="+mn-ea"/>
                <a:cs typeface="Calibri Light" panose="020F0302020204030204" pitchFamily="34" charset="0"/>
                <a:hlinkClick r:id="rId7" action="ppaction://hlinksldjump">
                  <a:extLst>
                    <a:ext uri="{A12FA001-AC4F-418D-AE19-62706E023703}">
                      <ahyp:hlinkClr xmlns:ahyp="http://schemas.microsoft.com/office/drawing/2018/hyperlinkcolor" val="tx"/>
                    </a:ext>
                  </a:extLst>
                </a:hlinkClick>
              </a:rPr>
              <a:t>Create ESR Site Person</a:t>
            </a:r>
            <a:r>
              <a:rPr kumimoji="0" lang="en-GB" sz="1200" b="0" i="0" u="none" strike="noStrike" kern="0" cap="none" spc="0" normalizeH="0" baseline="0" noProof="0">
                <a:ln>
                  <a:noFill/>
                </a:ln>
                <a:solidFill>
                  <a:srgbClr val="000000"/>
                </a:solidFill>
                <a:effectLst/>
                <a:uLnTx/>
                <a:uFillTx/>
                <a:latin typeface="Calibri"/>
                <a:ea typeface="+mn-ea"/>
                <a:cs typeface="Calibri Light" panose="020F0302020204030204" pitchFamily="34" charset="0"/>
              </a:rPr>
              <a:t>)</a:t>
            </a:r>
          </a:p>
        </p:txBody>
      </p:sp>
      <p:grpSp>
        <p:nvGrpSpPr>
          <p:cNvPr id="8" name="Group 7">
            <a:extLst>
              <a:ext uri="{FF2B5EF4-FFF2-40B4-BE49-F238E27FC236}">
                <a16:creationId xmlns:a16="http://schemas.microsoft.com/office/drawing/2014/main" id="{DAC12068-8348-675A-8023-DBE082AEE46C}"/>
              </a:ext>
            </a:extLst>
          </p:cNvPr>
          <p:cNvGrpSpPr/>
          <p:nvPr/>
        </p:nvGrpSpPr>
        <p:grpSpPr>
          <a:xfrm>
            <a:off x="7172413" y="1308192"/>
            <a:ext cx="4611600" cy="2037081"/>
            <a:chOff x="7132957" y="1303402"/>
            <a:chExt cx="4611600" cy="2037081"/>
          </a:xfrm>
        </p:grpSpPr>
        <p:pic>
          <p:nvPicPr>
            <p:cNvPr id="14" name="Picture 13">
              <a:extLst>
                <a:ext uri="{FF2B5EF4-FFF2-40B4-BE49-F238E27FC236}">
                  <a16:creationId xmlns:a16="http://schemas.microsoft.com/office/drawing/2014/main" id="{D948D890-4CC2-448D-EA38-D14D839BEB47}"/>
                </a:ext>
              </a:extLst>
            </p:cNvPr>
            <p:cNvPicPr>
              <a:picLocks noChangeAspect="1"/>
            </p:cNvPicPr>
            <p:nvPr/>
          </p:nvPicPr>
          <p:blipFill rotWithShape="1">
            <a:blip r:embed="rId8"/>
            <a:srcRect t="1690" b="2985"/>
            <a:stretch/>
          </p:blipFill>
          <p:spPr>
            <a:xfrm>
              <a:off x="7132957" y="1303402"/>
              <a:ext cx="4611600" cy="2037081"/>
            </a:xfrm>
            <a:prstGeom prst="rect">
              <a:avLst/>
            </a:prstGeom>
            <a:ln w="12700">
              <a:solidFill>
                <a:schemeClr val="accent2"/>
              </a:solidFill>
            </a:ln>
          </p:spPr>
        </p:pic>
        <p:pic>
          <p:nvPicPr>
            <p:cNvPr id="6" name="Picture 5">
              <a:extLst>
                <a:ext uri="{FF2B5EF4-FFF2-40B4-BE49-F238E27FC236}">
                  <a16:creationId xmlns:a16="http://schemas.microsoft.com/office/drawing/2014/main" id="{A3794594-736B-F287-4F17-6A44F46D4FD8}"/>
                </a:ext>
              </a:extLst>
            </p:cNvPr>
            <p:cNvPicPr>
              <a:picLocks noChangeAspect="1"/>
            </p:cNvPicPr>
            <p:nvPr/>
          </p:nvPicPr>
          <p:blipFill>
            <a:blip r:embed="rId9"/>
            <a:stretch>
              <a:fillRect/>
            </a:stretch>
          </p:blipFill>
          <p:spPr>
            <a:xfrm>
              <a:off x="7794072" y="2333357"/>
              <a:ext cx="3891600" cy="732013"/>
            </a:xfrm>
            <a:prstGeom prst="rect">
              <a:avLst/>
            </a:prstGeom>
          </p:spPr>
        </p:pic>
        <p:pic>
          <p:nvPicPr>
            <p:cNvPr id="5" name="Picture 4" descr="Graphical user interface, application&#10;&#10;Description automatically generated with medium confidence">
              <a:extLst>
                <a:ext uri="{FF2B5EF4-FFF2-40B4-BE49-F238E27FC236}">
                  <a16:creationId xmlns:a16="http://schemas.microsoft.com/office/drawing/2014/main" id="{EC431B54-609E-55F2-EFB7-E3A8EC907C0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685365" y="2527339"/>
              <a:ext cx="570995" cy="224617"/>
            </a:xfrm>
            <a:prstGeom prst="rect">
              <a:avLst/>
            </a:prstGeom>
            <a:ln w="19050">
              <a:solidFill>
                <a:schemeClr val="accent2"/>
              </a:solidFill>
            </a:ln>
          </p:spPr>
        </p:pic>
      </p:grpSp>
      <p:cxnSp>
        <p:nvCxnSpPr>
          <p:cNvPr id="9" name="Connector: Elbow 8">
            <a:extLst>
              <a:ext uri="{FF2B5EF4-FFF2-40B4-BE49-F238E27FC236}">
                <a16:creationId xmlns:a16="http://schemas.microsoft.com/office/drawing/2014/main" id="{5B850B39-8973-873F-4AF8-18F4ECB507F1}"/>
              </a:ext>
            </a:extLst>
          </p:cNvPr>
          <p:cNvCxnSpPr>
            <a:cxnSpLocks/>
            <a:stCxn id="52" idx="3"/>
            <a:endCxn id="5" idx="1"/>
          </p:cNvCxnSpPr>
          <p:nvPr/>
        </p:nvCxnSpPr>
        <p:spPr>
          <a:xfrm>
            <a:off x="4639722" y="2142280"/>
            <a:ext cx="3085099" cy="502158"/>
          </a:xfrm>
          <a:prstGeom prst="bentConnector3">
            <a:avLst>
              <a:gd name="adj1" fmla="val 50000"/>
            </a:avLst>
          </a:prstGeom>
          <a:noFill/>
          <a:ln w="19050" cap="flat" cmpd="sng" algn="ctr">
            <a:solidFill>
              <a:schemeClr val="accent1"/>
            </a:solidFill>
            <a:prstDash val="dash"/>
            <a:tailEnd type="triangle"/>
          </a:ln>
          <a:effectLst/>
        </p:spPr>
      </p:cxnSp>
    </p:spTree>
    <p:extLst>
      <p:ext uri="{BB962C8B-B14F-4D97-AF65-F5344CB8AC3E}">
        <p14:creationId xmlns:p14="http://schemas.microsoft.com/office/powerpoint/2010/main" val="85780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6B66CAB-B894-B0C4-DC19-126D3D7EB591}"/>
              </a:ext>
            </a:extLst>
          </p:cNvPr>
          <p:cNvPicPr>
            <a:picLocks noChangeAspect="1"/>
          </p:cNvPicPr>
          <p:nvPr/>
        </p:nvPicPr>
        <p:blipFill>
          <a:blip r:embed="rId2"/>
          <a:stretch>
            <a:fillRect/>
          </a:stretch>
        </p:blipFill>
        <p:spPr>
          <a:xfrm>
            <a:off x="7132957" y="3731954"/>
            <a:ext cx="4611600" cy="2097930"/>
          </a:xfrm>
          <a:prstGeom prst="rect">
            <a:avLst/>
          </a:prstGeom>
          <a:ln w="12700">
            <a:solidFill>
              <a:schemeClr val="accent2"/>
            </a:solidFill>
          </a:ln>
        </p:spPr>
      </p:pic>
      <p:pic>
        <p:nvPicPr>
          <p:cNvPr id="17" name="Picture 16">
            <a:extLst>
              <a:ext uri="{FF2B5EF4-FFF2-40B4-BE49-F238E27FC236}">
                <a16:creationId xmlns:a16="http://schemas.microsoft.com/office/drawing/2014/main" id="{B0A2B102-3DC6-1FAE-33AF-B17CEC222D20}"/>
              </a:ext>
            </a:extLst>
          </p:cNvPr>
          <p:cNvPicPr>
            <a:picLocks noChangeAspect="1"/>
          </p:cNvPicPr>
          <p:nvPr/>
        </p:nvPicPr>
        <p:blipFill>
          <a:blip r:embed="rId3"/>
          <a:stretch>
            <a:fillRect/>
          </a:stretch>
        </p:blipFill>
        <p:spPr>
          <a:xfrm>
            <a:off x="7132957" y="1456734"/>
            <a:ext cx="4611600" cy="2100333"/>
          </a:xfrm>
          <a:prstGeom prst="rect">
            <a:avLst/>
          </a:prstGeom>
          <a:ln w="12700">
            <a:solidFill>
              <a:schemeClr val="accent2"/>
            </a:solidFill>
          </a:ln>
        </p:spPr>
      </p:pic>
      <p:sp>
        <p:nvSpPr>
          <p:cNvPr id="3" name="Slide Number Placeholder 2">
            <a:extLst>
              <a:ext uri="{FF2B5EF4-FFF2-40B4-BE49-F238E27FC236}">
                <a16:creationId xmlns:a16="http://schemas.microsoft.com/office/drawing/2014/main" id="{D5F0B9D8-9032-D53D-7CE8-B1B0F7EFB70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29</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4" name="Title 6">
            <a:extLst>
              <a:ext uri="{FF2B5EF4-FFF2-40B4-BE49-F238E27FC236}">
                <a16:creationId xmlns:a16="http://schemas.microsoft.com/office/drawing/2014/main" id="{8423650C-2AAA-25E7-7929-79C5E4F810DC}"/>
              </a:ext>
            </a:extLst>
          </p:cNvPr>
          <p:cNvSpPr txBox="1">
            <a:spLocks/>
          </p:cNvSpPr>
          <p:nvPr/>
        </p:nvSpPr>
        <p:spPr>
          <a:xfrm>
            <a:off x="407987" y="404812"/>
            <a:ext cx="1152048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create an ESR study proposal</a:t>
            </a:r>
          </a:p>
        </p:txBody>
      </p:sp>
      <p:sp>
        <p:nvSpPr>
          <p:cNvPr id="14" name="TextBox 13">
            <a:extLst>
              <a:ext uri="{FF2B5EF4-FFF2-40B4-BE49-F238E27FC236}">
                <a16:creationId xmlns:a16="http://schemas.microsoft.com/office/drawing/2014/main" id="{E3C45178-7460-9A11-4CF5-B9988BFDB86F}"/>
              </a:ext>
            </a:extLst>
          </p:cNvPr>
          <p:cNvSpPr txBox="1"/>
          <p:nvPr/>
        </p:nvSpPr>
        <p:spPr>
          <a:xfrm>
            <a:off x="407987" y="930507"/>
            <a:ext cx="6586525" cy="369332"/>
          </a:xfrm>
          <a:prstGeom prst="rect">
            <a:avLst/>
          </a:prstGeom>
          <a:noFill/>
        </p:spPr>
        <p:txBody>
          <a:bodyPr wrap="square" lIns="72000" tIns="45720" rIns="3600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rPr>
              <a:t>Related Documents section</a:t>
            </a:r>
          </a:p>
        </p:txBody>
      </p:sp>
      <p:sp>
        <p:nvSpPr>
          <p:cNvPr id="18" name="Text Placeholder 30">
            <a:extLst>
              <a:ext uri="{FF2B5EF4-FFF2-40B4-BE49-F238E27FC236}">
                <a16:creationId xmlns:a16="http://schemas.microsoft.com/office/drawing/2014/main" id="{8F692697-019B-E7B1-B89C-207F47AD2974}"/>
              </a:ext>
              <a:ext uri="{C183D7F6-B498-43B3-948B-1728B52AA6E4}">
                <adec:decorative xmlns:adec="http://schemas.microsoft.com/office/drawing/2017/decorative" val="1"/>
              </a:ext>
            </a:extLst>
          </p:cNvPr>
          <p:cNvSpPr txBox="1">
            <a:spLocks/>
          </p:cNvSpPr>
          <p:nvPr/>
        </p:nvSpPr>
        <p:spPr>
          <a:xfrm>
            <a:off x="11597151" y="6303999"/>
            <a:ext cx="294812" cy="355098"/>
          </a:xfrm>
          <a:prstGeom prst="rect">
            <a:avLst/>
          </a:pr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003865"/>
                </a:solidFill>
                <a:effectLst/>
                <a:uLnTx/>
                <a:uFillTx/>
                <a:latin typeface="Calibri"/>
                <a:ea typeface="+mn-ea"/>
                <a:cs typeface="+mn-cs"/>
              </a:rPr>
              <a:t> </a:t>
            </a:r>
          </a:p>
        </p:txBody>
      </p:sp>
      <p:grpSp>
        <p:nvGrpSpPr>
          <p:cNvPr id="51" name="Group 50">
            <a:extLst>
              <a:ext uri="{FF2B5EF4-FFF2-40B4-BE49-F238E27FC236}">
                <a16:creationId xmlns:a16="http://schemas.microsoft.com/office/drawing/2014/main" id="{D58D8594-2725-1E52-B67C-F5DDA85EAE6A}"/>
              </a:ext>
            </a:extLst>
          </p:cNvPr>
          <p:cNvGrpSpPr/>
          <p:nvPr/>
        </p:nvGrpSpPr>
        <p:grpSpPr>
          <a:xfrm>
            <a:off x="407987" y="3948780"/>
            <a:ext cx="4233846" cy="946761"/>
            <a:chOff x="4314305" y="2984315"/>
            <a:chExt cx="2971794" cy="664547"/>
          </a:xfrm>
        </p:grpSpPr>
        <p:sp>
          <p:nvSpPr>
            <p:cNvPr id="52" name="Rounded Rectangle 4">
              <a:extLst>
                <a:ext uri="{FF2B5EF4-FFF2-40B4-BE49-F238E27FC236}">
                  <a16:creationId xmlns:a16="http://schemas.microsoft.com/office/drawing/2014/main" id="{062136DB-F7D9-C788-2704-96DFAE5B2672}"/>
                </a:ext>
              </a:extLst>
            </p:cNvPr>
            <p:cNvSpPr/>
            <p:nvPr/>
          </p:nvSpPr>
          <p:spPr>
            <a:xfrm>
              <a:off x="4506521" y="3203259"/>
              <a:ext cx="2779578" cy="445603"/>
            </a:xfrm>
            <a:prstGeom prst="roundRect">
              <a:avLst>
                <a:gd name="adj" fmla="val 0"/>
              </a:avLst>
            </a:prstGeom>
            <a:solidFill>
              <a:schemeClr val="accent1"/>
            </a:solidFill>
            <a:ln w="6350" cap="flat" cmpd="sng" algn="ctr">
              <a:noFill/>
              <a:prstDash val="solid"/>
            </a:ln>
            <a:effectLst/>
          </p:spPr>
          <p:txBody>
            <a:bodyPr lIns="91440" tIns="45720" rIns="91440" bIns="4572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lang="en-GB" sz="1200" kern="0">
                  <a:solidFill>
                    <a:srgbClr val="FFFFFF"/>
                  </a:solidFill>
                  <a:latin typeface="Calibri"/>
                  <a:ea typeface="Calibri" panose="020F0502020204030204" pitchFamily="34" charset="0"/>
                  <a:cs typeface="Calibri"/>
                </a:rPr>
                <a:t>Click</a:t>
              </a:r>
              <a:r>
                <a:rPr kumimoji="0" lang="en-GB" sz="1200" b="0" i="0" u="none" strike="noStrike" kern="0" cap="none" spc="0" normalizeH="0" baseline="0" noProof="0">
                  <a:ln>
                    <a:noFill/>
                  </a:ln>
                  <a:solidFill>
                    <a:srgbClr val="FFFFFF"/>
                  </a:solidFill>
                  <a:effectLst/>
                  <a:uLnTx/>
                  <a:uFillTx/>
                  <a:latin typeface="Calibri"/>
                  <a:ea typeface="Calibri" panose="020F0502020204030204" pitchFamily="34" charset="0"/>
                  <a:cs typeface="Calibri"/>
                </a:rPr>
                <a:t> </a:t>
              </a:r>
              <a:r>
                <a:rPr kumimoji="0" lang="en-GB" sz="1200" b="1" i="0" u="none" strike="noStrike" kern="0" cap="none" spc="0" normalizeH="0" baseline="0" noProof="0">
                  <a:ln>
                    <a:noFill/>
                  </a:ln>
                  <a:solidFill>
                    <a:srgbClr val="FFFFFF"/>
                  </a:solidFill>
                  <a:effectLst/>
                  <a:uLnTx/>
                  <a:uFillTx/>
                  <a:latin typeface="Calibri"/>
                  <a:ea typeface="Calibri" panose="020F0502020204030204" pitchFamily="34" charset="0"/>
                  <a:cs typeface="Calibri"/>
                </a:rPr>
                <a:t>+Create</a:t>
              </a:r>
              <a:r>
                <a:rPr kumimoji="0" lang="en-GB" sz="1200" b="0" i="0" u="none" strike="noStrike" kern="0" cap="none" spc="0" normalizeH="0" baseline="0" noProof="0">
                  <a:ln>
                    <a:noFill/>
                  </a:ln>
                  <a:solidFill>
                    <a:srgbClr val="FFFFFF"/>
                  </a:solidFill>
                  <a:effectLst/>
                  <a:uLnTx/>
                  <a:uFillTx/>
                  <a:latin typeface="Calibri"/>
                  <a:ea typeface="Calibri" panose="020F0502020204030204" pitchFamily="34" charset="0"/>
                  <a:cs typeface="Calibri"/>
                </a:rPr>
                <a:t> </a:t>
              </a:r>
              <a:endParaRPr kumimoji="0" lang="en-US" sz="1200" b="1" i="0" u="none" strike="noStrike" kern="0" cap="none" spc="0" normalizeH="0" baseline="0" noProof="0">
                <a:ln>
                  <a:noFill/>
                </a:ln>
                <a:solidFill>
                  <a:srgbClr val="FFFFFF"/>
                </a:solidFill>
                <a:effectLst/>
                <a:uLnTx/>
                <a:uFillTx/>
                <a:latin typeface="Calibri"/>
                <a:ea typeface="Calibri" panose="020F0502020204030204" pitchFamily="34" charset="0"/>
                <a:cs typeface="Calibri"/>
              </a:endParaRPr>
            </a:p>
          </p:txBody>
        </p:sp>
        <p:sp>
          <p:nvSpPr>
            <p:cNvPr id="53" name="Oval 52">
              <a:extLst>
                <a:ext uri="{FF2B5EF4-FFF2-40B4-BE49-F238E27FC236}">
                  <a16:creationId xmlns:a16="http://schemas.microsoft.com/office/drawing/2014/main" id="{8B50D9EC-AF67-9723-6EFD-3930AA18C85A}"/>
                </a:ext>
              </a:extLst>
            </p:cNvPr>
            <p:cNvSpPr/>
            <p:nvPr/>
          </p:nvSpPr>
          <p:spPr>
            <a:xfrm>
              <a:off x="4314305" y="2984315"/>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3F4444"/>
                  </a:solidFill>
                  <a:effectLst/>
                  <a:uLnTx/>
                  <a:uFillTx/>
                  <a:latin typeface="Calibri"/>
                  <a:ea typeface="+mn-ea"/>
                  <a:cs typeface="Calibri"/>
                </a:rPr>
                <a:t>36</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grpSp>
        <p:nvGrpSpPr>
          <p:cNvPr id="15" name="Group 14">
            <a:extLst>
              <a:ext uri="{FF2B5EF4-FFF2-40B4-BE49-F238E27FC236}">
                <a16:creationId xmlns:a16="http://schemas.microsoft.com/office/drawing/2014/main" id="{68A0057C-034A-7D7A-CAE6-1F40D5B8D31C}"/>
              </a:ext>
            </a:extLst>
          </p:cNvPr>
          <p:cNvGrpSpPr/>
          <p:nvPr/>
        </p:nvGrpSpPr>
        <p:grpSpPr>
          <a:xfrm>
            <a:off x="7944627" y="2170556"/>
            <a:ext cx="497409" cy="256390"/>
            <a:chOff x="7566781" y="3127661"/>
            <a:chExt cx="599937" cy="330474"/>
          </a:xfrm>
        </p:grpSpPr>
        <p:sp>
          <p:nvSpPr>
            <p:cNvPr id="7" name="Rectangle 6">
              <a:extLst>
                <a:ext uri="{FF2B5EF4-FFF2-40B4-BE49-F238E27FC236}">
                  <a16:creationId xmlns:a16="http://schemas.microsoft.com/office/drawing/2014/main" id="{2FE5122C-516D-3CC4-3C11-98155601EFE3}"/>
                </a:ext>
              </a:extLst>
            </p:cNvPr>
            <p:cNvSpPr/>
            <p:nvPr/>
          </p:nvSpPr>
          <p:spPr>
            <a:xfrm>
              <a:off x="7566781" y="3127661"/>
              <a:ext cx="599937" cy="330474"/>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spcAft>
                  <a:spcPts val="600"/>
                </a:spcAft>
              </a:pPr>
              <a:endParaRPr lang="en-GB"/>
            </a:p>
          </p:txBody>
        </p:sp>
        <p:pic>
          <p:nvPicPr>
            <p:cNvPr id="5" name="Picture 4" descr="A white sign with black text&#10;&#10;Description automatically generated">
              <a:extLst>
                <a:ext uri="{FF2B5EF4-FFF2-40B4-BE49-F238E27FC236}">
                  <a16:creationId xmlns:a16="http://schemas.microsoft.com/office/drawing/2014/main" id="{980403D7-F6A3-E2E7-B540-4789E0155E4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589436" y="3162562"/>
              <a:ext cx="545840" cy="287713"/>
            </a:xfrm>
            <a:prstGeom prst="rect">
              <a:avLst/>
            </a:prstGeom>
            <a:ln w="25400">
              <a:solidFill>
                <a:schemeClr val="accent2"/>
              </a:solidFill>
            </a:ln>
          </p:spPr>
        </p:pic>
      </p:grpSp>
      <p:sp>
        <p:nvSpPr>
          <p:cNvPr id="6" name="Rounded Rectangle 4">
            <a:extLst>
              <a:ext uri="{FF2B5EF4-FFF2-40B4-BE49-F238E27FC236}">
                <a16:creationId xmlns:a16="http://schemas.microsoft.com/office/drawing/2014/main" id="{9DAE856E-6AEC-357A-C8AE-7C4DDC16EFCC}"/>
              </a:ext>
            </a:extLst>
          </p:cNvPr>
          <p:cNvSpPr/>
          <p:nvPr/>
        </p:nvSpPr>
        <p:spPr>
          <a:xfrm>
            <a:off x="2661833" y="3184613"/>
            <a:ext cx="2880000" cy="689758"/>
          </a:xfrm>
          <a:prstGeom prst="roundRect">
            <a:avLst>
              <a:gd name="adj" fmla="val 0"/>
            </a:avLst>
          </a:prstGeom>
          <a:solidFill>
            <a:schemeClr val="tx1"/>
          </a:solidFill>
          <a:ln w="6350" cap="flat" cmpd="sng" algn="ctr">
            <a:noFill/>
            <a:prstDash val="solid"/>
          </a:ln>
          <a:effectLst/>
        </p:spPr>
        <p:txBody>
          <a:bodyPr lIns="288000" tIns="45720" rIns="288000" bIns="45720" rtlCol="0" anchor="ctr">
            <a:normAutofit/>
          </a:bodyPr>
          <a:lstStyle/>
          <a:p>
            <a:pPr algn="ctr" defTabSz="914378">
              <a:lnSpc>
                <a:spcPts val="1400"/>
              </a:lnSpc>
              <a:buSzPts val="2400"/>
              <a:defRPr/>
            </a:pPr>
            <a:r>
              <a:rPr kumimoji="0" lang="en-GB" sz="1200" b="0" i="0" u="none" strike="noStrike" kern="0" cap="none" spc="0" normalizeH="0" baseline="0" noProof="0">
                <a:ln>
                  <a:noFill/>
                </a:ln>
                <a:solidFill>
                  <a:srgbClr val="FFFFFF"/>
                </a:solidFill>
                <a:effectLst/>
                <a:uLnTx/>
                <a:uFillTx/>
                <a:latin typeface="Calibri"/>
                <a:ea typeface="+mn-ea"/>
                <a:cs typeface="Calibri Light"/>
              </a:rPr>
              <a:t>A pop-up window appears: </a:t>
            </a:r>
            <a:br>
              <a:rPr lang="en-GB" sz="1200" b="0" i="0" u="none" strike="noStrike" kern="0" cap="none" spc="0" normalizeH="0" baseline="0" noProof="0">
                <a:ln>
                  <a:noFill/>
                </a:ln>
                <a:effectLst/>
                <a:uLnTx/>
                <a:uFillTx/>
                <a:latin typeface="Calibri"/>
                <a:cs typeface="Calibri Light" panose="020F0302020204030204" pitchFamily="34" charset="0"/>
              </a:rPr>
            </a:br>
            <a:r>
              <a:rPr kumimoji="0" lang="en-GB" sz="1200" b="1" i="0" u="none" strike="noStrike" kern="0" cap="none" spc="0" normalizeH="0" baseline="0" noProof="0">
                <a:ln>
                  <a:noFill/>
                </a:ln>
                <a:solidFill>
                  <a:srgbClr val="FFFFFF"/>
                </a:solidFill>
                <a:effectLst/>
                <a:uLnTx/>
                <a:uFillTx/>
                <a:latin typeface="Calibri"/>
                <a:ea typeface="+mn-ea"/>
                <a:cs typeface="Calibri Light"/>
              </a:rPr>
              <a:t>Search: Documents</a:t>
            </a:r>
            <a:r>
              <a:rPr lang="en-GB" sz="1200" b="1" kern="0">
                <a:solidFill>
                  <a:srgbClr val="FFFFFF"/>
                </a:solidFill>
                <a:latin typeface="Calibri"/>
                <a:cs typeface="Calibri Light"/>
              </a:rPr>
              <a:t>.</a:t>
            </a:r>
            <a:endParaRPr lang="en-US" sz="1200" b="0" i="0" u="none" strike="noStrike" kern="0" cap="none" spc="0" normalizeH="0" baseline="0" noProof="0">
              <a:ln>
                <a:noFill/>
              </a:ln>
              <a:solidFill>
                <a:schemeClr val="bg1"/>
              </a:solidFill>
              <a:effectLst/>
              <a:uLnTx/>
              <a:uFillTx/>
              <a:latin typeface="Calibri"/>
              <a:cs typeface="Calibri Light" panose="020F0302020204030204" pitchFamily="34" charset="0"/>
            </a:endParaRPr>
          </a:p>
        </p:txBody>
      </p:sp>
      <p:cxnSp>
        <p:nvCxnSpPr>
          <p:cNvPr id="45" name="Connector: Elbow 44">
            <a:extLst>
              <a:ext uri="{FF2B5EF4-FFF2-40B4-BE49-F238E27FC236}">
                <a16:creationId xmlns:a16="http://schemas.microsoft.com/office/drawing/2014/main" id="{47D12BD4-49EE-E690-3F00-CD8A13D057B0}"/>
              </a:ext>
            </a:extLst>
          </p:cNvPr>
          <p:cNvCxnSpPr>
            <a:cxnSpLocks/>
            <a:stCxn id="52" idx="3"/>
          </p:cNvCxnSpPr>
          <p:nvPr/>
        </p:nvCxnSpPr>
        <p:spPr>
          <a:xfrm flipV="1">
            <a:off x="4641833" y="4359420"/>
            <a:ext cx="3434885" cy="218702"/>
          </a:xfrm>
          <a:prstGeom prst="bentConnector3">
            <a:avLst>
              <a:gd name="adj1" fmla="val 50000"/>
            </a:avLst>
          </a:prstGeom>
          <a:noFill/>
          <a:ln w="19050" cap="flat" cmpd="sng" algn="ctr">
            <a:solidFill>
              <a:schemeClr val="accent2"/>
            </a:solidFill>
            <a:prstDash val="dash"/>
            <a:tailEnd type="triangle"/>
          </a:ln>
          <a:effectLst/>
        </p:spPr>
      </p:cxnSp>
      <p:grpSp>
        <p:nvGrpSpPr>
          <p:cNvPr id="22" name="Group 21">
            <a:extLst>
              <a:ext uri="{FF2B5EF4-FFF2-40B4-BE49-F238E27FC236}">
                <a16:creationId xmlns:a16="http://schemas.microsoft.com/office/drawing/2014/main" id="{E79BE218-69E2-0444-3F7E-6FCE6DEC5F81}"/>
              </a:ext>
            </a:extLst>
          </p:cNvPr>
          <p:cNvGrpSpPr/>
          <p:nvPr/>
        </p:nvGrpSpPr>
        <p:grpSpPr>
          <a:xfrm>
            <a:off x="407987" y="1747367"/>
            <a:ext cx="4233846" cy="1043380"/>
            <a:chOff x="4314305" y="3013239"/>
            <a:chExt cx="2971794" cy="732365"/>
          </a:xfrm>
        </p:grpSpPr>
        <p:sp>
          <p:nvSpPr>
            <p:cNvPr id="23" name="Rounded Rectangle 4">
              <a:extLst>
                <a:ext uri="{FF2B5EF4-FFF2-40B4-BE49-F238E27FC236}">
                  <a16:creationId xmlns:a16="http://schemas.microsoft.com/office/drawing/2014/main" id="{8A8FCC1F-FCC9-D9FB-E788-C1679DAA4967}"/>
                </a:ext>
              </a:extLst>
            </p:cNvPr>
            <p:cNvSpPr/>
            <p:nvPr/>
          </p:nvSpPr>
          <p:spPr>
            <a:xfrm>
              <a:off x="4506521" y="3203259"/>
              <a:ext cx="2779578" cy="542345"/>
            </a:xfrm>
            <a:prstGeom prst="roundRect">
              <a:avLst>
                <a:gd name="adj" fmla="val 0"/>
              </a:avLst>
            </a:prstGeom>
            <a:solidFill>
              <a:schemeClr val="accent1"/>
            </a:solidFill>
            <a:ln w="6350" cap="flat" cmpd="sng" algn="ctr">
              <a:noFill/>
              <a:prstDash val="solid"/>
            </a:ln>
            <a:effectLst/>
          </p:spPr>
          <p:txBody>
            <a:bodyPr lIns="91440" tIns="45720" rIns="91440" bIns="45720" rtlCol="0" anchor="ctr">
              <a:normAutofit/>
            </a:bodyPr>
            <a:lstStyle/>
            <a:p>
              <a:pPr marL="0" marR="0" lvl="0" indent="0" algn="ctr" defTabSz="914378" rtl="0" eaLnBrk="1" fontAlgn="auto" latinLnBrk="0" hangingPunct="1">
                <a:lnSpc>
                  <a:spcPts val="1500"/>
                </a:lnSpc>
                <a:spcBef>
                  <a:spcPts val="0"/>
                </a:spcBef>
                <a:spcAft>
                  <a:spcPts val="0"/>
                </a:spcAft>
                <a:buClrTx/>
                <a:buSzPts val="2400"/>
                <a:buFontTx/>
                <a:buNone/>
                <a:tabLst/>
                <a:defRPr/>
              </a:pPr>
              <a:r>
                <a:rPr kumimoji="0" lang="en-GB" sz="1200" b="0" i="0" u="none" strike="noStrike" kern="0" cap="none" spc="0" normalizeH="0" baseline="0" noProof="0">
                  <a:ln>
                    <a:noFill/>
                  </a:ln>
                  <a:solidFill>
                    <a:srgbClr val="FFFFFF"/>
                  </a:solidFill>
                  <a:effectLst/>
                  <a:uLnTx/>
                  <a:uFillTx/>
                  <a:latin typeface="Calibri"/>
                  <a:cs typeface="Calibri Light"/>
                </a:rPr>
                <a:t>   To </a:t>
              </a:r>
              <a:r>
                <a:rPr kumimoji="0" lang="en-GB" sz="1200" i="0" u="none" strike="noStrike" kern="0" cap="none" spc="0" normalizeH="0" baseline="0" noProof="0">
                  <a:ln>
                    <a:noFill/>
                  </a:ln>
                  <a:solidFill>
                    <a:srgbClr val="FFFFFF"/>
                  </a:solidFill>
                  <a:effectLst/>
                  <a:uLnTx/>
                  <a:uFillTx/>
                  <a:latin typeface="Calibri"/>
                  <a:cs typeface="Calibri Light"/>
                </a:rPr>
                <a:t>upload a document </a:t>
              </a:r>
              <a:r>
                <a:rPr kumimoji="0" lang="en-GB" sz="1200" b="1" i="0" u="none" strike="noStrike" kern="0" cap="none" spc="0" normalizeH="0" baseline="0" noProof="0">
                  <a:ln>
                    <a:noFill/>
                  </a:ln>
                  <a:solidFill>
                    <a:srgbClr val="FFFFFF"/>
                  </a:solidFill>
                  <a:effectLst/>
                  <a:uLnTx/>
                  <a:uFillTx/>
                  <a:latin typeface="Calibri"/>
                  <a:cs typeface="Calibri Light"/>
                </a:rPr>
                <a:t>(PI CV</a:t>
              </a:r>
              <a:r>
                <a:rPr kumimoji="0" lang="en-GB" sz="1200" b="0" i="0" u="none" strike="noStrike" kern="0" cap="none" spc="0" normalizeH="0" baseline="0" noProof="0">
                  <a:ln>
                    <a:noFill/>
                  </a:ln>
                  <a:solidFill>
                    <a:srgbClr val="FFFFFF"/>
                  </a:solidFill>
                  <a:effectLst/>
                  <a:uLnTx/>
                  <a:uFillTx/>
                  <a:latin typeface="Calibri"/>
                  <a:cs typeface="Calibri Light"/>
                </a:rPr>
                <a:t>, </a:t>
              </a:r>
              <a:r>
                <a:rPr kumimoji="0" lang="en-GB" sz="1200" b="1" i="0" u="none" strike="noStrike" kern="0" cap="none" spc="0" normalizeH="0" baseline="0" noProof="0">
                  <a:ln>
                    <a:noFill/>
                  </a:ln>
                  <a:solidFill>
                    <a:srgbClr val="FFFFFF"/>
                  </a:solidFill>
                  <a:effectLst/>
                  <a:uLnTx/>
                  <a:uFillTx/>
                  <a:latin typeface="Calibri"/>
                  <a:cs typeface="Calibri Light"/>
                </a:rPr>
                <a:t>Budget, Study Design</a:t>
              </a:r>
              <a:r>
                <a:rPr kumimoji="0" lang="en-GB" sz="1200" b="0" i="0" u="none" strike="noStrike" kern="0" cap="none" spc="0" normalizeH="0" baseline="0" noProof="0">
                  <a:ln>
                    <a:noFill/>
                  </a:ln>
                  <a:solidFill>
                    <a:srgbClr val="FFFFFF"/>
                  </a:solidFill>
                  <a:effectLst/>
                  <a:uLnTx/>
                  <a:uFillTx/>
                  <a:latin typeface="Calibri"/>
                  <a:cs typeface="Calibri Light"/>
                </a:rPr>
                <a:t>), open the </a:t>
              </a:r>
              <a:r>
                <a:rPr kumimoji="0" lang="en-GB" sz="1200" b="1" i="0" u="none" strike="noStrike" kern="0" cap="none" spc="0" normalizeH="0" baseline="0" noProof="0">
                  <a:ln>
                    <a:noFill/>
                  </a:ln>
                  <a:solidFill>
                    <a:srgbClr val="FFFFFF"/>
                  </a:solidFill>
                  <a:effectLst/>
                  <a:uLnTx/>
                  <a:uFillTx/>
                  <a:ea typeface="+mn-ea"/>
                  <a:cs typeface="Calibri Light"/>
                </a:rPr>
                <a:t>Related Documents </a:t>
              </a:r>
              <a:r>
                <a:rPr kumimoji="0" lang="en-GB" sz="1200" b="0" i="0" u="none" strike="noStrike" kern="0" cap="none" spc="0" normalizeH="0" baseline="0" noProof="0">
                  <a:ln>
                    <a:noFill/>
                  </a:ln>
                  <a:solidFill>
                    <a:srgbClr val="FFFFFF"/>
                  </a:solidFill>
                  <a:effectLst/>
                  <a:uLnTx/>
                  <a:uFillTx/>
                  <a:latin typeface="Calibri"/>
                  <a:cs typeface="Calibri Light"/>
                </a:rPr>
                <a:t>section and click</a:t>
              </a:r>
              <a:r>
                <a:rPr kumimoji="0" lang="en-GB" sz="1200" b="1" i="0" u="none" strike="noStrike" kern="0" cap="none" spc="0" normalizeH="0" baseline="0" noProof="0">
                  <a:ln>
                    <a:noFill/>
                  </a:ln>
                  <a:solidFill>
                    <a:srgbClr val="FFFFFF"/>
                  </a:solidFill>
                  <a:effectLst/>
                  <a:uLnTx/>
                  <a:uFillTx/>
                  <a:latin typeface="Calibri"/>
                  <a:cs typeface="Calibri Light"/>
                </a:rPr>
                <a:t> </a:t>
              </a:r>
              <a:r>
                <a:rPr kumimoji="0" lang="en-GB" sz="1200" b="1" i="0" u="none" strike="noStrike" kern="0" cap="none" spc="0" normalizeH="0" baseline="0" noProof="0">
                  <a:ln>
                    <a:noFill/>
                  </a:ln>
                  <a:solidFill>
                    <a:srgbClr val="FFFFFF"/>
                  </a:solidFill>
                  <a:effectLst/>
                  <a:uLnTx/>
                  <a:uFillTx/>
                  <a:ea typeface="+mn-ea"/>
                  <a:cs typeface="Calibri Light"/>
                </a:rPr>
                <a:t>+Add</a:t>
              </a:r>
              <a:endParaRPr kumimoji="0" lang="en-US" sz="1200" b="1" i="0" u="none" strike="noStrike" kern="0" cap="none" spc="0" normalizeH="0" baseline="0" noProof="0">
                <a:ln>
                  <a:noFill/>
                </a:ln>
                <a:solidFill>
                  <a:srgbClr val="FFFFFF"/>
                </a:solidFill>
                <a:effectLst/>
                <a:uLnTx/>
                <a:uFillTx/>
                <a:cs typeface="Calibri Light"/>
              </a:endParaRPr>
            </a:p>
          </p:txBody>
        </p:sp>
        <p:sp>
          <p:nvSpPr>
            <p:cNvPr id="24" name="Oval 23">
              <a:extLst>
                <a:ext uri="{FF2B5EF4-FFF2-40B4-BE49-F238E27FC236}">
                  <a16:creationId xmlns:a16="http://schemas.microsoft.com/office/drawing/2014/main" id="{91B03D87-72AE-0E7C-E0E6-6188C6AA52D1}"/>
                </a:ext>
              </a:extLst>
            </p:cNvPr>
            <p:cNvSpPr/>
            <p:nvPr/>
          </p:nvSpPr>
          <p:spPr>
            <a:xfrm>
              <a:off x="4314305" y="3013239"/>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800" b="1" kern="0">
                  <a:solidFill>
                    <a:srgbClr val="3F4444"/>
                  </a:solidFill>
                  <a:latin typeface="Calibri"/>
                  <a:cs typeface="Calibri" panose="020F0502020204030204" pitchFamily="34" charset="0"/>
                </a:rPr>
                <a:t>35</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cxnSp>
        <p:nvCxnSpPr>
          <p:cNvPr id="29" name="Connector: Elbow 28">
            <a:extLst>
              <a:ext uri="{FF2B5EF4-FFF2-40B4-BE49-F238E27FC236}">
                <a16:creationId xmlns:a16="http://schemas.microsoft.com/office/drawing/2014/main" id="{9B446B66-9113-0757-3D5F-646F87D7F7E4}"/>
              </a:ext>
            </a:extLst>
          </p:cNvPr>
          <p:cNvCxnSpPr>
            <a:cxnSpLocks/>
            <a:stCxn id="23" idx="3"/>
            <a:endCxn id="5" idx="1"/>
          </p:cNvCxnSpPr>
          <p:nvPr/>
        </p:nvCxnSpPr>
        <p:spPr>
          <a:xfrm flipV="1">
            <a:off x="4641833" y="2309241"/>
            <a:ext cx="3321577" cy="95174"/>
          </a:xfrm>
          <a:prstGeom prst="bentConnector3">
            <a:avLst>
              <a:gd name="adj1" fmla="val 50000"/>
            </a:avLst>
          </a:prstGeom>
          <a:noFill/>
          <a:ln w="19050" cap="flat" cmpd="sng" algn="ctr">
            <a:solidFill>
              <a:schemeClr val="accent1"/>
            </a:solidFill>
            <a:prstDash val="dash"/>
            <a:tailEnd type="triangle"/>
          </a:ln>
          <a:effectLst/>
        </p:spPr>
      </p:cxnSp>
      <p:pic>
        <p:nvPicPr>
          <p:cNvPr id="9" name="Picture 8">
            <a:extLst>
              <a:ext uri="{FF2B5EF4-FFF2-40B4-BE49-F238E27FC236}">
                <a16:creationId xmlns:a16="http://schemas.microsoft.com/office/drawing/2014/main" id="{DA495218-E6C0-4CBA-E1C5-837E5C096A54}"/>
              </a:ext>
            </a:extLst>
          </p:cNvPr>
          <p:cNvPicPr>
            <a:picLocks noChangeAspect="1"/>
          </p:cNvPicPr>
          <p:nvPr/>
        </p:nvPicPr>
        <p:blipFill rotWithShape="1">
          <a:blip r:embed="rId7"/>
          <a:srcRect t="17054" r="19346" b="16430"/>
          <a:stretch>
            <a:fillRect/>
          </a:stretch>
        </p:blipFill>
        <p:spPr>
          <a:xfrm>
            <a:off x="6946803" y="2877399"/>
            <a:ext cx="942658" cy="168928"/>
          </a:xfrm>
          <a:prstGeom prst="rect">
            <a:avLst/>
          </a:prstGeom>
          <a:ln w="12700">
            <a:solidFill>
              <a:schemeClr val="accent2"/>
            </a:solidFill>
          </a:ln>
        </p:spPr>
      </p:pic>
      <p:grpSp>
        <p:nvGrpSpPr>
          <p:cNvPr id="12" name="Group 11">
            <a:extLst>
              <a:ext uri="{FF2B5EF4-FFF2-40B4-BE49-F238E27FC236}">
                <a16:creationId xmlns:a16="http://schemas.microsoft.com/office/drawing/2014/main" id="{5483497E-E816-6940-02A1-674E0FE072B3}"/>
              </a:ext>
            </a:extLst>
          </p:cNvPr>
          <p:cNvGrpSpPr/>
          <p:nvPr/>
        </p:nvGrpSpPr>
        <p:grpSpPr>
          <a:xfrm>
            <a:off x="8046878" y="4190788"/>
            <a:ext cx="684000" cy="310502"/>
            <a:chOff x="8923912" y="1493169"/>
            <a:chExt cx="2234917" cy="967621"/>
          </a:xfrm>
        </p:grpSpPr>
        <p:sp>
          <p:nvSpPr>
            <p:cNvPr id="2" name="Rectangle 1">
              <a:extLst>
                <a:ext uri="{FF2B5EF4-FFF2-40B4-BE49-F238E27FC236}">
                  <a16:creationId xmlns:a16="http://schemas.microsoft.com/office/drawing/2014/main" id="{C32A36CB-3CDD-069B-02F1-C1E80C80D07D}"/>
                </a:ext>
              </a:extLst>
            </p:cNvPr>
            <p:cNvSpPr/>
            <p:nvPr/>
          </p:nvSpPr>
          <p:spPr>
            <a:xfrm>
              <a:off x="8923912" y="1493169"/>
              <a:ext cx="2234917" cy="967621"/>
            </a:xfrm>
            <a:prstGeom prst="rect">
              <a:avLst/>
            </a:prstGeom>
            <a:solidFill>
              <a:schemeClr val="bg1"/>
            </a:solidFill>
            <a:ln w="25400">
              <a:solidFill>
                <a:srgbClr val="F0A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a:spcAft>
                  <a:spcPts val="600"/>
                </a:spcAft>
              </a:pPr>
              <a:endParaRPr lang="en-GB"/>
            </a:p>
          </p:txBody>
        </p:sp>
        <p:pic>
          <p:nvPicPr>
            <p:cNvPr id="10" name="Picture 9" descr="A white sign with black text&#10;&#10;Description automatically generated">
              <a:extLst>
                <a:ext uri="{FF2B5EF4-FFF2-40B4-BE49-F238E27FC236}">
                  <a16:creationId xmlns:a16="http://schemas.microsoft.com/office/drawing/2014/main" id="{80D82500-DADA-59C5-1211-1D1744CE83C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021412" y="1630636"/>
              <a:ext cx="2039914" cy="776083"/>
            </a:xfrm>
            <a:prstGeom prst="rect">
              <a:avLst/>
            </a:prstGeom>
            <a:ln w="25400">
              <a:noFill/>
            </a:ln>
          </p:spPr>
        </p:pic>
      </p:grpSp>
      <p:sp>
        <p:nvSpPr>
          <p:cNvPr id="13" name="Rounded Rectangle 4">
            <a:extLst>
              <a:ext uri="{FF2B5EF4-FFF2-40B4-BE49-F238E27FC236}">
                <a16:creationId xmlns:a16="http://schemas.microsoft.com/office/drawing/2014/main" id="{DE517D82-025C-4D4D-691A-AB114A2E1F4C}"/>
              </a:ext>
            </a:extLst>
          </p:cNvPr>
          <p:cNvSpPr/>
          <p:nvPr/>
        </p:nvSpPr>
        <p:spPr>
          <a:xfrm>
            <a:off x="1581833" y="5438888"/>
            <a:ext cx="3960000" cy="781993"/>
          </a:xfrm>
          <a:prstGeom prst="roundRect">
            <a:avLst>
              <a:gd name="adj" fmla="val 0"/>
            </a:avLst>
          </a:prstGeom>
          <a:solidFill>
            <a:srgbClr val="F8D580"/>
          </a:solidFill>
          <a:ln w="19050" cap="flat" cmpd="sng" algn="ctr">
            <a:solidFill>
              <a:schemeClr val="accent2"/>
            </a:solidFill>
            <a:prstDash val="solid"/>
          </a:ln>
          <a:effectLst/>
        </p:spPr>
        <p:txBody>
          <a:bodyPr rtlCol="0" anchor="ctr">
            <a:noAutofit/>
          </a:bodyPr>
          <a:lstStyle/>
          <a:p>
            <a:pPr marL="0" marR="0" lvl="0" indent="0" algn="ctr" defTabSz="914378" rtl="0" eaLnBrk="1" fontAlgn="auto" latinLnBrk="0" hangingPunct="1">
              <a:lnSpc>
                <a:spcPts val="1300"/>
              </a:lnSpc>
              <a:spcBef>
                <a:spcPts val="0"/>
              </a:spcBef>
              <a:spcAft>
                <a:spcPts val="300"/>
              </a:spcAft>
              <a:buClrTx/>
              <a:buSzPts val="2400"/>
              <a:buFontTx/>
              <a:buNone/>
              <a:tabLst/>
              <a:defRPr/>
            </a:pPr>
            <a:r>
              <a:rPr kumimoji="0" lang="en-GB" sz="1200" i="0" u="none" strike="noStrike" kern="0" cap="none" spc="0" normalizeH="0" baseline="0" noProof="0">
                <a:ln>
                  <a:noFill/>
                </a:ln>
                <a:solidFill>
                  <a:srgbClr val="000000"/>
                </a:solidFill>
                <a:effectLst/>
                <a:uLnTx/>
                <a:uFillTx/>
                <a:latin typeface="Calibri"/>
                <a:ea typeface="+mn-ea"/>
                <a:cs typeface="Calibri Light" panose="020F0302020204030204" pitchFamily="34" charset="0"/>
              </a:rPr>
              <a:t>For more information, see </a:t>
            </a:r>
            <a:r>
              <a:rPr kumimoji="0" lang="en-GB" sz="1200" b="1" i="0" u="none" strike="noStrike" kern="0" cap="none" spc="0" normalizeH="0" baseline="0" noProof="0">
                <a:ln>
                  <a:noFill/>
                </a:ln>
                <a:solidFill>
                  <a:srgbClr val="000000"/>
                </a:solidFill>
                <a:effectLst/>
                <a:uLnTx/>
                <a:uFillTx/>
                <a:latin typeface="Calibri"/>
                <a:ea typeface="+mn-ea"/>
                <a:cs typeface="Calibri Light" panose="020F0302020204030204" pitchFamily="34" charset="0"/>
              </a:rPr>
              <a:t>Appendix</a:t>
            </a:r>
            <a:r>
              <a:rPr kumimoji="0" lang="en-GB" sz="1200" i="0" u="none" strike="noStrike" kern="0" cap="none" spc="0" normalizeH="0" baseline="0" noProof="0">
                <a:ln>
                  <a:noFill/>
                </a:ln>
                <a:solidFill>
                  <a:srgbClr val="000000"/>
                </a:solidFill>
                <a:effectLst/>
                <a:uLnTx/>
                <a:uFillTx/>
                <a:latin typeface="Calibri"/>
                <a:ea typeface="+mn-ea"/>
                <a:cs typeface="Calibri Light" panose="020F0302020204030204" pitchFamily="34" charset="0"/>
              </a:rPr>
              <a:t> → </a:t>
            </a:r>
            <a:r>
              <a:rPr kumimoji="0" lang="en-GB" sz="1200" b="1" i="0" u="none" strike="noStrike" kern="0" cap="none" spc="0" normalizeH="0" baseline="0" noProof="0">
                <a:ln>
                  <a:noFill/>
                </a:ln>
                <a:solidFill>
                  <a:srgbClr val="000000"/>
                </a:solidFill>
                <a:effectLst/>
                <a:uLnTx/>
                <a:uFillTx/>
                <a:latin typeface="Calibri"/>
                <a:ea typeface="+mn-ea"/>
                <a:cs typeface="Calibri Light" panose="020F0302020204030204" pitchFamily="34" charset="0"/>
                <a:hlinkClick r:id="rId9" action="ppaction://hlinksldjump">
                  <a:extLst>
                    <a:ext uri="{A12FA001-AC4F-418D-AE19-62706E023703}">
                      <ahyp:hlinkClr xmlns:ahyp="http://schemas.microsoft.com/office/drawing/2018/hyperlinkcolor" val="tx"/>
                    </a:ext>
                  </a:extLst>
                </a:hlinkClick>
              </a:rPr>
              <a:t>How to upload a document</a:t>
            </a:r>
            <a:endParaRPr kumimoji="0" lang="en-GB" sz="1200" b="1" i="0" u="none" strike="noStrike" kern="0" cap="none" spc="0" normalizeH="0" baseline="0" noProof="0">
              <a:ln>
                <a:noFill/>
              </a:ln>
              <a:solidFill>
                <a:srgbClr val="000000"/>
              </a:solidFill>
              <a:effectLst/>
              <a:uLnTx/>
              <a:uFillTx/>
              <a:latin typeface="Calibri"/>
              <a:ea typeface="+mn-ea"/>
              <a:cs typeface="Calibri Light" panose="020F0302020204030204" pitchFamily="34" charset="0"/>
            </a:endParaRPr>
          </a:p>
        </p:txBody>
      </p:sp>
    </p:spTree>
    <p:extLst>
      <p:ext uri="{BB962C8B-B14F-4D97-AF65-F5344CB8AC3E}">
        <p14:creationId xmlns:p14="http://schemas.microsoft.com/office/powerpoint/2010/main" val="253950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A009E-6B8F-B18B-C765-F01D713568F8}"/>
              </a:ext>
            </a:extLst>
          </p:cNvPr>
          <p:cNvSpPr>
            <a:spLocks noGrp="1"/>
          </p:cNvSpPr>
          <p:nvPr>
            <p:ph type="title"/>
          </p:nvPr>
        </p:nvSpPr>
        <p:spPr>
          <a:xfrm>
            <a:off x="407988" y="1711099"/>
            <a:ext cx="2771764" cy="1061130"/>
          </a:xfrm>
        </p:spPr>
        <p:txBody>
          <a:bodyPr>
            <a:normAutofit fontScale="90000"/>
          </a:bodyPr>
          <a:lstStyle/>
          <a:p>
            <a:pPr>
              <a:spcAft>
                <a:spcPts val="1200"/>
              </a:spcAft>
            </a:pPr>
            <a:r>
              <a:rPr lang="en-GB" sz="4400"/>
              <a:t>Contents</a:t>
            </a:r>
            <a:br>
              <a:rPr lang="en-GB" sz="4000"/>
            </a:br>
            <a:r>
              <a:rPr kumimoji="0" lang="en-GB" sz="2200" b="0" i="0" u="none" strike="noStrike" kern="1200" cap="none" spc="0" normalizeH="0" baseline="0" noProof="0">
                <a:ln>
                  <a:noFill/>
                </a:ln>
                <a:solidFill>
                  <a:schemeClr val="tx1"/>
                </a:solidFill>
                <a:effectLst/>
                <a:uLnTx/>
                <a:uFillTx/>
                <a:ea typeface="+mn-ea"/>
                <a:cs typeface="Calibri" panose="020F0502020204030204" pitchFamily="34" charset="0"/>
              </a:rPr>
              <a:t>and how to navigate these guidelines</a:t>
            </a:r>
            <a:endParaRPr lang="en-GB" sz="2400">
              <a:solidFill>
                <a:schemeClr val="tx1"/>
              </a:solidFill>
            </a:endParaRPr>
          </a:p>
        </p:txBody>
      </p:sp>
      <p:sp>
        <p:nvSpPr>
          <p:cNvPr id="3" name="Text Placeholder 2">
            <a:extLst>
              <a:ext uri="{FF2B5EF4-FFF2-40B4-BE49-F238E27FC236}">
                <a16:creationId xmlns:a16="http://schemas.microsoft.com/office/drawing/2014/main" id="{E1CA3110-B468-AAF8-AE4E-8122A74B4636}"/>
              </a:ext>
            </a:extLst>
          </p:cNvPr>
          <p:cNvSpPr>
            <a:spLocks noGrp="1"/>
          </p:cNvSpPr>
          <p:nvPr>
            <p:ph type="body" sz="quarter" idx="23"/>
          </p:nvPr>
        </p:nvSpPr>
        <p:spPr>
          <a:xfrm>
            <a:off x="3839394" y="1960034"/>
            <a:ext cx="540000" cy="540000"/>
          </a:xfrm>
        </p:spPr>
        <p:txBody>
          <a:bodyPr tIns="36000" bIns="0">
            <a:normAutofit fontScale="92500" lnSpcReduction="20000"/>
          </a:bodyPr>
          <a:lstStyle/>
          <a:p>
            <a:r>
              <a:rPr lang="en-GB" sz="2800"/>
              <a:t>1</a:t>
            </a:r>
          </a:p>
        </p:txBody>
      </p:sp>
      <p:sp>
        <p:nvSpPr>
          <p:cNvPr id="4" name="Text Placeholder 3">
            <a:extLst>
              <a:ext uri="{FF2B5EF4-FFF2-40B4-BE49-F238E27FC236}">
                <a16:creationId xmlns:a16="http://schemas.microsoft.com/office/drawing/2014/main" id="{98520CA6-C417-D8DD-8218-98E0586A2254}"/>
              </a:ext>
            </a:extLst>
          </p:cNvPr>
          <p:cNvSpPr>
            <a:spLocks noGrp="1"/>
          </p:cNvSpPr>
          <p:nvPr>
            <p:ph type="body" sz="quarter" idx="13"/>
          </p:nvPr>
        </p:nvSpPr>
        <p:spPr>
          <a:xfrm>
            <a:off x="4441274" y="1907008"/>
            <a:ext cx="2449512" cy="646331"/>
          </a:xfrm>
        </p:spPr>
        <p:txBody>
          <a:bodyPr/>
          <a:lstStyle/>
          <a:p>
            <a:pPr>
              <a:lnSpc>
                <a:spcPts val="1900"/>
              </a:lnSpc>
            </a:pPr>
            <a:r>
              <a:rPr lang="en-GB" sz="1600">
                <a:solidFill>
                  <a:schemeClr val="bg1"/>
                </a:solidFill>
                <a:ea typeface="Calibri Light" panose="020F0302020204030204" pitchFamily="34" charset="0"/>
                <a:cs typeface="Calibri Light" panose="020F0302020204030204" pitchFamily="34" charset="0"/>
                <a:hlinkClick r:id="rId3" action="ppaction://hlinksldjump">
                  <a:extLst>
                    <a:ext uri="{A12FA001-AC4F-418D-AE19-62706E023703}">
                      <ahyp:hlinkClr xmlns:ahyp="http://schemas.microsoft.com/office/drawing/2018/hyperlinkcolor" val="tx"/>
                    </a:ext>
                  </a:extLst>
                </a:hlinkClick>
              </a:rPr>
              <a:t>How to create </a:t>
            </a:r>
            <a:r>
              <a:rPr lang="en-GB" sz="1600">
                <a:ea typeface="Calibri Light" panose="020F0302020204030204" pitchFamily="34" charset="0"/>
                <a:cs typeface="Calibri Light" panose="020F0302020204030204" pitchFamily="34" charset="0"/>
                <a:hlinkClick r:id="rId3" action="ppaction://hlinksldjump">
                  <a:extLst>
                    <a:ext uri="{A12FA001-AC4F-418D-AE19-62706E023703}">
                      <ahyp:hlinkClr xmlns:ahyp="http://schemas.microsoft.com/office/drawing/2018/hyperlinkcolor" val="tx"/>
                    </a:ext>
                  </a:extLst>
                </a:hlinkClick>
              </a:rPr>
              <a:t>a P</a:t>
            </a:r>
            <a:r>
              <a:rPr lang="en-GB" sz="1600">
                <a:solidFill>
                  <a:schemeClr val="bg1"/>
                </a:solidFill>
                <a:ea typeface="Calibri Light" panose="020F0302020204030204" pitchFamily="34" charset="0"/>
                <a:cs typeface="Calibri Light" panose="020F0302020204030204" pitchFamily="34" charset="0"/>
                <a:hlinkClick r:id="rId3" action="ppaction://hlinksldjump">
                  <a:extLst>
                    <a:ext uri="{A12FA001-AC4F-418D-AE19-62706E023703}">
                      <ahyp:hlinkClr xmlns:ahyp="http://schemas.microsoft.com/office/drawing/2018/hyperlinkcolor" val="tx"/>
                    </a:ext>
                  </a:extLst>
                </a:hlinkClick>
              </a:rPr>
              <a:t>roposal</a:t>
            </a:r>
            <a:endParaRPr lang="en-GB" sz="1600">
              <a:solidFill>
                <a:schemeClr val="bg1"/>
              </a:solidFill>
              <a:ea typeface="Calibri Light" panose="020F0302020204030204" pitchFamily="34" charset="0"/>
              <a:cs typeface="Calibri Light" panose="020F0302020204030204" pitchFamily="34" charset="0"/>
            </a:endParaRPr>
          </a:p>
        </p:txBody>
      </p:sp>
      <p:sp>
        <p:nvSpPr>
          <p:cNvPr id="5" name="Text Placeholder 4">
            <a:extLst>
              <a:ext uri="{FF2B5EF4-FFF2-40B4-BE49-F238E27FC236}">
                <a16:creationId xmlns:a16="http://schemas.microsoft.com/office/drawing/2014/main" id="{C38A5DBB-730D-F00F-E5E4-8536359DC719}"/>
              </a:ext>
            </a:extLst>
          </p:cNvPr>
          <p:cNvSpPr>
            <a:spLocks noGrp="1"/>
          </p:cNvSpPr>
          <p:nvPr>
            <p:ph type="body" sz="quarter" idx="24"/>
          </p:nvPr>
        </p:nvSpPr>
        <p:spPr>
          <a:xfrm>
            <a:off x="3837038" y="2858632"/>
            <a:ext cx="540000" cy="540000"/>
          </a:xfrm>
        </p:spPr>
        <p:txBody>
          <a:bodyPr tIns="36000" bIns="0">
            <a:normAutofit fontScale="92500" lnSpcReduction="20000"/>
          </a:bodyPr>
          <a:lstStyle/>
          <a:p>
            <a:r>
              <a:rPr lang="en-GB" sz="2800"/>
              <a:t>2</a:t>
            </a:r>
          </a:p>
        </p:txBody>
      </p:sp>
      <p:sp>
        <p:nvSpPr>
          <p:cNvPr id="6" name="Text Placeholder 5">
            <a:extLst>
              <a:ext uri="{FF2B5EF4-FFF2-40B4-BE49-F238E27FC236}">
                <a16:creationId xmlns:a16="http://schemas.microsoft.com/office/drawing/2014/main" id="{084B0110-A067-8EF4-9CEE-805653FA3C16}"/>
              </a:ext>
            </a:extLst>
          </p:cNvPr>
          <p:cNvSpPr>
            <a:spLocks noGrp="1"/>
          </p:cNvSpPr>
          <p:nvPr>
            <p:ph type="body" sz="quarter" idx="14"/>
          </p:nvPr>
        </p:nvSpPr>
        <p:spPr>
          <a:xfrm>
            <a:off x="4435375" y="2664816"/>
            <a:ext cx="2771620" cy="949526"/>
          </a:xfrm>
        </p:spPr>
        <p:txBody>
          <a:bodyPr/>
          <a:lstStyle/>
          <a:p>
            <a:pPr>
              <a:lnSpc>
                <a:spcPts val="1900"/>
              </a:lnSpc>
            </a:pPr>
            <a:r>
              <a:rPr lang="en-GB" sz="1600">
                <a:ea typeface="Calibri Light" panose="020F0302020204030204" pitchFamily="34" charset="0"/>
                <a:cs typeface="Calibri Light" panose="020F0302020204030204" pitchFamily="34" charset="0"/>
                <a:hlinkClick r:id="rId4" action="ppaction://hlinksldjump">
                  <a:extLst>
                    <a:ext uri="{A12FA001-AC4F-418D-AE19-62706E023703}">
                      <ahyp:hlinkClr xmlns:ahyp="http://schemas.microsoft.com/office/drawing/2018/hyperlinkcolor" val="tx"/>
                    </a:ext>
                  </a:extLst>
                </a:hlinkClick>
              </a:rPr>
              <a:t>How to provide Additional Information Requested</a:t>
            </a:r>
            <a:endParaRPr lang="en-GB" sz="1600">
              <a:solidFill>
                <a:schemeClr val="bg1"/>
              </a:solidFill>
              <a:ea typeface="Calibri Light" panose="020F0302020204030204" pitchFamily="34" charset="0"/>
              <a:cs typeface="Calibri Light" panose="020F0302020204030204" pitchFamily="34" charset="0"/>
            </a:endParaRPr>
          </a:p>
        </p:txBody>
      </p:sp>
      <p:sp>
        <p:nvSpPr>
          <p:cNvPr id="7" name="Text Placeholder 6">
            <a:extLst>
              <a:ext uri="{FF2B5EF4-FFF2-40B4-BE49-F238E27FC236}">
                <a16:creationId xmlns:a16="http://schemas.microsoft.com/office/drawing/2014/main" id="{3E22865C-49C7-EF64-EF36-8D3352940827}"/>
              </a:ext>
            </a:extLst>
          </p:cNvPr>
          <p:cNvSpPr>
            <a:spLocks noGrp="1"/>
          </p:cNvSpPr>
          <p:nvPr>
            <p:ph type="body" sz="quarter" idx="25"/>
          </p:nvPr>
        </p:nvSpPr>
        <p:spPr>
          <a:xfrm>
            <a:off x="3837038" y="3757230"/>
            <a:ext cx="540000" cy="540000"/>
          </a:xfrm>
        </p:spPr>
        <p:txBody>
          <a:bodyPr tIns="36000" bIns="0">
            <a:normAutofit fontScale="92500" lnSpcReduction="20000"/>
          </a:bodyPr>
          <a:lstStyle/>
          <a:p>
            <a:r>
              <a:rPr lang="en-GB" sz="2800"/>
              <a:t>3</a:t>
            </a:r>
          </a:p>
        </p:txBody>
      </p:sp>
      <p:sp>
        <p:nvSpPr>
          <p:cNvPr id="8" name="Text Placeholder 7">
            <a:extLst>
              <a:ext uri="{FF2B5EF4-FFF2-40B4-BE49-F238E27FC236}">
                <a16:creationId xmlns:a16="http://schemas.microsoft.com/office/drawing/2014/main" id="{8DE7BD79-D129-A8B6-DCEC-AA4449D64E16}"/>
              </a:ext>
            </a:extLst>
          </p:cNvPr>
          <p:cNvSpPr>
            <a:spLocks noGrp="1"/>
          </p:cNvSpPr>
          <p:nvPr>
            <p:ph type="body" sz="quarter" idx="15"/>
          </p:nvPr>
        </p:nvSpPr>
        <p:spPr>
          <a:xfrm>
            <a:off x="4435375" y="3672520"/>
            <a:ext cx="2449512" cy="741600"/>
          </a:xfrm>
        </p:spPr>
        <p:txBody>
          <a:bodyPr/>
          <a:lstStyle/>
          <a:p>
            <a:pPr>
              <a:lnSpc>
                <a:spcPts val="1900"/>
              </a:lnSpc>
            </a:pPr>
            <a:r>
              <a:rPr lang="en-GB" sz="1600">
                <a:ea typeface="Calibri Light" panose="020F0302020204030204" pitchFamily="34" charset="0"/>
                <a:cs typeface="Calibri Light" panose="020F0302020204030204" pitchFamily="34" charset="0"/>
                <a:hlinkClick r:id="rId5" action="ppaction://hlinksldjump">
                  <a:extLst>
                    <a:ext uri="{A12FA001-AC4F-418D-AE19-62706E023703}">
                      <ahyp:hlinkClr xmlns:ahyp="http://schemas.microsoft.com/office/drawing/2018/hyperlinkcolor" val="tx"/>
                    </a:ext>
                  </a:extLst>
                </a:hlinkClick>
              </a:rPr>
              <a:t>How to submit a Protocol</a:t>
            </a:r>
            <a:endParaRPr lang="en-GB" sz="1600">
              <a:ea typeface="Calibri Light" panose="020F0302020204030204" pitchFamily="34" charset="0"/>
              <a:cs typeface="Calibri Light" panose="020F0302020204030204" pitchFamily="34" charset="0"/>
            </a:endParaRPr>
          </a:p>
        </p:txBody>
      </p:sp>
      <p:sp>
        <p:nvSpPr>
          <p:cNvPr id="9" name="Text Placeholder 8">
            <a:extLst>
              <a:ext uri="{FF2B5EF4-FFF2-40B4-BE49-F238E27FC236}">
                <a16:creationId xmlns:a16="http://schemas.microsoft.com/office/drawing/2014/main" id="{4DCE1E6F-0D39-0738-7EF7-56256FC196F0}"/>
              </a:ext>
            </a:extLst>
          </p:cNvPr>
          <p:cNvSpPr>
            <a:spLocks noGrp="1"/>
          </p:cNvSpPr>
          <p:nvPr>
            <p:ph type="body" sz="quarter" idx="26"/>
          </p:nvPr>
        </p:nvSpPr>
        <p:spPr>
          <a:xfrm>
            <a:off x="3837038" y="4655828"/>
            <a:ext cx="540000" cy="540000"/>
          </a:xfrm>
        </p:spPr>
        <p:txBody>
          <a:bodyPr tIns="36000" bIns="0">
            <a:normAutofit fontScale="92500" lnSpcReduction="20000"/>
          </a:bodyPr>
          <a:lstStyle/>
          <a:p>
            <a:r>
              <a:rPr lang="en-GB" sz="2800"/>
              <a:t>4</a:t>
            </a:r>
          </a:p>
        </p:txBody>
      </p:sp>
      <p:sp>
        <p:nvSpPr>
          <p:cNvPr id="10" name="Text Placeholder 9">
            <a:extLst>
              <a:ext uri="{FF2B5EF4-FFF2-40B4-BE49-F238E27FC236}">
                <a16:creationId xmlns:a16="http://schemas.microsoft.com/office/drawing/2014/main" id="{96FCD4B5-7092-1E9A-FC8B-71EDD5A6FDD0}"/>
              </a:ext>
            </a:extLst>
          </p:cNvPr>
          <p:cNvSpPr>
            <a:spLocks noGrp="1"/>
          </p:cNvSpPr>
          <p:nvPr>
            <p:ph type="body" sz="quarter" idx="16"/>
          </p:nvPr>
        </p:nvSpPr>
        <p:spPr>
          <a:xfrm>
            <a:off x="4435374" y="4468195"/>
            <a:ext cx="2628177" cy="920335"/>
          </a:xfrm>
        </p:spPr>
        <p:txBody>
          <a:bodyPr/>
          <a:lstStyle/>
          <a:p>
            <a:pPr>
              <a:lnSpc>
                <a:spcPts val="1900"/>
              </a:lnSpc>
            </a:pPr>
            <a:r>
              <a:rPr lang="en-GB" sz="1600">
                <a:ea typeface="Calibri Light" panose="020F0302020204030204" pitchFamily="34" charset="0"/>
                <a:cs typeface="Calibri Light" panose="020F0302020204030204" pitchFamily="34" charset="0"/>
                <a:hlinkClick r:id="rId6" action="ppaction://hlinksldjump">
                  <a:extLst>
                    <a:ext uri="{A12FA001-AC4F-418D-AE19-62706E023703}">
                      <ahyp:hlinkClr xmlns:ahyp="http://schemas.microsoft.com/office/drawing/2018/hyperlinkcolor" val="tx"/>
                    </a:ext>
                  </a:extLst>
                </a:hlinkClick>
              </a:rPr>
              <a:t>How to provide a Project Status Update (PSU)</a:t>
            </a:r>
            <a:endParaRPr lang="en-GB" sz="1600">
              <a:ea typeface="Calibri Light" panose="020F0302020204030204" pitchFamily="34" charset="0"/>
              <a:cs typeface="Calibri Light" panose="020F0302020204030204" pitchFamily="34" charset="0"/>
            </a:endParaRPr>
          </a:p>
        </p:txBody>
      </p:sp>
      <p:sp>
        <p:nvSpPr>
          <p:cNvPr id="11" name="Text Placeholder 10">
            <a:extLst>
              <a:ext uri="{FF2B5EF4-FFF2-40B4-BE49-F238E27FC236}">
                <a16:creationId xmlns:a16="http://schemas.microsoft.com/office/drawing/2014/main" id="{8757FCD5-5EFA-C929-BD1A-862B89F36F57}"/>
              </a:ext>
            </a:extLst>
          </p:cNvPr>
          <p:cNvSpPr>
            <a:spLocks noGrp="1"/>
          </p:cNvSpPr>
          <p:nvPr>
            <p:ph type="body" sz="quarter" idx="27"/>
          </p:nvPr>
        </p:nvSpPr>
        <p:spPr>
          <a:xfrm>
            <a:off x="7294536" y="1961332"/>
            <a:ext cx="540000" cy="540000"/>
          </a:xfrm>
        </p:spPr>
        <p:txBody>
          <a:bodyPr tIns="36000" bIns="0">
            <a:normAutofit fontScale="92500" lnSpcReduction="20000"/>
          </a:bodyPr>
          <a:lstStyle/>
          <a:p>
            <a:r>
              <a:rPr lang="en-GB" sz="2800"/>
              <a:t>5</a:t>
            </a:r>
          </a:p>
        </p:txBody>
      </p:sp>
      <p:sp>
        <p:nvSpPr>
          <p:cNvPr id="12" name="Text Placeholder 11">
            <a:extLst>
              <a:ext uri="{FF2B5EF4-FFF2-40B4-BE49-F238E27FC236}">
                <a16:creationId xmlns:a16="http://schemas.microsoft.com/office/drawing/2014/main" id="{96119A3E-AA46-FBD7-C727-02801EF951F3}"/>
              </a:ext>
            </a:extLst>
          </p:cNvPr>
          <p:cNvSpPr>
            <a:spLocks noGrp="1"/>
          </p:cNvSpPr>
          <p:nvPr>
            <p:ph type="body" sz="quarter" idx="17"/>
          </p:nvPr>
        </p:nvSpPr>
        <p:spPr>
          <a:xfrm>
            <a:off x="7892872" y="1859115"/>
            <a:ext cx="2911168" cy="741600"/>
          </a:xfrm>
        </p:spPr>
        <p:txBody>
          <a:bodyPr/>
          <a:lstStyle/>
          <a:p>
            <a:pPr>
              <a:lnSpc>
                <a:spcPts val="1900"/>
              </a:lnSpc>
            </a:pPr>
            <a:r>
              <a:rPr lang="en-GB" sz="1600">
                <a:ea typeface="Calibri Light" panose="020F0302020204030204" pitchFamily="34" charset="0"/>
                <a:cs typeface="Calibri Light" panose="020F0302020204030204" pitchFamily="34" charset="0"/>
                <a:hlinkClick r:id="rId7" action="ppaction://hlinksldjump">
                  <a:extLst>
                    <a:ext uri="{A12FA001-AC4F-418D-AE19-62706E023703}">
                      <ahyp:hlinkClr xmlns:ahyp="http://schemas.microsoft.com/office/drawing/2018/hyperlinkcolor" val="tx"/>
                    </a:ext>
                  </a:extLst>
                </a:hlinkClick>
              </a:rPr>
              <a:t>How to create an Amendment</a:t>
            </a:r>
            <a:endParaRPr lang="en-GB" sz="1600">
              <a:ea typeface="Calibri Light" panose="020F0302020204030204" pitchFamily="34" charset="0"/>
              <a:cs typeface="Calibri Light" panose="020F0302020204030204" pitchFamily="34" charset="0"/>
            </a:endParaRPr>
          </a:p>
        </p:txBody>
      </p:sp>
      <p:sp>
        <p:nvSpPr>
          <p:cNvPr id="13" name="Text Placeholder 12">
            <a:extLst>
              <a:ext uri="{FF2B5EF4-FFF2-40B4-BE49-F238E27FC236}">
                <a16:creationId xmlns:a16="http://schemas.microsoft.com/office/drawing/2014/main" id="{D1CA6791-76C7-B49C-59E1-F10DE4E6DBB4}"/>
              </a:ext>
            </a:extLst>
          </p:cNvPr>
          <p:cNvSpPr>
            <a:spLocks noGrp="1"/>
          </p:cNvSpPr>
          <p:nvPr>
            <p:ph type="body" sz="quarter" idx="28"/>
          </p:nvPr>
        </p:nvSpPr>
        <p:spPr>
          <a:xfrm>
            <a:off x="7294536" y="2860633"/>
            <a:ext cx="540000" cy="540000"/>
          </a:xfrm>
        </p:spPr>
        <p:txBody>
          <a:bodyPr tIns="36000" bIns="0">
            <a:normAutofit fontScale="92500" lnSpcReduction="20000"/>
          </a:bodyPr>
          <a:lstStyle/>
          <a:p>
            <a:r>
              <a:rPr lang="en-GB" sz="2800"/>
              <a:t>6</a:t>
            </a:r>
          </a:p>
        </p:txBody>
      </p:sp>
      <p:sp>
        <p:nvSpPr>
          <p:cNvPr id="14" name="Text Placeholder 13">
            <a:extLst>
              <a:ext uri="{FF2B5EF4-FFF2-40B4-BE49-F238E27FC236}">
                <a16:creationId xmlns:a16="http://schemas.microsoft.com/office/drawing/2014/main" id="{01A20D23-68F1-C228-E490-AB431FC4C2C9}"/>
              </a:ext>
            </a:extLst>
          </p:cNvPr>
          <p:cNvSpPr>
            <a:spLocks noGrp="1"/>
          </p:cNvSpPr>
          <p:nvPr>
            <p:ph type="body" sz="quarter" idx="29"/>
          </p:nvPr>
        </p:nvSpPr>
        <p:spPr>
          <a:xfrm>
            <a:off x="7890377" y="2780245"/>
            <a:ext cx="3424777" cy="693966"/>
          </a:xfrm>
        </p:spPr>
        <p:txBody>
          <a:bodyPr/>
          <a:lstStyle/>
          <a:p>
            <a:pPr>
              <a:lnSpc>
                <a:spcPts val="1900"/>
              </a:lnSpc>
            </a:pPr>
            <a:r>
              <a:rPr lang="en-GB" sz="1600">
                <a:ea typeface="Calibri Light" panose="020F0302020204030204" pitchFamily="34" charset="0"/>
                <a:cs typeface="Calibri Light" panose="020F0302020204030204" pitchFamily="34" charset="0"/>
                <a:hlinkClick r:id="rId8" action="ppaction://hlinksldjump">
                  <a:extLst>
                    <a:ext uri="{A12FA001-AC4F-418D-AE19-62706E023703}">
                      <ahyp:hlinkClr xmlns:ahyp="http://schemas.microsoft.com/office/drawing/2018/hyperlinkcolor" val="tx"/>
                    </a:ext>
                  </a:extLst>
                </a:hlinkClick>
              </a:rPr>
              <a:t>How to provide Final Deliverables</a:t>
            </a:r>
            <a:endParaRPr lang="en-GB" sz="1600">
              <a:ea typeface="Calibri Light" panose="020F0302020204030204" pitchFamily="34" charset="0"/>
              <a:cs typeface="Calibri Light" panose="020F0302020204030204" pitchFamily="34" charset="0"/>
            </a:endParaRPr>
          </a:p>
        </p:txBody>
      </p:sp>
      <p:sp>
        <p:nvSpPr>
          <p:cNvPr id="17" name="Text Placeholder 16">
            <a:extLst>
              <a:ext uri="{FF2B5EF4-FFF2-40B4-BE49-F238E27FC236}">
                <a16:creationId xmlns:a16="http://schemas.microsoft.com/office/drawing/2014/main" id="{DB055612-D961-F166-B979-93397DE283FE}"/>
              </a:ext>
            </a:extLst>
          </p:cNvPr>
          <p:cNvSpPr>
            <a:spLocks noGrp="1"/>
          </p:cNvSpPr>
          <p:nvPr>
            <p:ph type="body" sz="quarter" idx="32"/>
          </p:nvPr>
        </p:nvSpPr>
        <p:spPr>
          <a:xfrm>
            <a:off x="7294536" y="3760437"/>
            <a:ext cx="540000" cy="540000"/>
          </a:xfrm>
        </p:spPr>
        <p:txBody>
          <a:bodyPr tIns="36000" bIns="0">
            <a:normAutofit fontScale="92500" lnSpcReduction="20000"/>
          </a:bodyPr>
          <a:lstStyle/>
          <a:p>
            <a:r>
              <a:rPr lang="en-GB" sz="2800"/>
              <a:t>7</a:t>
            </a:r>
          </a:p>
        </p:txBody>
      </p:sp>
      <p:sp>
        <p:nvSpPr>
          <p:cNvPr id="18" name="Text Placeholder 17">
            <a:extLst>
              <a:ext uri="{FF2B5EF4-FFF2-40B4-BE49-F238E27FC236}">
                <a16:creationId xmlns:a16="http://schemas.microsoft.com/office/drawing/2014/main" id="{EF00D829-BB12-7937-41CA-1B52E4C5073F}"/>
              </a:ext>
            </a:extLst>
          </p:cNvPr>
          <p:cNvSpPr>
            <a:spLocks noGrp="1"/>
          </p:cNvSpPr>
          <p:nvPr>
            <p:ph type="body" sz="quarter" idx="33"/>
          </p:nvPr>
        </p:nvSpPr>
        <p:spPr>
          <a:xfrm>
            <a:off x="7890378" y="3693864"/>
            <a:ext cx="2771068" cy="693966"/>
          </a:xfrm>
        </p:spPr>
        <p:txBody>
          <a:bodyPr/>
          <a:lstStyle/>
          <a:p>
            <a:pPr>
              <a:lnSpc>
                <a:spcPts val="1900"/>
              </a:lnSpc>
              <a:spcBef>
                <a:spcPts val="0"/>
              </a:spcBef>
              <a:spcAft>
                <a:spcPts val="2000"/>
              </a:spcAft>
              <a:buClr>
                <a:schemeClr val="bg2"/>
              </a:buClr>
            </a:pPr>
            <a:r>
              <a:rPr lang="en-GB" sz="1600">
                <a:solidFill>
                  <a:schemeClr val="bg1"/>
                </a:solidFill>
                <a:ea typeface="Calibri Light" panose="020F0302020204030204" pitchFamily="34" charset="0"/>
                <a:cs typeface="Calibri Light" panose="020F0302020204030204" pitchFamily="34" charset="0"/>
                <a:hlinkClick r:id="rId9" action="ppaction://hlinksldjump">
                  <a:extLst>
                    <a:ext uri="{A12FA001-AC4F-418D-AE19-62706E023703}">
                      <ahyp:hlinkClr xmlns:ahyp="http://schemas.microsoft.com/office/drawing/2018/hyperlinkcolor" val="tx"/>
                    </a:ext>
                  </a:extLst>
                </a:hlinkClick>
              </a:rPr>
              <a:t>How to upload a document</a:t>
            </a:r>
            <a:endParaRPr lang="en-GB" sz="1600">
              <a:solidFill>
                <a:schemeClr val="bg1"/>
              </a:solidFill>
              <a:ea typeface="Calibri Light" panose="020F0302020204030204" pitchFamily="34" charset="0"/>
              <a:cs typeface="Calibri Light" panose="020F0302020204030204" pitchFamily="34" charset="0"/>
            </a:endParaRPr>
          </a:p>
        </p:txBody>
      </p:sp>
      <p:sp>
        <p:nvSpPr>
          <p:cNvPr id="19" name="Text Placeholder 18">
            <a:extLst>
              <a:ext uri="{FF2B5EF4-FFF2-40B4-BE49-F238E27FC236}">
                <a16:creationId xmlns:a16="http://schemas.microsoft.com/office/drawing/2014/main" id="{B729273C-D19D-90B1-026C-14C745D5356A}"/>
              </a:ext>
            </a:extLst>
          </p:cNvPr>
          <p:cNvSpPr>
            <a:spLocks noGrp="1"/>
          </p:cNvSpPr>
          <p:nvPr>
            <p:ph type="body" sz="quarter" idx="34"/>
          </p:nvPr>
        </p:nvSpPr>
        <p:spPr>
          <a:xfrm>
            <a:off x="7294536" y="4654537"/>
            <a:ext cx="540000" cy="540000"/>
          </a:xfrm>
        </p:spPr>
        <p:txBody>
          <a:bodyPr tIns="36000" bIns="0">
            <a:normAutofit fontScale="92500" lnSpcReduction="20000"/>
          </a:bodyPr>
          <a:lstStyle/>
          <a:p>
            <a:r>
              <a:rPr lang="en-GB" sz="2800"/>
              <a:t>8</a:t>
            </a:r>
          </a:p>
        </p:txBody>
      </p:sp>
      <p:sp>
        <p:nvSpPr>
          <p:cNvPr id="20" name="Text Placeholder 19">
            <a:extLst>
              <a:ext uri="{FF2B5EF4-FFF2-40B4-BE49-F238E27FC236}">
                <a16:creationId xmlns:a16="http://schemas.microsoft.com/office/drawing/2014/main" id="{FA5632FF-712B-5CB2-9684-3CF7875B6F30}"/>
              </a:ext>
            </a:extLst>
          </p:cNvPr>
          <p:cNvSpPr>
            <a:spLocks noGrp="1"/>
          </p:cNvSpPr>
          <p:nvPr>
            <p:ph type="body" sz="quarter" idx="35"/>
          </p:nvPr>
        </p:nvSpPr>
        <p:spPr>
          <a:xfrm>
            <a:off x="7890378" y="4582455"/>
            <a:ext cx="2771068" cy="693966"/>
          </a:xfrm>
        </p:spPr>
        <p:txBody>
          <a:bodyPr/>
          <a:lstStyle/>
          <a:p>
            <a:pPr>
              <a:lnSpc>
                <a:spcPts val="1900"/>
              </a:lnSpc>
            </a:pPr>
            <a:r>
              <a:rPr lang="en-GB" sz="1600">
                <a:ea typeface="Calibri Light" panose="020F0302020204030204" pitchFamily="34" charset="0"/>
                <a:cs typeface="Calibri Light" panose="020F0302020204030204" pitchFamily="34" charset="0"/>
                <a:hlinkClick r:id="rId10" action="ppaction://hlinksldjump">
                  <a:extLst>
                    <a:ext uri="{A12FA001-AC4F-418D-AE19-62706E023703}">
                      <ahyp:hlinkClr xmlns:ahyp="http://schemas.microsoft.com/office/drawing/2018/hyperlinkcolor" val="tx"/>
                    </a:ext>
                  </a:extLst>
                </a:hlinkClick>
              </a:rPr>
              <a:t>Any questions?</a:t>
            </a:r>
            <a:endParaRPr lang="en-GB" sz="1600">
              <a:ea typeface="Calibri Light" panose="020F0302020204030204" pitchFamily="34" charset="0"/>
              <a:cs typeface="Calibri Light" panose="020F0302020204030204" pitchFamily="34" charset="0"/>
            </a:endParaRPr>
          </a:p>
        </p:txBody>
      </p:sp>
      <p:sp>
        <p:nvSpPr>
          <p:cNvPr id="23" name="Slide Number Placeholder 22">
            <a:extLst>
              <a:ext uri="{FF2B5EF4-FFF2-40B4-BE49-F238E27FC236}">
                <a16:creationId xmlns:a16="http://schemas.microsoft.com/office/drawing/2014/main" id="{BA28CC60-02B8-89F2-725D-445C5566EBC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25" name="Text Placeholder 1">
            <a:extLst>
              <a:ext uri="{FF2B5EF4-FFF2-40B4-BE49-F238E27FC236}">
                <a16:creationId xmlns:a16="http://schemas.microsoft.com/office/drawing/2014/main" id="{E4031376-27E7-D64E-E9AA-390F787C0365}"/>
              </a:ext>
            </a:extLst>
          </p:cNvPr>
          <p:cNvSpPr txBox="1">
            <a:spLocks/>
          </p:cNvSpPr>
          <p:nvPr/>
        </p:nvSpPr>
        <p:spPr>
          <a:xfrm>
            <a:off x="366986" y="4632961"/>
            <a:ext cx="2628177" cy="1791884"/>
          </a:xfrm>
          <a:prstGeom prst="rect">
            <a:avLst/>
          </a:prstGeom>
        </p:spPr>
        <p:txBody>
          <a:bodyPr lIns="36000"/>
          <a:lstStyle>
            <a:lvl1pPr marL="457167" indent="-457167" algn="l" defTabSz="609555" rtl="0" eaLnBrk="1" latinLnBrk="0" hangingPunct="1">
              <a:spcBef>
                <a:spcPct val="20000"/>
              </a:spcBef>
              <a:buFont typeface="Arial"/>
              <a:buChar char="•"/>
              <a:defRPr sz="4267" kern="1200">
                <a:solidFill>
                  <a:schemeClr val="tx1"/>
                </a:solidFill>
                <a:latin typeface="+mn-lt"/>
                <a:ea typeface="+mn-ea"/>
                <a:cs typeface="+mn-cs"/>
              </a:defRPr>
            </a:lvl1pPr>
            <a:lvl2pPr marL="990526" indent="-380972" algn="l" defTabSz="609555" rtl="0" eaLnBrk="1" latinLnBrk="0" hangingPunct="1">
              <a:spcBef>
                <a:spcPct val="20000"/>
              </a:spcBef>
              <a:buFont typeface="Arial"/>
              <a:buChar char="–"/>
              <a:defRPr sz="3733" kern="1200">
                <a:solidFill>
                  <a:schemeClr val="tx1"/>
                </a:solidFill>
                <a:latin typeface="+mn-lt"/>
                <a:ea typeface="+mn-ea"/>
                <a:cs typeface="+mn-cs"/>
              </a:defRPr>
            </a:lvl2pPr>
            <a:lvl3pPr marL="1523887" indent="-304776" algn="l" defTabSz="609555" rtl="0" eaLnBrk="1" latinLnBrk="0" hangingPunct="1">
              <a:spcBef>
                <a:spcPct val="20000"/>
              </a:spcBef>
              <a:buFont typeface="Arial"/>
              <a:buChar char="•"/>
              <a:defRPr sz="3200" kern="1200">
                <a:solidFill>
                  <a:schemeClr val="tx1"/>
                </a:solidFill>
                <a:latin typeface="+mn-lt"/>
                <a:ea typeface="+mn-ea"/>
                <a:cs typeface="+mn-cs"/>
              </a:defRPr>
            </a:lvl3pPr>
            <a:lvl4pPr marL="2133440" indent="-304776" algn="l" defTabSz="609555" rtl="0" eaLnBrk="1" latinLnBrk="0" hangingPunct="1">
              <a:spcBef>
                <a:spcPct val="20000"/>
              </a:spcBef>
              <a:buFont typeface="Arial"/>
              <a:buChar char="–"/>
              <a:defRPr sz="2667" kern="1200">
                <a:solidFill>
                  <a:schemeClr val="tx1"/>
                </a:solidFill>
                <a:latin typeface="+mn-lt"/>
                <a:ea typeface="+mn-ea"/>
                <a:cs typeface="+mn-cs"/>
              </a:defRPr>
            </a:lvl4pPr>
            <a:lvl5pPr marL="2742994" indent="-304776" algn="l" defTabSz="609555" rtl="0" eaLnBrk="1" latinLnBrk="0" hangingPunct="1">
              <a:spcBef>
                <a:spcPct val="20000"/>
              </a:spcBef>
              <a:buFont typeface="Arial"/>
              <a:buChar char="»"/>
              <a:defRPr sz="2667" kern="1200">
                <a:solidFill>
                  <a:schemeClr val="tx1"/>
                </a:solidFill>
                <a:latin typeface="+mn-lt"/>
                <a:ea typeface="+mn-ea"/>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a:lstStyle>
          <a:p>
            <a:pPr marL="144000" marR="0" lvl="0" indent="-144000" algn="l" defTabSz="609539" rtl="0" eaLnBrk="1" fontAlgn="auto" latinLnBrk="0" hangingPunct="1">
              <a:lnSpc>
                <a:spcPct val="100000"/>
              </a:lnSpc>
              <a:spcBef>
                <a:spcPts val="0"/>
              </a:spcBef>
              <a:spcAft>
                <a:spcPts val="1800"/>
              </a:spcAft>
              <a:buClr>
                <a:srgbClr val="830051"/>
              </a:buClr>
              <a:buSzTx/>
              <a:buFont typeface="Arial"/>
              <a:buChar char="•"/>
              <a:tabLst/>
              <a:defRPr/>
            </a:pPr>
            <a:r>
              <a:rPr kumimoji="0" lang="en-GB" sz="12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Links are clickable in </a:t>
            </a:r>
            <a:r>
              <a:rPr kumimoji="0" lang="en-GB" sz="1200" b="1"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slideshow mode</a:t>
            </a:r>
            <a:endParaRPr kumimoji="0" lang="en-GB" sz="12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a:p>
            <a:pPr marL="144000" marR="0" lvl="0" indent="-144000" algn="l" defTabSz="609539" rtl="0" eaLnBrk="1" fontAlgn="auto" latinLnBrk="0" hangingPunct="1">
              <a:lnSpc>
                <a:spcPct val="100000"/>
              </a:lnSpc>
              <a:spcBef>
                <a:spcPts val="0"/>
              </a:spcBef>
              <a:spcAft>
                <a:spcPts val="1800"/>
              </a:spcAft>
              <a:buClr>
                <a:srgbClr val="830051"/>
              </a:buClr>
              <a:buSzTx/>
              <a:buFont typeface="Arial"/>
              <a:buChar char="•"/>
              <a:tabLst/>
              <a:defRPr/>
            </a:pPr>
            <a:r>
              <a:rPr kumimoji="0" lang="en-GB" sz="12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Use the </a:t>
            </a:r>
            <a:r>
              <a:rPr kumimoji="0" lang="en-GB" sz="1200" b="1"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Return to Contents </a:t>
            </a:r>
            <a:r>
              <a:rPr kumimoji="0" lang="en-GB" sz="12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link within each section divider to return to the </a:t>
            </a:r>
            <a:r>
              <a:rPr kumimoji="0" lang="en-GB" sz="1200" b="1"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Contents</a:t>
            </a:r>
            <a:r>
              <a:rPr kumimoji="0" lang="en-GB" sz="12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 page at any time</a:t>
            </a:r>
          </a:p>
          <a:p>
            <a:pPr marL="241294" marR="0" lvl="0" indent="-241294" algn="l" defTabSz="609539" rtl="0" eaLnBrk="1" fontAlgn="auto" latinLnBrk="0" hangingPunct="1">
              <a:lnSpc>
                <a:spcPct val="100000"/>
              </a:lnSpc>
              <a:spcBef>
                <a:spcPct val="20000"/>
              </a:spcBef>
              <a:spcAft>
                <a:spcPts val="0"/>
              </a:spcAft>
              <a:buClrTx/>
              <a:buSzTx/>
              <a:buFont typeface="Arial"/>
              <a:buChar char="•"/>
              <a:tabLst/>
              <a:defRPr/>
            </a:pPr>
            <a:endParaRPr kumimoji="0" lang="en-GB" sz="1867" b="0" i="0" u="none" strike="noStrike" kern="1200" cap="none" spc="0" normalizeH="0" baseline="0" noProof="0">
              <a:ln>
                <a:noFill/>
              </a:ln>
              <a:solidFill>
                <a:srgbClr val="3F4444"/>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36194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F305D42-1042-B7D6-34A8-6822FBC2030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t="7531"/>
          <a:stretch/>
        </p:blipFill>
        <p:spPr>
          <a:xfrm>
            <a:off x="7172414" y="1115946"/>
            <a:ext cx="4611600" cy="2470594"/>
          </a:xfrm>
          <a:prstGeom prst="rect">
            <a:avLst/>
          </a:prstGeom>
          <a:ln w="12700">
            <a:solidFill>
              <a:srgbClr val="F0AB00"/>
            </a:solidFill>
          </a:ln>
        </p:spPr>
      </p:pic>
      <p:sp>
        <p:nvSpPr>
          <p:cNvPr id="3" name="Slide Number Placeholder 2">
            <a:extLst>
              <a:ext uri="{FF2B5EF4-FFF2-40B4-BE49-F238E27FC236}">
                <a16:creationId xmlns:a16="http://schemas.microsoft.com/office/drawing/2014/main" id="{D5F0B9D8-9032-D53D-7CE8-B1B0F7EFB70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30</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4" name="Title 6">
            <a:extLst>
              <a:ext uri="{FF2B5EF4-FFF2-40B4-BE49-F238E27FC236}">
                <a16:creationId xmlns:a16="http://schemas.microsoft.com/office/drawing/2014/main" id="{8423650C-2AAA-25E7-7929-79C5E4F810DC}"/>
              </a:ext>
            </a:extLst>
          </p:cNvPr>
          <p:cNvSpPr txBox="1">
            <a:spLocks/>
          </p:cNvSpPr>
          <p:nvPr/>
        </p:nvSpPr>
        <p:spPr>
          <a:xfrm>
            <a:off x="407987" y="404812"/>
            <a:ext cx="1152048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create an ESR study proposal</a:t>
            </a:r>
          </a:p>
        </p:txBody>
      </p:sp>
      <p:sp>
        <p:nvSpPr>
          <p:cNvPr id="7" name="Rounded Rectangle 4">
            <a:extLst>
              <a:ext uri="{FF2B5EF4-FFF2-40B4-BE49-F238E27FC236}">
                <a16:creationId xmlns:a16="http://schemas.microsoft.com/office/drawing/2014/main" id="{E246BD2A-6B12-95E4-BB44-6FD80D59644C}"/>
              </a:ext>
            </a:extLst>
          </p:cNvPr>
          <p:cNvSpPr/>
          <p:nvPr/>
        </p:nvSpPr>
        <p:spPr>
          <a:xfrm>
            <a:off x="3216000" y="1569019"/>
            <a:ext cx="2880000" cy="686605"/>
          </a:xfrm>
          <a:prstGeom prst="roundRect">
            <a:avLst>
              <a:gd name="adj" fmla="val 0"/>
            </a:avLst>
          </a:prstGeom>
          <a:solidFill>
            <a:schemeClr val="tx1"/>
          </a:solidFill>
          <a:ln w="6350" cap="flat" cmpd="sng" algn="ctr">
            <a:noFill/>
            <a:prstDash val="solid"/>
          </a:ln>
          <a:effectLst/>
        </p:spPr>
        <p:txBody>
          <a:bodyPr lIns="288000" rIns="288000" rtlCol="0" anchor="ctr">
            <a:no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lang="en-GB" sz="1200" kern="0">
                <a:solidFill>
                  <a:srgbClr val="FFFFFF"/>
                </a:solidFill>
                <a:latin typeface="Calibri" panose="020F0502020204030204" pitchFamily="34" charset="0"/>
                <a:ea typeface="Calibri" panose="020F0502020204030204" pitchFamily="34" charset="0"/>
                <a:cs typeface="Calibri" panose="020F0502020204030204" pitchFamily="34" charset="0"/>
              </a:rPr>
              <a:t>A </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new window appears: </a:t>
            </a:r>
          </a:p>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Upload Files (Step 1)</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A0909D9C-6262-D9F2-BAD6-79CA2AB94593}"/>
              </a:ext>
            </a:extLst>
          </p:cNvPr>
          <p:cNvSpPr txBox="1"/>
          <p:nvPr/>
        </p:nvSpPr>
        <p:spPr>
          <a:xfrm>
            <a:off x="407988" y="934071"/>
            <a:ext cx="6586525" cy="369332"/>
          </a:xfrm>
          <a:prstGeom prst="rect">
            <a:avLst/>
          </a:prstGeom>
          <a:noFill/>
        </p:spPr>
        <p:txBody>
          <a:bodyPr wrap="square" lIns="72000" tIns="45720" rIns="3600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rPr>
              <a:t>Related Documents section</a:t>
            </a:r>
          </a:p>
        </p:txBody>
      </p:sp>
      <p:sp>
        <p:nvSpPr>
          <p:cNvPr id="17" name="Text Placeholder 30">
            <a:extLst>
              <a:ext uri="{FF2B5EF4-FFF2-40B4-BE49-F238E27FC236}">
                <a16:creationId xmlns:a16="http://schemas.microsoft.com/office/drawing/2014/main" id="{6BDCC23A-3974-B998-72EE-8AD63661F70E}"/>
              </a:ext>
              <a:ext uri="{C183D7F6-B498-43B3-948B-1728B52AA6E4}">
                <adec:decorative xmlns:adec="http://schemas.microsoft.com/office/drawing/2017/decorative" val="1"/>
              </a:ext>
            </a:extLst>
          </p:cNvPr>
          <p:cNvSpPr txBox="1">
            <a:spLocks/>
          </p:cNvSpPr>
          <p:nvPr/>
        </p:nvSpPr>
        <p:spPr>
          <a:xfrm>
            <a:off x="11597151" y="6303999"/>
            <a:ext cx="294812" cy="355098"/>
          </a:xfrm>
          <a:prstGeom prst="rect">
            <a:avLst/>
          </a:pr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003865"/>
                </a:solidFill>
                <a:effectLst/>
                <a:uLnTx/>
                <a:uFillTx/>
                <a:latin typeface="Calibri"/>
                <a:ea typeface="+mn-ea"/>
                <a:cs typeface="+mn-cs"/>
              </a:rPr>
              <a:t> </a:t>
            </a:r>
          </a:p>
        </p:txBody>
      </p:sp>
      <p:grpSp>
        <p:nvGrpSpPr>
          <p:cNvPr id="2" name="Group 1">
            <a:extLst>
              <a:ext uri="{FF2B5EF4-FFF2-40B4-BE49-F238E27FC236}">
                <a16:creationId xmlns:a16="http://schemas.microsoft.com/office/drawing/2014/main" id="{4B3C1A8A-398B-D5EE-3695-2FFB6947B0BC}"/>
              </a:ext>
            </a:extLst>
          </p:cNvPr>
          <p:cNvGrpSpPr/>
          <p:nvPr/>
        </p:nvGrpSpPr>
        <p:grpSpPr>
          <a:xfrm>
            <a:off x="405972" y="2430575"/>
            <a:ext cx="4242087" cy="1228347"/>
            <a:chOff x="4291757" y="2969777"/>
            <a:chExt cx="3206779" cy="862196"/>
          </a:xfrm>
        </p:grpSpPr>
        <p:sp>
          <p:nvSpPr>
            <p:cNvPr id="5" name="Rounded Rectangle 4">
              <a:extLst>
                <a:ext uri="{FF2B5EF4-FFF2-40B4-BE49-F238E27FC236}">
                  <a16:creationId xmlns:a16="http://schemas.microsoft.com/office/drawing/2014/main" id="{4BD14662-48F2-EDA0-ACE8-9604B8BBFBAF}"/>
                </a:ext>
              </a:extLst>
            </p:cNvPr>
            <p:cNvSpPr/>
            <p:nvPr/>
          </p:nvSpPr>
          <p:spPr>
            <a:xfrm>
              <a:off x="4504999" y="3203258"/>
              <a:ext cx="2993537" cy="628715"/>
            </a:xfrm>
            <a:prstGeom prst="roundRect">
              <a:avLst>
                <a:gd name="adj" fmla="val 0"/>
              </a:avLst>
            </a:prstGeom>
            <a:solidFill>
              <a:schemeClr val="accent1"/>
            </a:solidFill>
            <a:ln w="6350" cap="flat" cmpd="sng" algn="ctr">
              <a:noFill/>
              <a:prstDash val="solid"/>
            </a:ln>
            <a:effectLst/>
          </p:spPr>
          <p:txBody>
            <a:bodyPr rtlCol="0" anchor="ctr">
              <a:noAutofit/>
            </a:bodyPr>
            <a:lstStyle/>
            <a:p>
              <a:pPr algn="ctr" defTabSz="914378">
                <a:lnSpc>
                  <a:spcPts val="1500"/>
                </a:lnSpc>
                <a:buSzPts val="2400"/>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Follow instructions to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upload files. </a:t>
              </a:r>
            </a:p>
            <a:p>
              <a:pPr algn="ctr" defTabSz="914378">
                <a:lnSpc>
                  <a:spcPts val="1500"/>
                </a:lnSpc>
                <a:buSzPts val="2400"/>
                <a:defRPr/>
              </a:pPr>
              <a:r>
                <a:rPr lang="en-GB" sz="1200" b="0" i="0" u="none" strike="noStrike">
                  <a:solidFill>
                    <a:schemeClr val="bg1"/>
                  </a:solidFill>
                  <a:effectLst/>
                  <a:latin typeface="Calibri" panose="020F0502020204030204" pitchFamily="34" charset="0"/>
                  <a:cs typeface="Calibri" panose="020F0502020204030204" pitchFamily="34" charset="0"/>
                </a:rPr>
                <a:t>Click on the </a:t>
              </a:r>
              <a:r>
                <a:rPr lang="en-GB" sz="1200" b="1" i="0" u="none" strike="noStrike">
                  <a:solidFill>
                    <a:schemeClr val="bg1"/>
                  </a:solidFill>
                  <a:effectLst/>
                  <a:latin typeface="Calibri" panose="020F0502020204030204" pitchFamily="34" charset="0"/>
                  <a:cs typeface="Calibri" panose="020F0502020204030204" pitchFamily="34" charset="0"/>
                </a:rPr>
                <a:t>Document Type </a:t>
              </a:r>
              <a:r>
                <a:rPr lang="en-GB" sz="1200" b="0" i="0" u="none" strike="noStrike">
                  <a:solidFill>
                    <a:schemeClr val="bg1"/>
                  </a:solidFill>
                  <a:effectLst/>
                  <a:latin typeface="Calibri" panose="020F0502020204030204" pitchFamily="34" charset="0"/>
                  <a:cs typeface="Calibri" panose="020F0502020204030204" pitchFamily="34" charset="0"/>
                </a:rPr>
                <a:t>field and select</a:t>
              </a:r>
              <a:r>
                <a:rPr lang="en-GB" sz="1200" b="1" i="0" u="none" strike="noStrike">
                  <a:solidFill>
                    <a:schemeClr val="bg1"/>
                  </a:solidFill>
                  <a:effectLst/>
                  <a:latin typeface="Calibri" panose="020F0502020204030204" pitchFamily="34" charset="0"/>
                  <a:cs typeface="Calibri" panose="020F0502020204030204" pitchFamily="34" charset="0"/>
                </a:rPr>
                <a:t> </a:t>
              </a:r>
              <a:r>
                <a:rPr lang="en-GB" sz="1200" b="0" i="0" u="none" strike="noStrike">
                  <a:solidFill>
                    <a:schemeClr val="bg1"/>
                  </a:solidFill>
                  <a:effectLst/>
                  <a:latin typeface="Calibri" panose="020F0502020204030204" pitchFamily="34" charset="0"/>
                  <a:cs typeface="Calibri" panose="020F0502020204030204" pitchFamily="34" charset="0"/>
                </a:rPr>
                <a:t>the proper </a:t>
              </a:r>
              <a:r>
                <a:rPr lang="en-GB" sz="1200" b="1" i="0" u="none" strike="noStrike">
                  <a:solidFill>
                    <a:schemeClr val="bg1"/>
                  </a:solidFill>
                  <a:effectLst/>
                  <a:latin typeface="Calibri" panose="020F0502020204030204" pitchFamily="34" charset="0"/>
                  <a:cs typeface="Calibri" panose="020F0502020204030204" pitchFamily="34" charset="0"/>
                </a:rPr>
                <a:t>Type </a:t>
              </a:r>
              <a:r>
                <a:rPr lang="en-GB" sz="1200" b="0" i="0" u="none" strike="noStrike">
                  <a:solidFill>
                    <a:schemeClr val="bg1"/>
                  </a:solidFill>
                  <a:effectLst/>
                  <a:latin typeface="Calibri" panose="020F0502020204030204" pitchFamily="34" charset="0"/>
                  <a:cs typeface="Calibri" panose="020F0502020204030204" pitchFamily="34" charset="0"/>
                </a:rPr>
                <a:t>and</a:t>
              </a:r>
              <a:r>
                <a:rPr lang="en-GB" sz="1200" b="1" i="0" u="none" strike="noStrike">
                  <a:solidFill>
                    <a:schemeClr val="bg1"/>
                  </a:solidFill>
                  <a:effectLst/>
                  <a:latin typeface="Calibri" panose="020F0502020204030204" pitchFamily="34" charset="0"/>
                  <a:cs typeface="Calibri" panose="020F0502020204030204" pitchFamily="34" charset="0"/>
                </a:rPr>
                <a:t> Subtype </a:t>
              </a:r>
              <a:r>
                <a:rPr lang="en-GB" sz="1200" b="0" i="0" u="none" strike="noStrike">
                  <a:solidFill>
                    <a:schemeClr val="bg1"/>
                  </a:solidFill>
                  <a:effectLst/>
                  <a:latin typeface="Calibri" panose="020F0502020204030204" pitchFamily="34" charset="0"/>
                  <a:cs typeface="Calibri" panose="020F0502020204030204" pitchFamily="34" charset="0"/>
                </a:rPr>
                <a:t>from the drop-down menu</a:t>
              </a:r>
              <a:r>
                <a:rPr lang="en-GB" sz="1200" b="1" i="0" u="none" strike="noStrike">
                  <a:solidFill>
                    <a:schemeClr val="bg1"/>
                  </a:solidFill>
                  <a:effectLst/>
                  <a:latin typeface="Calibri" panose="020F0502020204030204" pitchFamily="34" charset="0"/>
                  <a:cs typeface="Calibri" panose="020F0502020204030204" pitchFamily="34" charset="0"/>
                </a:rPr>
                <a:t> </a:t>
              </a:r>
              <a:endParaRPr kumimoji="0" lang="en-US" sz="1200" b="1" i="0" u="none" strike="noStrike" kern="0" cap="none" spc="0" normalizeH="0" baseline="0" noProof="0">
                <a:ln>
                  <a:noFill/>
                </a:ln>
                <a:solidFill>
                  <a:schemeClr val="bg1"/>
                </a:solidFill>
                <a:effectLst/>
                <a:uLnTx/>
                <a:uFillTx/>
                <a:latin typeface="Calibri" panose="020F0502020204030204" pitchFamily="34" charset="0"/>
                <a:ea typeface="Calibri"/>
                <a:cs typeface="Calibri" panose="020F0502020204030204" pitchFamily="34" charset="0"/>
              </a:endParaRPr>
            </a:p>
          </p:txBody>
        </p:sp>
        <p:sp>
          <p:nvSpPr>
            <p:cNvPr id="6" name="Oval 5">
              <a:extLst>
                <a:ext uri="{FF2B5EF4-FFF2-40B4-BE49-F238E27FC236}">
                  <a16:creationId xmlns:a16="http://schemas.microsoft.com/office/drawing/2014/main" id="{B5A825EA-D0F4-675E-11A4-BD4D771DDAC8}"/>
                </a:ext>
              </a:extLst>
            </p:cNvPr>
            <p:cNvSpPr/>
            <p:nvPr/>
          </p:nvSpPr>
          <p:spPr>
            <a:xfrm>
              <a:off x="4291757" y="2969777"/>
              <a:ext cx="426482" cy="396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800" b="1" kern="0">
                  <a:solidFill>
                    <a:srgbClr val="3F4444"/>
                  </a:solidFill>
                  <a:latin typeface="Calibri"/>
                  <a:cs typeface="Calibri" panose="020F0502020204030204" pitchFamily="34" charset="0"/>
                </a:rPr>
                <a:t>37</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cxnSp>
        <p:nvCxnSpPr>
          <p:cNvPr id="10" name="Connector: Elbow 9">
            <a:extLst>
              <a:ext uri="{FF2B5EF4-FFF2-40B4-BE49-F238E27FC236}">
                <a16:creationId xmlns:a16="http://schemas.microsoft.com/office/drawing/2014/main" id="{7F29BD9A-1914-98D3-E85B-DAC57B60E19E}"/>
              </a:ext>
            </a:extLst>
          </p:cNvPr>
          <p:cNvCxnSpPr>
            <a:cxnSpLocks/>
            <a:stCxn id="5" idx="3"/>
          </p:cNvCxnSpPr>
          <p:nvPr/>
        </p:nvCxnSpPr>
        <p:spPr>
          <a:xfrm flipV="1">
            <a:off x="4648059" y="2548532"/>
            <a:ext cx="2522342" cy="662534"/>
          </a:xfrm>
          <a:prstGeom prst="bentConnector3">
            <a:avLst>
              <a:gd name="adj1" fmla="val 50000"/>
            </a:avLst>
          </a:prstGeom>
          <a:noFill/>
          <a:ln w="19050" cap="flat" cmpd="sng" algn="ctr">
            <a:solidFill>
              <a:schemeClr val="accent1"/>
            </a:solidFill>
            <a:prstDash val="dash"/>
            <a:tailEnd type="triangle"/>
          </a:ln>
          <a:effectLst/>
        </p:spPr>
      </p:cxnSp>
      <p:grpSp>
        <p:nvGrpSpPr>
          <p:cNvPr id="23" name="Group 22">
            <a:extLst>
              <a:ext uri="{FF2B5EF4-FFF2-40B4-BE49-F238E27FC236}">
                <a16:creationId xmlns:a16="http://schemas.microsoft.com/office/drawing/2014/main" id="{F1A8ABA6-D18E-02AB-C322-F44FF8563ADE}"/>
              </a:ext>
            </a:extLst>
          </p:cNvPr>
          <p:cNvGrpSpPr/>
          <p:nvPr/>
        </p:nvGrpSpPr>
        <p:grpSpPr>
          <a:xfrm>
            <a:off x="407987" y="4537241"/>
            <a:ext cx="4240071" cy="938273"/>
            <a:chOff x="4314305" y="3009825"/>
            <a:chExt cx="2976164" cy="658589"/>
          </a:xfrm>
        </p:grpSpPr>
        <p:sp>
          <p:nvSpPr>
            <p:cNvPr id="24" name="Rounded Rectangle 4">
              <a:extLst>
                <a:ext uri="{FF2B5EF4-FFF2-40B4-BE49-F238E27FC236}">
                  <a16:creationId xmlns:a16="http://schemas.microsoft.com/office/drawing/2014/main" id="{098BFE2F-A444-A464-E44C-78DEFB24AF12}"/>
                </a:ext>
              </a:extLst>
            </p:cNvPr>
            <p:cNvSpPr/>
            <p:nvPr/>
          </p:nvSpPr>
          <p:spPr>
            <a:xfrm>
              <a:off x="4510891" y="3203260"/>
              <a:ext cx="2779578" cy="465154"/>
            </a:xfrm>
            <a:prstGeom prst="roundRect">
              <a:avLst>
                <a:gd name="adj" fmla="val 0"/>
              </a:avLst>
            </a:prstGeom>
            <a:solidFill>
              <a:schemeClr val="accent1"/>
            </a:solidFill>
            <a:ln w="6350" cap="flat" cmpd="sng" algn="ctr">
              <a:noFill/>
              <a:prstDash val="solid"/>
            </a:ln>
            <a:effectLst/>
          </p:spPr>
          <p:txBody>
            <a:bodyPr lIns="180000" tIns="0" rIns="180000" bIns="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US" sz="120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Click </a:t>
              </a:r>
              <a:r>
                <a:rPr kumimoji="0" lang="en-US"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Next</a:t>
              </a:r>
              <a:endParaRPr kumimoji="0" lang="en-US" sz="120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5" name="Oval 24">
              <a:extLst>
                <a:ext uri="{FF2B5EF4-FFF2-40B4-BE49-F238E27FC236}">
                  <a16:creationId xmlns:a16="http://schemas.microsoft.com/office/drawing/2014/main" id="{8F53B4F0-56E2-4295-9139-214222B9BAF5}"/>
                </a:ext>
              </a:extLst>
            </p:cNvPr>
            <p:cNvSpPr/>
            <p:nvPr/>
          </p:nvSpPr>
          <p:spPr>
            <a:xfrm>
              <a:off x="4314305" y="3009825"/>
              <a:ext cx="396000" cy="396000"/>
            </a:xfrm>
            <a:prstGeom prst="ellipse">
              <a:avLst/>
            </a:prstGeom>
            <a:solidFill>
              <a:srgbClr val="FFFFFF"/>
            </a:solidFill>
            <a:ln w="12700" cap="flat" cmpd="sng" algn="ctr">
              <a:solidFill>
                <a:schemeClr val="accent1"/>
              </a:solidFill>
              <a:prstDash val="solid"/>
            </a:ln>
            <a:effectLst/>
          </p:spPr>
          <p:txBody>
            <a:bodyPr wrap="none" lIns="72000" tIns="0" rIns="72000" b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38</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pic>
        <p:nvPicPr>
          <p:cNvPr id="26" name="Picture 25">
            <a:extLst>
              <a:ext uri="{FF2B5EF4-FFF2-40B4-BE49-F238E27FC236}">
                <a16:creationId xmlns:a16="http://schemas.microsoft.com/office/drawing/2014/main" id="{9B4FD881-363C-BE13-2416-DF3F577A1A34}"/>
              </a:ext>
            </a:extLst>
          </p:cNvPr>
          <p:cNvPicPr>
            <a:picLocks noChangeAspect="1"/>
          </p:cNvPicPr>
          <p:nvPr/>
        </p:nvPicPr>
        <p:blipFill>
          <a:blip r:embed="rId7"/>
          <a:srcRect/>
          <a:stretch/>
        </p:blipFill>
        <p:spPr>
          <a:xfrm>
            <a:off x="7172414" y="3709973"/>
            <a:ext cx="4611600" cy="2422017"/>
          </a:xfrm>
          <a:prstGeom prst="rect">
            <a:avLst/>
          </a:prstGeom>
          <a:ln w="12700">
            <a:solidFill>
              <a:schemeClr val="accent2"/>
            </a:solidFill>
          </a:ln>
        </p:spPr>
      </p:pic>
      <p:pic>
        <p:nvPicPr>
          <p:cNvPr id="21" name="Picture 20">
            <a:extLst>
              <a:ext uri="{FF2B5EF4-FFF2-40B4-BE49-F238E27FC236}">
                <a16:creationId xmlns:a16="http://schemas.microsoft.com/office/drawing/2014/main" id="{1C06E0FB-F2B7-02B7-1C7E-59202ECF211D}"/>
              </a:ext>
            </a:extLst>
          </p:cNvPr>
          <p:cNvPicPr>
            <a:picLocks noChangeAspect="1"/>
          </p:cNvPicPr>
          <p:nvPr/>
        </p:nvPicPr>
        <p:blipFill rotWithShape="1">
          <a:blip r:embed="rId8"/>
          <a:srcRect t="6675" b="6778"/>
          <a:stretch/>
        </p:blipFill>
        <p:spPr>
          <a:xfrm>
            <a:off x="7170401" y="2326955"/>
            <a:ext cx="2072454" cy="1483803"/>
          </a:xfrm>
          <a:prstGeom prst="rect">
            <a:avLst/>
          </a:prstGeom>
          <a:ln w="25400">
            <a:solidFill>
              <a:schemeClr val="accent2"/>
            </a:solidFill>
          </a:ln>
        </p:spPr>
      </p:pic>
      <p:pic>
        <p:nvPicPr>
          <p:cNvPr id="22" name="Picture 21">
            <a:extLst>
              <a:ext uri="{FF2B5EF4-FFF2-40B4-BE49-F238E27FC236}">
                <a16:creationId xmlns:a16="http://schemas.microsoft.com/office/drawing/2014/main" id="{70C742C7-B42A-9134-6DD5-CC2AB6A49109}"/>
              </a:ext>
            </a:extLst>
          </p:cNvPr>
          <p:cNvPicPr>
            <a:picLocks noChangeAspect="1"/>
          </p:cNvPicPr>
          <p:nvPr/>
        </p:nvPicPr>
        <p:blipFill>
          <a:blip r:embed="rId9"/>
          <a:stretch>
            <a:fillRect/>
          </a:stretch>
        </p:blipFill>
        <p:spPr>
          <a:xfrm>
            <a:off x="10001798" y="5317890"/>
            <a:ext cx="556125" cy="343439"/>
          </a:xfrm>
          <a:prstGeom prst="rect">
            <a:avLst/>
          </a:prstGeom>
          <a:ln w="25400">
            <a:solidFill>
              <a:schemeClr val="accent2"/>
            </a:solidFill>
          </a:ln>
        </p:spPr>
      </p:pic>
      <p:cxnSp>
        <p:nvCxnSpPr>
          <p:cNvPr id="45" name="Connector: Elbow 44">
            <a:extLst>
              <a:ext uri="{FF2B5EF4-FFF2-40B4-BE49-F238E27FC236}">
                <a16:creationId xmlns:a16="http://schemas.microsoft.com/office/drawing/2014/main" id="{47D12BD4-49EE-E690-3F00-CD8A13D057B0}"/>
              </a:ext>
            </a:extLst>
          </p:cNvPr>
          <p:cNvCxnSpPr>
            <a:cxnSpLocks/>
            <a:stCxn id="24" idx="3"/>
            <a:endCxn id="22" idx="1"/>
          </p:cNvCxnSpPr>
          <p:nvPr/>
        </p:nvCxnSpPr>
        <p:spPr>
          <a:xfrm>
            <a:off x="4648058" y="5144168"/>
            <a:ext cx="5353740" cy="345442"/>
          </a:xfrm>
          <a:prstGeom prst="bentConnector3">
            <a:avLst>
              <a:gd name="adj1" fmla="val 50000"/>
            </a:avLst>
          </a:prstGeom>
          <a:noFill/>
          <a:ln w="19050" cap="flat" cmpd="sng" algn="ctr">
            <a:solidFill>
              <a:schemeClr val="accent2"/>
            </a:solidFill>
            <a:prstDash val="dash"/>
            <a:tailEnd type="triangle"/>
          </a:ln>
          <a:effectLst/>
        </p:spPr>
      </p:cxnSp>
    </p:spTree>
    <p:extLst>
      <p:ext uri="{BB962C8B-B14F-4D97-AF65-F5344CB8AC3E}">
        <p14:creationId xmlns:p14="http://schemas.microsoft.com/office/powerpoint/2010/main" val="99995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3CB2B9A8-549C-1650-8E78-B88B0FBE5564}"/>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3" name="Title 6">
            <a:extLst>
              <a:ext uri="{FF2B5EF4-FFF2-40B4-BE49-F238E27FC236}">
                <a16:creationId xmlns:a16="http://schemas.microsoft.com/office/drawing/2014/main" id="{B03332A7-38D2-5AB7-27F6-6F87B41FDEE7}"/>
              </a:ext>
            </a:extLst>
          </p:cNvPr>
          <p:cNvSpPr txBox="1">
            <a:spLocks/>
          </p:cNvSpPr>
          <p:nvPr/>
        </p:nvSpPr>
        <p:spPr>
          <a:xfrm>
            <a:off x="407987" y="404812"/>
            <a:ext cx="11520488" cy="568229"/>
          </a:xfrm>
          <a:prstGeom prst="rect">
            <a:avLst/>
          </a:prstGeom>
        </p:spPr>
        <p:txBody>
          <a:bodyPr lIns="0" tIns="0" rIns="0" bIns="0" anchor="t">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a:t>
            </a:r>
            <a:r>
              <a:rPr lang="en-GB" sz="3000">
                <a:solidFill>
                  <a:srgbClr val="3F4444"/>
                </a:solidFill>
                <a:latin typeface="Calisto MT"/>
              </a:rPr>
              <a:t>create an ESR study proposal</a:t>
            </a:r>
            <a:endParaRPr kumimoji="0" lang="en-GB" sz="3000" b="0" i="0" u="none" strike="noStrike" kern="1200" cap="none" spc="0" normalizeH="0" baseline="0" noProof="0">
              <a:ln>
                <a:noFill/>
              </a:ln>
              <a:solidFill>
                <a:srgbClr val="3F4444"/>
              </a:solidFill>
              <a:effectLst/>
              <a:uLnTx/>
              <a:uFillTx/>
              <a:latin typeface="Calisto MT"/>
              <a:ea typeface="+mj-ea"/>
              <a:cs typeface="+mj-cs"/>
            </a:endParaRPr>
          </a:p>
        </p:txBody>
      </p:sp>
      <p:sp>
        <p:nvSpPr>
          <p:cNvPr id="6" name="Rounded Rectangle 4">
            <a:extLst>
              <a:ext uri="{FF2B5EF4-FFF2-40B4-BE49-F238E27FC236}">
                <a16:creationId xmlns:a16="http://schemas.microsoft.com/office/drawing/2014/main" id="{9DD5EED5-322C-C302-614C-F33AEA5ACB6E}"/>
              </a:ext>
            </a:extLst>
          </p:cNvPr>
          <p:cNvSpPr/>
          <p:nvPr/>
        </p:nvSpPr>
        <p:spPr>
          <a:xfrm>
            <a:off x="696001" y="5005716"/>
            <a:ext cx="2268872" cy="847225"/>
          </a:xfrm>
          <a:prstGeom prst="roundRect">
            <a:avLst>
              <a:gd name="adj" fmla="val 0"/>
            </a:avLst>
          </a:prstGeom>
          <a:solidFill>
            <a:schemeClr val="tx1"/>
          </a:solidFill>
          <a:ln w="6350" cap="flat" cmpd="sng" algn="ctr">
            <a:noFill/>
            <a:prstDash val="solid"/>
          </a:ln>
          <a:effectLst/>
        </p:spPr>
        <p:txBody>
          <a:bodyPr lIns="108000" tIns="0" rIns="108000" bIns="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The uploaded document appears the </a:t>
            </a:r>
            <a:r>
              <a:rPr kumimoji="0" lang="en-GB" sz="1200" b="1"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Related Documents </a:t>
            </a: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section.</a:t>
            </a:r>
            <a:endParaRPr kumimoji="0" lang="en-US"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EA05188A-9058-D961-61A9-DADA8E9CEB5C}"/>
              </a:ext>
            </a:extLst>
          </p:cNvPr>
          <p:cNvSpPr txBox="1"/>
          <p:nvPr/>
        </p:nvSpPr>
        <p:spPr>
          <a:xfrm>
            <a:off x="407987" y="934071"/>
            <a:ext cx="5616575" cy="369332"/>
          </a:xfrm>
          <a:prstGeom prst="rect">
            <a:avLst/>
          </a:prstGeom>
          <a:noFill/>
        </p:spPr>
        <p:txBody>
          <a:bodyPr wrap="square" lIns="72000" tIns="45720" rIns="36000" bIns="45720" rtlCol="0" anchor="t">
            <a:spAutoFit/>
          </a:bodyPr>
          <a:lstStyle/>
          <a:p>
            <a:pPr defTabSz="609585">
              <a:defRPr/>
            </a:pPr>
            <a:r>
              <a:rPr kumimoji="0" lang="en-GB" sz="1800" b="0" i="0" u="none" strike="noStrike" kern="1200" cap="none" spc="0" normalizeH="0" baseline="0" noProof="0">
                <a:ln>
                  <a:noFill/>
                </a:ln>
                <a:solidFill>
                  <a:srgbClr val="3F4444"/>
                </a:solidFill>
                <a:effectLst/>
                <a:uLnTx/>
                <a:uFillTx/>
                <a:latin typeface="Calibri"/>
                <a:ea typeface="Calibri"/>
                <a:cs typeface="Calibri"/>
              </a:rPr>
              <a:t>Related Documents</a:t>
            </a:r>
            <a:r>
              <a:rPr lang="en-GB">
                <a:solidFill>
                  <a:srgbClr val="3F4444"/>
                </a:solidFill>
                <a:latin typeface="Calibri"/>
                <a:ea typeface="Calibri"/>
                <a:cs typeface="Calibri"/>
              </a:rPr>
              <a:t> section</a:t>
            </a:r>
            <a:endParaRPr kumimoji="0" lang="en-GB" sz="1800" b="0" i="0" u="none" strike="noStrike" kern="120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screenshot of a computer">
            <a:extLst>
              <a:ext uri="{FF2B5EF4-FFF2-40B4-BE49-F238E27FC236}">
                <a16:creationId xmlns:a16="http://schemas.microsoft.com/office/drawing/2014/main" id="{16B2F2EA-DFD5-3FC2-838C-224BC048854B}"/>
              </a:ext>
            </a:extLst>
          </p:cNvPr>
          <p:cNvPicPr>
            <a:picLocks noChangeAspect="1"/>
          </p:cNvPicPr>
          <p:nvPr/>
        </p:nvPicPr>
        <p:blipFill rotWithShape="1">
          <a:blip r:embed="rId3"/>
          <a:srcRect/>
          <a:stretch/>
        </p:blipFill>
        <p:spPr>
          <a:xfrm>
            <a:off x="7141151" y="1118737"/>
            <a:ext cx="4611600" cy="2430507"/>
          </a:xfrm>
          <a:prstGeom prst="rect">
            <a:avLst/>
          </a:prstGeom>
          <a:ln w="12700">
            <a:solidFill>
              <a:schemeClr val="accent2"/>
            </a:solidFill>
          </a:ln>
        </p:spPr>
      </p:pic>
      <p:grpSp>
        <p:nvGrpSpPr>
          <p:cNvPr id="19" name="Group 18">
            <a:extLst>
              <a:ext uri="{FF2B5EF4-FFF2-40B4-BE49-F238E27FC236}">
                <a16:creationId xmlns:a16="http://schemas.microsoft.com/office/drawing/2014/main" id="{11485E4C-102E-AD19-710F-25663B51F668}"/>
              </a:ext>
            </a:extLst>
          </p:cNvPr>
          <p:cNvGrpSpPr/>
          <p:nvPr/>
        </p:nvGrpSpPr>
        <p:grpSpPr>
          <a:xfrm>
            <a:off x="407987" y="2226281"/>
            <a:ext cx="4240072" cy="992246"/>
            <a:chOff x="538767" y="1373990"/>
            <a:chExt cx="4240072" cy="992246"/>
          </a:xfrm>
        </p:grpSpPr>
        <p:sp>
          <p:nvSpPr>
            <p:cNvPr id="4" name="Rounded Rectangle 4">
              <a:extLst>
                <a:ext uri="{FF2B5EF4-FFF2-40B4-BE49-F238E27FC236}">
                  <a16:creationId xmlns:a16="http://schemas.microsoft.com/office/drawing/2014/main" id="{C3FE6EF8-4B7E-9D91-C18F-3072A47389D2}"/>
                </a:ext>
              </a:extLst>
            </p:cNvPr>
            <p:cNvSpPr/>
            <p:nvPr/>
          </p:nvSpPr>
          <p:spPr>
            <a:xfrm>
              <a:off x="818839" y="1651591"/>
              <a:ext cx="3960000" cy="714645"/>
            </a:xfrm>
            <a:prstGeom prst="roundRect">
              <a:avLst>
                <a:gd name="adj" fmla="val 0"/>
              </a:avLst>
            </a:prstGeom>
            <a:solidFill>
              <a:schemeClr val="accent1"/>
            </a:solidFill>
            <a:ln w="6350" cap="flat" cmpd="sng" algn="ctr">
              <a:noFill/>
              <a:prstDash val="solid"/>
            </a:ln>
            <a:effectLst/>
          </p:spPr>
          <p:txBody>
            <a:bodyPr lIns="180000" tIns="0" rIns="180000" bIns="0" rtlCol="0" anchor="ctr">
              <a:normAutofit/>
            </a:bodyPr>
            <a:lstStyle/>
            <a:p>
              <a:pPr marL="0" marR="0" lvl="0" indent="0" algn="ctr" defTabSz="914378" rtl="0" eaLnBrk="1" fontAlgn="auto" latinLnBrk="0" hangingPunct="1">
                <a:lnSpc>
                  <a:spcPts val="1500"/>
                </a:lnSpc>
                <a:spcBef>
                  <a:spcPts val="0"/>
                </a:spcBef>
                <a:spcAft>
                  <a:spcPts val="0"/>
                </a:spcAft>
                <a:buClrTx/>
                <a:buSzPts val="2400"/>
                <a:buFontTx/>
                <a:buNone/>
                <a:tabLst/>
                <a:defRPr/>
              </a:pPr>
              <a:r>
                <a:rPr lang="en-GB" sz="1200" b="0" i="0" u="none" strike="noStrike">
                  <a:solidFill>
                    <a:schemeClr val="bg1"/>
                  </a:solidFill>
                  <a:effectLst/>
                  <a:latin typeface="Calibri" panose="020F0502020204030204" pitchFamily="34" charset="0"/>
                  <a:cs typeface="Calibri" panose="020F0502020204030204" pitchFamily="34" charset="0"/>
                </a:rPr>
                <a:t>Please enter an appropriate </a:t>
              </a:r>
              <a:r>
                <a:rPr lang="en-GB" sz="1200" b="1" i="0" u="none" strike="noStrike">
                  <a:solidFill>
                    <a:schemeClr val="bg1"/>
                  </a:solidFill>
                  <a:effectLst/>
                  <a:latin typeface="Calibri" panose="020F0502020204030204" pitchFamily="34" charset="0"/>
                  <a:cs typeface="Calibri" panose="020F0502020204030204" pitchFamily="34" charset="0"/>
                </a:rPr>
                <a:t>description, </a:t>
              </a:r>
              <a:r>
                <a:rPr lang="en-GB" sz="1200" b="0" i="0" u="none" strike="noStrike">
                  <a:solidFill>
                    <a:schemeClr val="bg1"/>
                  </a:solidFill>
                  <a:effectLst/>
                  <a:latin typeface="Calibri" panose="020F0502020204030204" pitchFamily="34" charset="0"/>
                  <a:cs typeface="Calibri" panose="020F0502020204030204" pitchFamily="34" charset="0"/>
                </a:rPr>
                <a:t>including the document’s </a:t>
              </a:r>
              <a:r>
                <a:rPr lang="en-GB" sz="1200" b="1" i="0" u="none" strike="noStrike">
                  <a:solidFill>
                    <a:schemeClr val="bg1"/>
                  </a:solidFill>
                  <a:effectLst/>
                  <a:latin typeface="Calibri" panose="020F0502020204030204" pitchFamily="34" charset="0"/>
                  <a:cs typeface="Calibri" panose="020F0502020204030204" pitchFamily="34" charset="0"/>
                </a:rPr>
                <a:t>name</a:t>
              </a:r>
              <a:r>
                <a:rPr lang="en-GB" sz="1200" b="0" i="0" u="none" strike="noStrike">
                  <a:solidFill>
                    <a:schemeClr val="bg1"/>
                  </a:solidFill>
                  <a:effectLst/>
                  <a:latin typeface="Calibri" panose="020F0502020204030204" pitchFamily="34" charset="0"/>
                  <a:cs typeface="Calibri" panose="020F0502020204030204" pitchFamily="34" charset="0"/>
                </a:rPr>
                <a:t> and </a:t>
              </a:r>
              <a:r>
                <a:rPr lang="en-GB" sz="1200" b="1" i="0" u="none" strike="noStrike">
                  <a:solidFill>
                    <a:schemeClr val="bg1"/>
                  </a:solidFill>
                  <a:effectLst/>
                  <a:latin typeface="Calibri" panose="020F0502020204030204" pitchFamily="34" charset="0"/>
                  <a:cs typeface="Calibri" panose="020F0502020204030204" pitchFamily="34" charset="0"/>
                </a:rPr>
                <a:t>date</a:t>
              </a:r>
              <a:r>
                <a:rPr lang="en-GB" sz="1200" b="0" i="0" u="none" strike="noStrike">
                  <a:solidFill>
                    <a:schemeClr val="bg1"/>
                  </a:solidFill>
                  <a:effectLst/>
                  <a:latin typeface="Calibri" panose="020F0502020204030204" pitchFamily="34" charset="0"/>
                  <a:cs typeface="Calibri" panose="020F0502020204030204" pitchFamily="34" charset="0"/>
                </a:rPr>
                <a:t>, if applicable</a:t>
              </a:r>
              <a:endParaRPr kumimoji="0" lang="en-US" sz="1200" b="1" i="0" u="none" strike="noStrike" kern="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Oval 11">
              <a:extLst>
                <a:ext uri="{FF2B5EF4-FFF2-40B4-BE49-F238E27FC236}">
                  <a16:creationId xmlns:a16="http://schemas.microsoft.com/office/drawing/2014/main" id="{F2AA814F-1BA3-6F9C-5416-A4BC922E0733}"/>
                </a:ext>
              </a:extLst>
            </p:cNvPr>
            <p:cNvSpPr/>
            <p:nvPr/>
          </p:nvSpPr>
          <p:spPr>
            <a:xfrm>
              <a:off x="538767" y="1373990"/>
              <a:ext cx="564172" cy="564170"/>
            </a:xfrm>
            <a:prstGeom prst="ellipse">
              <a:avLst/>
            </a:prstGeom>
            <a:solidFill>
              <a:srgbClr val="FFFFFF"/>
            </a:solidFill>
            <a:ln w="12700" cap="flat" cmpd="sng" algn="ctr">
              <a:solidFill>
                <a:schemeClr val="accent1"/>
              </a:solidFill>
              <a:prstDash val="solid"/>
            </a:ln>
            <a:effectLst/>
          </p:spPr>
          <p:txBody>
            <a:bodyPr wrap="none" lIns="72000" tIns="0" rIns="72000" b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800" b="1" kern="0">
                  <a:solidFill>
                    <a:srgbClr val="3F4444"/>
                  </a:solidFill>
                  <a:latin typeface="Calibri"/>
                  <a:cs typeface="Calibri" panose="020F0502020204030204" pitchFamily="34" charset="0"/>
                </a:rPr>
                <a:t>39</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grpSp>
        <p:nvGrpSpPr>
          <p:cNvPr id="14" name="Group 13">
            <a:extLst>
              <a:ext uri="{FF2B5EF4-FFF2-40B4-BE49-F238E27FC236}">
                <a16:creationId xmlns:a16="http://schemas.microsoft.com/office/drawing/2014/main" id="{3CBB6286-AFD1-8755-7E0C-8D1F803827B3}"/>
              </a:ext>
            </a:extLst>
          </p:cNvPr>
          <p:cNvGrpSpPr/>
          <p:nvPr/>
        </p:nvGrpSpPr>
        <p:grpSpPr>
          <a:xfrm>
            <a:off x="415928" y="3690011"/>
            <a:ext cx="4240072" cy="844221"/>
            <a:chOff x="4314305" y="3009825"/>
            <a:chExt cx="2976165" cy="592573"/>
          </a:xfrm>
        </p:grpSpPr>
        <p:sp>
          <p:nvSpPr>
            <p:cNvPr id="15" name="Rounded Rectangle 4">
              <a:extLst>
                <a:ext uri="{FF2B5EF4-FFF2-40B4-BE49-F238E27FC236}">
                  <a16:creationId xmlns:a16="http://schemas.microsoft.com/office/drawing/2014/main" id="{CC2B8E50-3098-FDC9-DB0B-90BB537D8ACC}"/>
                </a:ext>
              </a:extLst>
            </p:cNvPr>
            <p:cNvSpPr/>
            <p:nvPr/>
          </p:nvSpPr>
          <p:spPr>
            <a:xfrm>
              <a:off x="4510892" y="3206398"/>
              <a:ext cx="2779578" cy="396000"/>
            </a:xfrm>
            <a:prstGeom prst="roundRect">
              <a:avLst>
                <a:gd name="adj" fmla="val 0"/>
              </a:avLst>
            </a:prstGeom>
            <a:solidFill>
              <a:schemeClr val="accent1"/>
            </a:solidFill>
            <a:ln w="6350" cap="flat" cmpd="sng" algn="ctr">
              <a:noFill/>
              <a:prstDash val="solid"/>
            </a:ln>
            <a:effectLst/>
          </p:spPr>
          <p:txBody>
            <a:bodyPr lIns="180000" tIns="0" rIns="180000" bIns="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US" sz="120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Click </a:t>
              </a:r>
              <a:r>
                <a:rPr lang="en-US" sz="1200" b="1" kern="0">
                  <a:solidFill>
                    <a:srgbClr val="FFFFFF"/>
                  </a:solidFill>
                  <a:latin typeface="Calibri" panose="020F0502020204030204" pitchFamily="34" charset="0"/>
                  <a:ea typeface="Calibri" panose="020F0502020204030204" pitchFamily="34" charset="0"/>
                  <a:cs typeface="Calibri" panose="020F0502020204030204" pitchFamily="34" charset="0"/>
                </a:rPr>
                <a:t>Save</a:t>
              </a:r>
              <a:endParaRPr kumimoji="0" lang="en-US" sz="120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6" name="Oval 15">
              <a:extLst>
                <a:ext uri="{FF2B5EF4-FFF2-40B4-BE49-F238E27FC236}">
                  <a16:creationId xmlns:a16="http://schemas.microsoft.com/office/drawing/2014/main" id="{3FF52962-7142-D3E2-35B2-F72F36FD58C5}"/>
                </a:ext>
              </a:extLst>
            </p:cNvPr>
            <p:cNvSpPr/>
            <p:nvPr/>
          </p:nvSpPr>
          <p:spPr>
            <a:xfrm>
              <a:off x="4314305" y="3009825"/>
              <a:ext cx="396000" cy="396000"/>
            </a:xfrm>
            <a:prstGeom prst="ellipse">
              <a:avLst/>
            </a:prstGeom>
            <a:solidFill>
              <a:srgbClr val="FFFFFF"/>
            </a:solidFill>
            <a:ln w="12700" cap="flat" cmpd="sng" algn="ctr">
              <a:solidFill>
                <a:schemeClr val="accent1"/>
              </a:solidFill>
              <a:prstDash val="solid"/>
            </a:ln>
            <a:effectLst/>
          </p:spPr>
          <p:txBody>
            <a:bodyPr wrap="none" lIns="72000" tIns="0" rIns="72000" b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40</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grpSp>
        <p:nvGrpSpPr>
          <p:cNvPr id="26" name="Group 25">
            <a:extLst>
              <a:ext uri="{FF2B5EF4-FFF2-40B4-BE49-F238E27FC236}">
                <a16:creationId xmlns:a16="http://schemas.microsoft.com/office/drawing/2014/main" id="{B6B0DCDD-19DC-2ED0-AE1E-93092494F162}"/>
              </a:ext>
            </a:extLst>
          </p:cNvPr>
          <p:cNvGrpSpPr/>
          <p:nvPr/>
        </p:nvGrpSpPr>
        <p:grpSpPr>
          <a:xfrm>
            <a:off x="3428182" y="5165645"/>
            <a:ext cx="3443673" cy="807371"/>
            <a:chOff x="6575435" y="2231873"/>
            <a:chExt cx="3669286" cy="781033"/>
          </a:xfrm>
        </p:grpSpPr>
        <p:pic>
          <p:nvPicPr>
            <p:cNvPr id="27" name="Picture 26">
              <a:extLst>
                <a:ext uri="{FF2B5EF4-FFF2-40B4-BE49-F238E27FC236}">
                  <a16:creationId xmlns:a16="http://schemas.microsoft.com/office/drawing/2014/main" id="{3AC31451-E5F8-D660-E055-2C640AF7475D}"/>
                </a:ext>
              </a:extLst>
            </p:cNvPr>
            <p:cNvPicPr>
              <a:picLocks noChangeAspect="1"/>
            </p:cNvPicPr>
            <p:nvPr/>
          </p:nvPicPr>
          <p:blipFill rotWithShape="1">
            <a:blip r:embed="rId4"/>
            <a:srcRect l="15974" t="32387" r="25382" b="32536"/>
            <a:stretch/>
          </p:blipFill>
          <p:spPr>
            <a:xfrm>
              <a:off x="6575435" y="2231873"/>
              <a:ext cx="3669286" cy="781033"/>
            </a:xfrm>
            <a:prstGeom prst="rect">
              <a:avLst/>
            </a:prstGeom>
            <a:ln w="12700">
              <a:solidFill>
                <a:srgbClr val="F0AB00"/>
              </a:solidFill>
            </a:ln>
          </p:spPr>
        </p:pic>
        <p:pic>
          <p:nvPicPr>
            <p:cNvPr id="29" name="Picture 28">
              <a:extLst>
                <a:ext uri="{FF2B5EF4-FFF2-40B4-BE49-F238E27FC236}">
                  <a16:creationId xmlns:a16="http://schemas.microsoft.com/office/drawing/2014/main" id="{03E9B8C2-D070-E29D-CD76-BA8568077725}"/>
                </a:ext>
              </a:extLst>
            </p:cNvPr>
            <p:cNvPicPr>
              <a:picLocks noChangeAspect="1"/>
            </p:cNvPicPr>
            <p:nvPr/>
          </p:nvPicPr>
          <p:blipFill rotWithShape="1">
            <a:blip r:embed="rId5"/>
            <a:srcRect t="1" r="22865" b="17700"/>
            <a:stretch/>
          </p:blipFill>
          <p:spPr>
            <a:xfrm>
              <a:off x="6623484" y="2754357"/>
              <a:ext cx="1028851" cy="193817"/>
            </a:xfrm>
            <a:prstGeom prst="rect">
              <a:avLst/>
            </a:prstGeom>
            <a:ln w="19050">
              <a:solidFill>
                <a:schemeClr val="accent2"/>
              </a:solidFill>
            </a:ln>
          </p:spPr>
        </p:pic>
      </p:grpSp>
      <p:pic>
        <p:nvPicPr>
          <p:cNvPr id="10" name="Picture 9">
            <a:extLst>
              <a:ext uri="{FF2B5EF4-FFF2-40B4-BE49-F238E27FC236}">
                <a16:creationId xmlns:a16="http://schemas.microsoft.com/office/drawing/2014/main" id="{6B299334-AE9F-D1EF-DA6B-415CE3169282}"/>
              </a:ext>
            </a:extLst>
          </p:cNvPr>
          <p:cNvPicPr>
            <a:picLocks noChangeAspect="1"/>
          </p:cNvPicPr>
          <p:nvPr/>
        </p:nvPicPr>
        <p:blipFill rotWithShape="1">
          <a:blip r:embed="rId6"/>
          <a:srcRect l="22106" t="11160" r="5129" b="79442"/>
          <a:stretch/>
        </p:blipFill>
        <p:spPr>
          <a:xfrm>
            <a:off x="10021904" y="1952586"/>
            <a:ext cx="1693578" cy="306495"/>
          </a:xfrm>
          <a:prstGeom prst="rect">
            <a:avLst/>
          </a:prstGeom>
          <a:ln w="12700">
            <a:solidFill>
              <a:schemeClr val="accent2"/>
            </a:solidFill>
          </a:ln>
        </p:spPr>
      </p:pic>
      <p:cxnSp>
        <p:nvCxnSpPr>
          <p:cNvPr id="13" name="Connector: Elbow 37">
            <a:extLst>
              <a:ext uri="{FF2B5EF4-FFF2-40B4-BE49-F238E27FC236}">
                <a16:creationId xmlns:a16="http://schemas.microsoft.com/office/drawing/2014/main" id="{90B4D5FF-F238-985E-7C5C-656DDC0B587E}"/>
              </a:ext>
            </a:extLst>
          </p:cNvPr>
          <p:cNvCxnSpPr>
            <a:cxnSpLocks/>
            <a:stCxn id="4" idx="3"/>
            <a:endCxn id="10" idx="1"/>
          </p:cNvCxnSpPr>
          <p:nvPr/>
        </p:nvCxnSpPr>
        <p:spPr>
          <a:xfrm flipV="1">
            <a:off x="4648059" y="2105834"/>
            <a:ext cx="5373845" cy="755371"/>
          </a:xfrm>
          <a:prstGeom prst="bentConnector3">
            <a:avLst>
              <a:gd name="adj1" fmla="val 50000"/>
            </a:avLst>
          </a:prstGeom>
          <a:noFill/>
          <a:ln w="19050" cap="flat" cmpd="sng" algn="ctr">
            <a:solidFill>
              <a:schemeClr val="accent1"/>
            </a:solidFill>
            <a:prstDash val="dash"/>
            <a:tailEnd type="triangle"/>
          </a:ln>
          <a:effectLst/>
        </p:spPr>
      </p:cxnSp>
      <p:sp>
        <p:nvSpPr>
          <p:cNvPr id="28" name="Rounded Rectangle 4">
            <a:extLst>
              <a:ext uri="{FF2B5EF4-FFF2-40B4-BE49-F238E27FC236}">
                <a16:creationId xmlns:a16="http://schemas.microsoft.com/office/drawing/2014/main" id="{29FD0EFF-2CE8-B87E-66BE-EBB252402B66}"/>
              </a:ext>
            </a:extLst>
          </p:cNvPr>
          <p:cNvSpPr/>
          <p:nvPr/>
        </p:nvSpPr>
        <p:spPr>
          <a:xfrm>
            <a:off x="3216000" y="1483544"/>
            <a:ext cx="2880000" cy="686605"/>
          </a:xfrm>
          <a:prstGeom prst="roundRect">
            <a:avLst>
              <a:gd name="adj" fmla="val 0"/>
            </a:avLst>
          </a:prstGeom>
          <a:solidFill>
            <a:schemeClr val="tx1"/>
          </a:solidFill>
          <a:ln w="6350" cap="flat" cmpd="sng" algn="ctr">
            <a:noFill/>
            <a:prstDash val="solid"/>
          </a:ln>
          <a:effectLst/>
        </p:spPr>
        <p:txBody>
          <a:bodyPr lIns="288000" rIns="288000" rtlCol="0" anchor="ctr">
            <a:no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lang="en-GB" sz="1200" kern="0">
                <a:solidFill>
                  <a:srgbClr val="FFFFFF"/>
                </a:solidFill>
                <a:latin typeface="Calibri" panose="020F0502020204030204" pitchFamily="34" charset="0"/>
                <a:ea typeface="Calibri" panose="020F0502020204030204" pitchFamily="34" charset="0"/>
                <a:cs typeface="Calibri" panose="020F0502020204030204" pitchFamily="34" charset="0"/>
              </a:rPr>
              <a:t>A </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new window appears: </a:t>
            </a:r>
          </a:p>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Upload Files (Step 2)</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0" name="Picture 29" descr="A screenshot of a computer">
            <a:extLst>
              <a:ext uri="{FF2B5EF4-FFF2-40B4-BE49-F238E27FC236}">
                <a16:creationId xmlns:a16="http://schemas.microsoft.com/office/drawing/2014/main" id="{94067796-A92B-A85E-ED3A-A4D56C9FF1CE}"/>
              </a:ext>
            </a:extLst>
          </p:cNvPr>
          <p:cNvPicPr>
            <a:picLocks noChangeAspect="1"/>
          </p:cNvPicPr>
          <p:nvPr/>
        </p:nvPicPr>
        <p:blipFill rotWithShape="1">
          <a:blip r:embed="rId3"/>
          <a:srcRect/>
          <a:stretch/>
        </p:blipFill>
        <p:spPr>
          <a:xfrm>
            <a:off x="7141151" y="3687670"/>
            <a:ext cx="4611600" cy="2430506"/>
          </a:xfrm>
          <a:prstGeom prst="rect">
            <a:avLst/>
          </a:prstGeom>
          <a:ln w="12700">
            <a:solidFill>
              <a:schemeClr val="accent2"/>
            </a:solidFill>
          </a:ln>
        </p:spPr>
      </p:pic>
      <p:pic>
        <p:nvPicPr>
          <p:cNvPr id="31" name="Picture 30" descr="A blue rectangle with white text&#10;&#10;Description automatically generated">
            <a:extLst>
              <a:ext uri="{FF2B5EF4-FFF2-40B4-BE49-F238E27FC236}">
                <a16:creationId xmlns:a16="http://schemas.microsoft.com/office/drawing/2014/main" id="{B18391A4-96D4-4968-C7B1-218AACB682F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137295" y="4073868"/>
            <a:ext cx="615456" cy="276849"/>
          </a:xfrm>
          <a:prstGeom prst="rect">
            <a:avLst/>
          </a:prstGeom>
          <a:ln w="19050">
            <a:solidFill>
              <a:schemeClr val="accent2"/>
            </a:solidFill>
          </a:ln>
        </p:spPr>
      </p:pic>
      <p:cxnSp>
        <p:nvCxnSpPr>
          <p:cNvPr id="18" name="Connector: Elbow 17">
            <a:extLst>
              <a:ext uri="{FF2B5EF4-FFF2-40B4-BE49-F238E27FC236}">
                <a16:creationId xmlns:a16="http://schemas.microsoft.com/office/drawing/2014/main" id="{0ECFFE12-29CE-E7FB-069F-99F809B82114}"/>
              </a:ext>
            </a:extLst>
          </p:cNvPr>
          <p:cNvCxnSpPr>
            <a:cxnSpLocks/>
            <a:stCxn id="15" idx="3"/>
            <a:endCxn id="31" idx="1"/>
          </p:cNvCxnSpPr>
          <p:nvPr/>
        </p:nvCxnSpPr>
        <p:spPr>
          <a:xfrm flipV="1">
            <a:off x="4656000" y="4212293"/>
            <a:ext cx="6481295" cy="39855"/>
          </a:xfrm>
          <a:prstGeom prst="bentConnector3">
            <a:avLst>
              <a:gd name="adj1" fmla="val 50000"/>
            </a:avLst>
          </a:prstGeom>
          <a:noFill/>
          <a:ln w="19050" cap="flat" cmpd="sng" algn="ctr">
            <a:solidFill>
              <a:schemeClr val="accent2"/>
            </a:solidFill>
            <a:prstDash val="dash"/>
            <a:tailEnd type="triangle"/>
          </a:ln>
          <a:effectLst/>
        </p:spPr>
      </p:cxnSp>
    </p:spTree>
    <p:extLst>
      <p:ext uri="{BB962C8B-B14F-4D97-AF65-F5344CB8AC3E}">
        <p14:creationId xmlns:p14="http://schemas.microsoft.com/office/powerpoint/2010/main" val="336299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2B13002-8596-3A61-088A-27236105506E}"/>
              </a:ext>
            </a:extLst>
          </p:cNvPr>
          <p:cNvGrpSpPr/>
          <p:nvPr/>
        </p:nvGrpSpPr>
        <p:grpSpPr>
          <a:xfrm>
            <a:off x="7202219" y="1411821"/>
            <a:ext cx="4611600" cy="2167402"/>
            <a:chOff x="7202219" y="1411821"/>
            <a:chExt cx="4611600" cy="2167402"/>
          </a:xfrm>
        </p:grpSpPr>
        <p:pic>
          <p:nvPicPr>
            <p:cNvPr id="5" name="Picture 4">
              <a:extLst>
                <a:ext uri="{FF2B5EF4-FFF2-40B4-BE49-F238E27FC236}">
                  <a16:creationId xmlns:a16="http://schemas.microsoft.com/office/drawing/2014/main" id="{C6EE3075-823A-2EBB-49CF-0DD46ED289D6}"/>
                </a:ext>
              </a:extLst>
            </p:cNvPr>
            <p:cNvPicPr>
              <a:picLocks noChangeAspect="1"/>
            </p:cNvPicPr>
            <p:nvPr/>
          </p:nvPicPr>
          <p:blipFill rotWithShape="1">
            <a:blip r:embed="rId3"/>
            <a:srcRect t="1" b="1114"/>
            <a:stretch/>
          </p:blipFill>
          <p:spPr>
            <a:xfrm>
              <a:off x="7202219" y="1411821"/>
              <a:ext cx="4611600" cy="2167402"/>
            </a:xfrm>
            <a:prstGeom prst="rect">
              <a:avLst/>
            </a:prstGeom>
            <a:ln w="12700">
              <a:solidFill>
                <a:schemeClr val="accent2"/>
              </a:solidFill>
            </a:ln>
          </p:spPr>
        </p:pic>
        <p:pic>
          <p:nvPicPr>
            <p:cNvPr id="10" name="Picture 9">
              <a:extLst>
                <a:ext uri="{FF2B5EF4-FFF2-40B4-BE49-F238E27FC236}">
                  <a16:creationId xmlns:a16="http://schemas.microsoft.com/office/drawing/2014/main" id="{9A737FD5-7161-EB7E-5179-BAB91F569AA0}"/>
                </a:ext>
              </a:extLst>
            </p:cNvPr>
            <p:cNvPicPr>
              <a:picLocks noChangeAspect="1"/>
            </p:cNvPicPr>
            <p:nvPr/>
          </p:nvPicPr>
          <p:blipFill>
            <a:blip r:embed="rId4"/>
            <a:srcRect t="3929"/>
            <a:stretch/>
          </p:blipFill>
          <p:spPr>
            <a:xfrm>
              <a:off x="8550111" y="2130506"/>
              <a:ext cx="847381" cy="511485"/>
            </a:xfrm>
            <a:prstGeom prst="rect">
              <a:avLst/>
            </a:prstGeom>
          </p:spPr>
        </p:pic>
      </p:grpSp>
      <p:sp>
        <p:nvSpPr>
          <p:cNvPr id="11" name="Slide Number Placeholder 10">
            <a:extLst>
              <a:ext uri="{FF2B5EF4-FFF2-40B4-BE49-F238E27FC236}">
                <a16:creationId xmlns:a16="http://schemas.microsoft.com/office/drawing/2014/main" id="{3CB2B9A8-549C-1650-8E78-B88B0FBE5564}"/>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9" name="Title 6">
            <a:extLst>
              <a:ext uri="{FF2B5EF4-FFF2-40B4-BE49-F238E27FC236}">
                <a16:creationId xmlns:a16="http://schemas.microsoft.com/office/drawing/2014/main" id="{7847D953-AF2C-422F-89DF-849987ECCED5}"/>
              </a:ext>
            </a:extLst>
          </p:cNvPr>
          <p:cNvSpPr>
            <a:spLocks noGrp="1"/>
          </p:cNvSpPr>
          <p:nvPr>
            <p:ph type="title"/>
          </p:nvPr>
        </p:nvSpPr>
        <p:spPr>
          <a:xfrm>
            <a:off x="407987" y="404812"/>
            <a:ext cx="11520488" cy="568229"/>
          </a:xfrm>
        </p:spPr>
        <p:txBody>
          <a:bodyPr>
            <a:noAutofit/>
          </a:bodyPr>
          <a:lstStyle/>
          <a:p>
            <a:r>
              <a:rPr lang="en-GB" sz="3000"/>
              <a:t>VCV Walkthrough </a:t>
            </a:r>
            <a:r>
              <a:rPr lang="en-GB" sz="3000">
                <a:solidFill>
                  <a:schemeClr val="tx1"/>
                </a:solidFill>
              </a:rPr>
              <a:t>- </a:t>
            </a:r>
            <a:r>
              <a:rPr kumimoji="0" lang="en-GB" sz="3000" b="0" i="0" u="none" strike="noStrike" kern="1200" cap="none" spc="0" normalizeH="0" baseline="0" noProof="0">
                <a:ln>
                  <a:noFill/>
                </a:ln>
                <a:solidFill>
                  <a:schemeClr val="tx1"/>
                </a:solidFill>
                <a:effectLst/>
                <a:uLnTx/>
                <a:uFillTx/>
                <a:ea typeface="+mn-ea"/>
                <a:cs typeface="+mn-cs"/>
              </a:rPr>
              <a:t>How to create an ESR study proposal</a:t>
            </a:r>
            <a:endParaRPr lang="en-GB" sz="3000">
              <a:solidFill>
                <a:schemeClr val="tx1"/>
              </a:solidFill>
            </a:endParaRPr>
          </a:p>
        </p:txBody>
      </p:sp>
      <p:grpSp>
        <p:nvGrpSpPr>
          <p:cNvPr id="4" name="Group 3">
            <a:extLst>
              <a:ext uri="{FF2B5EF4-FFF2-40B4-BE49-F238E27FC236}">
                <a16:creationId xmlns:a16="http://schemas.microsoft.com/office/drawing/2014/main" id="{C7AB9441-1B75-D115-7F52-E1BF13FEB8B7}"/>
              </a:ext>
            </a:extLst>
          </p:cNvPr>
          <p:cNvGrpSpPr/>
          <p:nvPr/>
        </p:nvGrpSpPr>
        <p:grpSpPr>
          <a:xfrm>
            <a:off x="402354" y="1459785"/>
            <a:ext cx="4242086" cy="1036136"/>
            <a:chOff x="4307038" y="2965537"/>
            <a:chExt cx="2977577" cy="727278"/>
          </a:xfrm>
        </p:grpSpPr>
        <p:sp>
          <p:nvSpPr>
            <p:cNvPr id="6" name="Rounded Rectangle 4">
              <a:extLst>
                <a:ext uri="{FF2B5EF4-FFF2-40B4-BE49-F238E27FC236}">
                  <a16:creationId xmlns:a16="http://schemas.microsoft.com/office/drawing/2014/main" id="{47C5E2F2-AC17-1D6E-F1B8-E772FC1C8EAE}"/>
                </a:ext>
              </a:extLst>
            </p:cNvPr>
            <p:cNvSpPr/>
            <p:nvPr/>
          </p:nvSpPr>
          <p:spPr>
            <a:xfrm>
              <a:off x="4505038" y="3206143"/>
              <a:ext cx="2779577" cy="486672"/>
            </a:xfrm>
            <a:prstGeom prst="roundRect">
              <a:avLst>
                <a:gd name="adj" fmla="val 0"/>
              </a:avLst>
            </a:prstGeom>
            <a:solidFill>
              <a:schemeClr val="accent1"/>
            </a:solidFill>
            <a:ln w="6350" cap="flat" cmpd="sng" algn="ctr">
              <a:noFill/>
              <a:prstDash val="solid"/>
            </a:ln>
            <a:effectLst/>
          </p:spPr>
          <p:txBody>
            <a:bodyPr rtlCol="0" anchor="ctr">
              <a:normAutofit/>
            </a:bodyPr>
            <a:lstStyle/>
            <a:p>
              <a:pPr marL="0" marR="0" lvl="0" indent="0" algn="ctr" defTabSz="914378" rtl="0" eaLnBrk="1" fontAlgn="auto" latinLnBrk="0" hangingPunct="1">
                <a:lnSpc>
                  <a:spcPts val="1400"/>
                </a:lnSpc>
                <a:spcBef>
                  <a:spcPts val="0"/>
                </a:spcBef>
                <a:spcAft>
                  <a:spcPts val="600"/>
                </a:spcAft>
                <a:buClrTx/>
                <a:buSzPts val="2400"/>
                <a:buFontTx/>
                <a:buNone/>
                <a:tabLst/>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Open the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Submission Checklist </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section, review the listed requirements and verify whether they have been completed</a:t>
              </a:r>
              <a:endParaRPr kumimoji="0" lang="en-GB" sz="1200" b="0" i="0" u="none" strike="noStrike" kern="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Oval 6">
              <a:extLst>
                <a:ext uri="{FF2B5EF4-FFF2-40B4-BE49-F238E27FC236}">
                  <a16:creationId xmlns:a16="http://schemas.microsoft.com/office/drawing/2014/main" id="{CFF75650-0908-A5AE-7C99-FF855AB82C62}"/>
                </a:ext>
              </a:extLst>
            </p:cNvPr>
            <p:cNvSpPr/>
            <p:nvPr/>
          </p:nvSpPr>
          <p:spPr>
            <a:xfrm>
              <a:off x="4307038" y="2965537"/>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800" b="1" kern="0">
                  <a:solidFill>
                    <a:srgbClr val="3F4444"/>
                  </a:solidFill>
                  <a:latin typeface="Calibri"/>
                  <a:cs typeface="Calibri" panose="020F0502020204030204" pitchFamily="34" charset="0"/>
                </a:rPr>
                <a:t>41</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sp>
        <p:nvSpPr>
          <p:cNvPr id="24" name="TextBox 23">
            <a:extLst>
              <a:ext uri="{FF2B5EF4-FFF2-40B4-BE49-F238E27FC236}">
                <a16:creationId xmlns:a16="http://schemas.microsoft.com/office/drawing/2014/main" id="{4826DE54-25A1-1FC8-AC10-E774DE5F4CDF}"/>
              </a:ext>
            </a:extLst>
          </p:cNvPr>
          <p:cNvSpPr txBox="1"/>
          <p:nvPr/>
        </p:nvSpPr>
        <p:spPr>
          <a:xfrm>
            <a:off x="407988" y="934071"/>
            <a:ext cx="6586525" cy="369332"/>
          </a:xfrm>
          <a:prstGeom prst="rect">
            <a:avLst/>
          </a:prstGeom>
          <a:noFill/>
        </p:spPr>
        <p:txBody>
          <a:bodyPr wrap="square" lIns="72000" tIns="45720" rIns="3600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rPr>
              <a:t>Submission Checklist section</a:t>
            </a:r>
          </a:p>
        </p:txBody>
      </p:sp>
      <p:grpSp>
        <p:nvGrpSpPr>
          <p:cNvPr id="37" name="Group 36">
            <a:extLst>
              <a:ext uri="{FF2B5EF4-FFF2-40B4-BE49-F238E27FC236}">
                <a16:creationId xmlns:a16="http://schemas.microsoft.com/office/drawing/2014/main" id="{F5C88AE4-10E8-7D6D-7C00-3DCDCFEC4365}"/>
              </a:ext>
            </a:extLst>
          </p:cNvPr>
          <p:cNvGrpSpPr/>
          <p:nvPr/>
        </p:nvGrpSpPr>
        <p:grpSpPr>
          <a:xfrm>
            <a:off x="413914" y="4783853"/>
            <a:ext cx="4242086" cy="1027412"/>
            <a:chOff x="4307038" y="2965537"/>
            <a:chExt cx="2977577" cy="721154"/>
          </a:xfrm>
        </p:grpSpPr>
        <p:sp>
          <p:nvSpPr>
            <p:cNvPr id="38" name="Rounded Rectangle 4">
              <a:extLst>
                <a:ext uri="{FF2B5EF4-FFF2-40B4-BE49-F238E27FC236}">
                  <a16:creationId xmlns:a16="http://schemas.microsoft.com/office/drawing/2014/main" id="{CFB3154B-E935-66C5-A207-E55A40322877}"/>
                </a:ext>
              </a:extLst>
            </p:cNvPr>
            <p:cNvSpPr/>
            <p:nvPr/>
          </p:nvSpPr>
          <p:spPr>
            <a:xfrm>
              <a:off x="4505038" y="3206142"/>
              <a:ext cx="2779577" cy="480549"/>
            </a:xfrm>
            <a:prstGeom prst="roundRect">
              <a:avLst>
                <a:gd name="adj" fmla="val 0"/>
              </a:avLst>
            </a:prstGeom>
            <a:solidFill>
              <a:schemeClr val="accent1"/>
            </a:solidFill>
            <a:ln w="6350" cap="flat" cmpd="sng" algn="ctr">
              <a:noFill/>
              <a:prstDash val="solid"/>
            </a:ln>
            <a:effectLst/>
          </p:spPr>
          <p:txBody>
            <a:bodyPr rtlCol="0" anchor="ctr">
              <a:normAutofit/>
            </a:bodyPr>
            <a:lstStyle/>
            <a:p>
              <a:pPr marL="0" marR="0" lvl="0" indent="0" algn="ctr" defTabSz="914378" rtl="0" eaLnBrk="1" fontAlgn="auto" latinLnBrk="0" hangingPunct="1">
                <a:lnSpc>
                  <a:spcPts val="1400"/>
                </a:lnSpc>
                <a:spcBef>
                  <a:spcPts val="0"/>
                </a:spcBef>
                <a:spcAft>
                  <a:spcPts val="600"/>
                </a:spcAft>
                <a:buClrTx/>
                <a:buSzPts val="2400"/>
                <a:buFontTx/>
                <a:buNone/>
                <a:tabLst/>
                <a:defRPr/>
              </a:pPr>
              <a:r>
                <a:rPr lang="en-GB" sz="1200" kern="0">
                  <a:solidFill>
                    <a:srgbClr val="FFFFFF"/>
                  </a:solidFill>
                  <a:latin typeface="Calibri" panose="020F0502020204030204" pitchFamily="34" charset="0"/>
                  <a:ea typeface="Calibri" panose="020F0502020204030204" pitchFamily="34" charset="0"/>
                  <a:cs typeface="Calibri" panose="020F0502020204030204" pitchFamily="34" charset="0"/>
                </a:rPr>
                <a:t>Click the </a:t>
              </a:r>
              <a:r>
                <a:rPr lang="en-GB" sz="1200" b="1" kern="0">
                  <a:solidFill>
                    <a:srgbClr val="FFFFFF"/>
                  </a:solidFill>
                  <a:latin typeface="Calibri" panose="020F0502020204030204" pitchFamily="34" charset="0"/>
                  <a:ea typeface="Calibri" panose="020F0502020204030204" pitchFamily="34" charset="0"/>
                  <a:cs typeface="Calibri" panose="020F0502020204030204" pitchFamily="34" charset="0"/>
                </a:rPr>
                <a:t>pencil icon</a:t>
              </a:r>
              <a:r>
                <a:rPr lang="en-GB" sz="1200" kern="0">
                  <a:solidFill>
                    <a:srgbClr val="FFFFFF"/>
                  </a:solidFill>
                  <a:latin typeface="Calibri" panose="020F0502020204030204" pitchFamily="34" charset="0"/>
                  <a:ea typeface="Calibri" panose="020F0502020204030204" pitchFamily="34" charset="0"/>
                  <a:cs typeface="Calibri" panose="020F0502020204030204" pitchFamily="34" charset="0"/>
                </a:rPr>
                <a:t> and tick the boxes from the checklist</a:t>
              </a:r>
            </a:p>
            <a:p>
              <a:pPr marL="0" marR="0" lvl="0" indent="0" algn="ctr" defTabSz="914378" rtl="0" eaLnBrk="1" fontAlgn="auto" latinLnBrk="0" hangingPunct="1">
                <a:lnSpc>
                  <a:spcPts val="1400"/>
                </a:lnSpc>
                <a:spcBef>
                  <a:spcPts val="0"/>
                </a:spcBef>
                <a:spcAft>
                  <a:spcPts val="600"/>
                </a:spcAft>
                <a:buClrTx/>
                <a:buSzPts val="2400"/>
                <a:buFontTx/>
                <a:buNone/>
                <a:tabLst/>
                <a:defRPr/>
              </a:pPr>
              <a:r>
                <a:rPr lang="en-GB" sz="1200" kern="0">
                  <a:solidFill>
                    <a:srgbClr val="FFFFFF"/>
                  </a:solidFill>
                  <a:latin typeface="Calibri" panose="020F0502020204030204" pitchFamily="34" charset="0"/>
                  <a:ea typeface="Calibri" panose="020F0502020204030204" pitchFamily="34" charset="0"/>
                  <a:cs typeface="Calibri" panose="020F0502020204030204" pitchFamily="34" charset="0"/>
                </a:rPr>
                <a:t>Click </a:t>
              </a:r>
              <a:r>
                <a:rPr lang="en-GB" sz="1200" b="1" kern="0">
                  <a:solidFill>
                    <a:srgbClr val="FFFFFF"/>
                  </a:solidFill>
                  <a:latin typeface="Calibri" panose="020F0502020204030204" pitchFamily="34" charset="0"/>
                  <a:ea typeface="Calibri" panose="020F0502020204030204" pitchFamily="34" charset="0"/>
                  <a:cs typeface="Calibri" panose="020F0502020204030204" pitchFamily="34" charset="0"/>
                </a:rPr>
                <a:t>Save</a:t>
              </a:r>
              <a:r>
                <a:rPr lang="en-GB" sz="1200" kern="0">
                  <a:solidFill>
                    <a:srgbClr val="FFFFFF"/>
                  </a:solidFill>
                  <a:latin typeface="Calibri" panose="020F0502020204030204" pitchFamily="34" charset="0"/>
                  <a:ea typeface="Calibri" panose="020F0502020204030204" pitchFamily="34" charset="0"/>
                  <a:cs typeface="Calibri" panose="020F0502020204030204" pitchFamily="34" charset="0"/>
                </a:rPr>
                <a:t>  </a:t>
              </a:r>
              <a:endPar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9" name="Oval 38">
              <a:extLst>
                <a:ext uri="{FF2B5EF4-FFF2-40B4-BE49-F238E27FC236}">
                  <a16:creationId xmlns:a16="http://schemas.microsoft.com/office/drawing/2014/main" id="{45FB50DD-0AC6-C28E-499A-76B6393129C1}"/>
                </a:ext>
              </a:extLst>
            </p:cNvPr>
            <p:cNvSpPr/>
            <p:nvPr/>
          </p:nvSpPr>
          <p:spPr>
            <a:xfrm>
              <a:off x="4307038" y="2965537"/>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42</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sp>
        <p:nvSpPr>
          <p:cNvPr id="8" name="Rounded Rectangle 4">
            <a:extLst>
              <a:ext uri="{FF2B5EF4-FFF2-40B4-BE49-F238E27FC236}">
                <a16:creationId xmlns:a16="http://schemas.microsoft.com/office/drawing/2014/main" id="{16D078BC-9D4C-8183-333A-79C0E978877C}"/>
              </a:ext>
            </a:extLst>
          </p:cNvPr>
          <p:cNvSpPr/>
          <p:nvPr/>
        </p:nvSpPr>
        <p:spPr>
          <a:xfrm>
            <a:off x="1357673" y="3055635"/>
            <a:ext cx="4230000" cy="1337438"/>
          </a:xfrm>
          <a:prstGeom prst="roundRect">
            <a:avLst>
              <a:gd name="adj" fmla="val 0"/>
            </a:avLst>
          </a:prstGeom>
          <a:solidFill>
            <a:srgbClr val="F8D580"/>
          </a:solidFill>
          <a:ln w="19050" cap="flat" cmpd="sng" algn="ctr">
            <a:solidFill>
              <a:schemeClr val="accent2"/>
            </a:solidFill>
            <a:prstDash val="solid"/>
          </a:ln>
          <a:effectLst/>
        </p:spPr>
        <p:txBody>
          <a:bodyPr lIns="180000" rIns="108000" rtlCol="0" anchor="ctr">
            <a:normAutofit/>
          </a:bodyPr>
          <a:lstStyle/>
          <a:p>
            <a:pPr marL="0" marR="0" lvl="0" indent="0" algn="l" defTabSz="914378" rtl="0" eaLnBrk="1" fontAlgn="auto" latinLnBrk="0" hangingPunct="1">
              <a:lnSpc>
                <a:spcPts val="1300"/>
              </a:lnSpc>
              <a:spcBef>
                <a:spcPts val="0"/>
              </a:spcBef>
              <a:spcAft>
                <a:spcPts val="400"/>
              </a:spcAft>
              <a:buClrTx/>
              <a:buSzPts val="2400"/>
              <a:buFontTx/>
              <a:buNone/>
              <a:tabLst/>
              <a:defRPr/>
            </a:pPr>
            <a:r>
              <a:rPr kumimoji="0" lang="en-GB" sz="1200" b="0" i="0" u="none" strike="noStrike" kern="0" cap="none" spc="0" normalizeH="0" baseline="0" noProof="0">
                <a:ln>
                  <a:noFill/>
                </a:ln>
                <a:solidFill>
                  <a:srgbClr val="000000"/>
                </a:solidFill>
                <a:effectLst/>
                <a:uLnTx/>
                <a:uFillTx/>
                <a:latin typeface="Calibri"/>
                <a:ea typeface="Calibri Light" panose="020F0302020204030204" pitchFamily="34" charset="0"/>
                <a:cs typeface="Calibri Light" panose="020F0302020204030204" pitchFamily="34" charset="0"/>
              </a:rPr>
              <a:t>Before the proposal is submitted for review, it is essential to:</a:t>
            </a:r>
          </a:p>
          <a:p>
            <a:pPr marL="144000" marR="0" lvl="0" indent="-144000" algn="l" defTabSz="914378" rtl="0" eaLnBrk="1" fontAlgn="auto" latinLnBrk="0" hangingPunct="1">
              <a:lnSpc>
                <a:spcPts val="1400"/>
              </a:lnSpc>
              <a:spcBef>
                <a:spcPts val="0"/>
              </a:spcBef>
              <a:spcAft>
                <a:spcPts val="0"/>
              </a:spcAft>
              <a:buClrTx/>
              <a:buSzPct val="100000"/>
              <a:buFont typeface="Arial" panose="020B0604020202020204" pitchFamily="34" charset="0"/>
              <a:buChar char="•"/>
              <a:tabLst/>
              <a:defRPr/>
            </a:pPr>
            <a:r>
              <a:rPr kumimoji="0" lang="en-GB" sz="1200" b="0" i="0" u="none" strike="noStrike" kern="0" cap="none" spc="0" normalizeH="0" baseline="0" noProof="0">
                <a:ln>
                  <a:noFill/>
                </a:ln>
                <a:solidFill>
                  <a:srgbClr val="000000"/>
                </a:solidFill>
                <a:effectLst/>
                <a:uLnTx/>
                <a:uFillTx/>
                <a:latin typeface="Calibri"/>
                <a:ea typeface="Calibri Light" panose="020F0302020204030204" pitchFamily="34" charset="0"/>
                <a:cs typeface="Calibri Light" panose="020F0302020204030204" pitchFamily="34" charset="0"/>
              </a:rPr>
              <a:t>Upload </a:t>
            </a:r>
            <a:r>
              <a:rPr kumimoji="0" lang="en-GB" sz="1200" b="1" i="0" u="none" strike="noStrike" kern="0" cap="none" spc="0" normalizeH="0" baseline="0" noProof="0">
                <a:ln>
                  <a:noFill/>
                </a:ln>
                <a:solidFill>
                  <a:srgbClr val="000000"/>
                </a:solidFill>
                <a:effectLst/>
                <a:uLnTx/>
                <a:uFillTx/>
                <a:latin typeface="Calibri"/>
                <a:ea typeface="Calibri Light" panose="020F0302020204030204" pitchFamily="34" charset="0"/>
                <a:cs typeface="Calibri Light" panose="020F0302020204030204" pitchFamily="34" charset="0"/>
              </a:rPr>
              <a:t>P</a:t>
            </a:r>
            <a:r>
              <a:rPr kumimoji="0" lang="pl-PL" sz="1200" b="1" i="0" u="none" strike="noStrike" kern="0" cap="none" spc="0" normalizeH="0" baseline="0" noProof="0">
                <a:ln>
                  <a:noFill/>
                </a:ln>
                <a:solidFill>
                  <a:srgbClr val="000000"/>
                </a:solidFill>
                <a:effectLst/>
                <a:uLnTx/>
                <a:uFillTx/>
                <a:latin typeface="Calibri"/>
                <a:ea typeface="Calibri Light" panose="020F0302020204030204" pitchFamily="34" charset="0"/>
                <a:cs typeface="Calibri Light" panose="020F0302020204030204" pitchFamily="34" charset="0"/>
              </a:rPr>
              <a:t>rimary </a:t>
            </a:r>
            <a:r>
              <a:rPr kumimoji="0" lang="en-GB" sz="1200" b="1" i="0" u="none" strike="noStrike" kern="0" cap="none" spc="0" normalizeH="0" baseline="0" noProof="0">
                <a:ln>
                  <a:noFill/>
                </a:ln>
                <a:solidFill>
                  <a:srgbClr val="000000"/>
                </a:solidFill>
                <a:effectLst/>
                <a:uLnTx/>
                <a:uFillTx/>
                <a:latin typeface="Calibri"/>
                <a:ea typeface="Calibri Light" panose="020F0302020204030204" pitchFamily="34" charset="0"/>
                <a:cs typeface="Calibri Light" panose="020F0302020204030204" pitchFamily="34" charset="0"/>
              </a:rPr>
              <a:t>I</a:t>
            </a:r>
            <a:r>
              <a:rPr kumimoji="0" lang="pl-PL" sz="1200" b="1" i="0" u="none" strike="noStrike" kern="0" cap="none" spc="0" normalizeH="0" baseline="0" noProof="0">
                <a:ln>
                  <a:noFill/>
                </a:ln>
                <a:solidFill>
                  <a:srgbClr val="000000"/>
                </a:solidFill>
                <a:effectLst/>
                <a:uLnTx/>
                <a:uFillTx/>
                <a:latin typeface="Calibri"/>
                <a:ea typeface="Calibri Light" panose="020F0302020204030204" pitchFamily="34" charset="0"/>
                <a:cs typeface="Calibri Light" panose="020F0302020204030204" pitchFamily="34" charset="0"/>
              </a:rPr>
              <a:t>nvestigator</a:t>
            </a:r>
            <a:r>
              <a:rPr kumimoji="0" lang="en-GB" sz="1200" b="1" i="0" u="none" strike="noStrike" kern="0" cap="none" spc="0" normalizeH="0" baseline="0" noProof="0">
                <a:ln>
                  <a:noFill/>
                </a:ln>
                <a:solidFill>
                  <a:srgbClr val="000000"/>
                </a:solidFill>
                <a:effectLst/>
                <a:uLnTx/>
                <a:uFillTx/>
                <a:latin typeface="Calibri"/>
                <a:ea typeface="Calibri Light" panose="020F0302020204030204" pitchFamily="34" charset="0"/>
                <a:cs typeface="Calibri Light" panose="020F0302020204030204" pitchFamily="34" charset="0"/>
              </a:rPr>
              <a:t> CV</a:t>
            </a:r>
            <a:r>
              <a:rPr kumimoji="0" lang="en-GB" sz="1200" b="0" i="0" u="none" strike="noStrike" kern="0" cap="none" spc="0" normalizeH="0" baseline="0" noProof="0">
                <a:ln>
                  <a:noFill/>
                </a:ln>
                <a:solidFill>
                  <a:srgbClr val="000000"/>
                </a:solidFill>
                <a:effectLst/>
                <a:uLnTx/>
                <a:uFillTx/>
                <a:latin typeface="Calibri"/>
                <a:ea typeface="Calibri Light" panose="020F0302020204030204" pitchFamily="34" charset="0"/>
                <a:cs typeface="Calibri Light" panose="020F0302020204030204" pitchFamily="34" charset="0"/>
              </a:rPr>
              <a:t> </a:t>
            </a:r>
          </a:p>
          <a:p>
            <a:pPr marL="144000" marR="0" lvl="0" indent="-144000" algn="l" defTabSz="914378" rtl="0" eaLnBrk="1" fontAlgn="auto" latinLnBrk="0" hangingPunct="1">
              <a:lnSpc>
                <a:spcPts val="1400"/>
              </a:lnSpc>
              <a:spcBef>
                <a:spcPts val="0"/>
              </a:spcBef>
              <a:spcAft>
                <a:spcPts val="0"/>
              </a:spcAft>
              <a:buClrTx/>
              <a:buSzPct val="100000"/>
              <a:buFont typeface="Arial" panose="020B0604020202020204" pitchFamily="34" charset="0"/>
              <a:buChar char="•"/>
              <a:tabLst/>
              <a:defRPr/>
            </a:pPr>
            <a:r>
              <a:rPr kumimoji="0" lang="en-GB" sz="1200" b="0" i="0" u="none" strike="noStrike" kern="0" cap="none" spc="0" normalizeH="0" baseline="0" noProof="0">
                <a:ln>
                  <a:noFill/>
                </a:ln>
                <a:solidFill>
                  <a:srgbClr val="000000"/>
                </a:solidFill>
                <a:effectLst/>
                <a:uLnTx/>
                <a:uFillTx/>
                <a:latin typeface="Calibri"/>
                <a:ea typeface="Calibri Light" panose="020F0302020204030204" pitchFamily="34" charset="0"/>
                <a:cs typeface="Calibri Light" panose="020F0302020204030204" pitchFamily="34" charset="0"/>
              </a:rPr>
              <a:t>Provide </a:t>
            </a:r>
            <a:r>
              <a:rPr kumimoji="0" lang="pl-PL" sz="1200" b="0" i="0" u="none" strike="noStrike" kern="0" cap="none" spc="0" normalizeH="0" baseline="0" noProof="0">
                <a:ln>
                  <a:noFill/>
                </a:ln>
                <a:solidFill>
                  <a:srgbClr val="000000"/>
                </a:solidFill>
                <a:effectLst/>
                <a:uLnTx/>
                <a:uFillTx/>
                <a:latin typeface="Calibri"/>
                <a:ea typeface="Calibri Light" panose="020F0302020204030204" pitchFamily="34" charset="0"/>
                <a:cs typeface="Calibri Light" panose="020F0302020204030204" pitchFamily="34" charset="0"/>
              </a:rPr>
              <a:t>at least one </a:t>
            </a:r>
            <a:r>
              <a:rPr kumimoji="0" lang="en-GB" sz="1200" b="1" i="0" u="none" strike="noStrike" kern="0" cap="none" spc="0" normalizeH="0" baseline="0" noProof="0">
                <a:ln>
                  <a:noFill/>
                </a:ln>
                <a:solidFill>
                  <a:srgbClr val="000000"/>
                </a:solidFill>
                <a:effectLst/>
                <a:uLnTx/>
                <a:uFillTx/>
                <a:latin typeface="Calibri"/>
                <a:ea typeface="Calibri Light" panose="020F0302020204030204" pitchFamily="34" charset="0"/>
                <a:cs typeface="Calibri Light" panose="020F0302020204030204" pitchFamily="34" charset="0"/>
              </a:rPr>
              <a:t>Planned Publication </a:t>
            </a:r>
          </a:p>
          <a:p>
            <a:pPr marL="144000" marR="0" lvl="0" indent="-144000" algn="l" defTabSz="914378" rtl="0" eaLnBrk="1" fontAlgn="auto" latinLnBrk="0" hangingPunct="1">
              <a:lnSpc>
                <a:spcPts val="1400"/>
              </a:lnSpc>
              <a:spcBef>
                <a:spcPts val="0"/>
              </a:spcBef>
              <a:buClrTx/>
              <a:buSzPct val="100000"/>
              <a:buFont typeface="Arial" panose="020B0604020202020204" pitchFamily="34" charset="0"/>
              <a:buChar char="•"/>
              <a:tabLst/>
              <a:defRPr/>
            </a:pPr>
            <a:r>
              <a:rPr kumimoji="0" lang="en-GB" sz="1200" b="0" i="0" u="none" strike="noStrike" kern="0" cap="none" spc="0" normalizeH="0" baseline="0" noProof="0">
                <a:ln>
                  <a:noFill/>
                </a:ln>
                <a:solidFill>
                  <a:srgbClr val="000000"/>
                </a:solidFill>
                <a:effectLst/>
                <a:uLnTx/>
                <a:uFillTx/>
                <a:latin typeface="Calibri"/>
                <a:ea typeface="Calibri Light" panose="020F0302020204030204" pitchFamily="34" charset="0"/>
                <a:cs typeface="Calibri Light" panose="020F0302020204030204" pitchFamily="34" charset="0"/>
              </a:rPr>
              <a:t>Upload </a:t>
            </a:r>
            <a:r>
              <a:rPr kumimoji="0" lang="en-GB" sz="1200" b="1" i="0" u="none" strike="noStrike" kern="0" cap="none" spc="0" normalizeH="0" baseline="0" noProof="0">
                <a:ln>
                  <a:noFill/>
                </a:ln>
                <a:solidFill>
                  <a:srgbClr val="000000"/>
                </a:solidFill>
                <a:effectLst/>
                <a:uLnTx/>
                <a:uFillTx/>
                <a:latin typeface="Calibri"/>
                <a:ea typeface="Calibri Light" panose="020F0302020204030204" pitchFamily="34" charset="0"/>
                <a:cs typeface="Calibri Light" panose="020F0302020204030204" pitchFamily="34" charset="0"/>
              </a:rPr>
              <a:t>Budget</a:t>
            </a:r>
            <a:r>
              <a:rPr kumimoji="0" lang="en-GB" sz="1200" b="0" i="0" u="none" strike="noStrike" kern="0" cap="none" spc="0" normalizeH="0" baseline="0" noProof="0">
                <a:ln>
                  <a:noFill/>
                </a:ln>
                <a:solidFill>
                  <a:srgbClr val="000000"/>
                </a:solidFill>
                <a:effectLst/>
                <a:uLnTx/>
                <a:uFillTx/>
                <a:latin typeface="Calibri"/>
                <a:ea typeface="Calibri Light" panose="020F0302020204030204" pitchFamily="34" charset="0"/>
                <a:cs typeface="Calibri Light" panose="020F0302020204030204" pitchFamily="34" charset="0"/>
              </a:rPr>
              <a:t> </a:t>
            </a:r>
            <a:r>
              <a:rPr kumimoji="0" lang="pl-PL" sz="1200" b="0" i="0" u="none" strike="noStrike" kern="0" cap="none" spc="0" normalizeH="0" baseline="0" noProof="0">
                <a:ln>
                  <a:noFill/>
                </a:ln>
                <a:solidFill>
                  <a:srgbClr val="000000"/>
                </a:solidFill>
                <a:effectLst/>
                <a:uLnTx/>
                <a:uFillTx/>
                <a:latin typeface="Calibri"/>
                <a:ea typeface="Calibri Light" panose="020F0302020204030204" pitchFamily="34" charset="0"/>
                <a:cs typeface="Calibri Light" panose="020F0302020204030204" pitchFamily="34" charset="0"/>
              </a:rPr>
              <a:t>(if funding is requested) </a:t>
            </a:r>
            <a:endParaRPr kumimoji="0" lang="en-GB" sz="1200" b="0" i="0" u="none" strike="noStrike" kern="0" cap="none" spc="0" normalizeH="0" baseline="0" noProof="0">
              <a:ln>
                <a:noFill/>
              </a:ln>
              <a:solidFill>
                <a:srgbClr val="000000"/>
              </a:solidFill>
              <a:effectLst/>
              <a:uLnTx/>
              <a:uFillTx/>
              <a:latin typeface="Calibri"/>
              <a:ea typeface="Calibri Light" panose="020F0302020204030204" pitchFamily="34" charset="0"/>
              <a:cs typeface="Calibri Light" panose="020F0302020204030204" pitchFamily="34" charset="0"/>
            </a:endParaRPr>
          </a:p>
          <a:p>
            <a:pPr marL="144000" marR="0" lvl="0" indent="-144000" algn="l" defTabSz="914378" rtl="0" eaLnBrk="1" fontAlgn="auto" latinLnBrk="0" hangingPunct="1">
              <a:lnSpc>
                <a:spcPts val="1400"/>
              </a:lnSpc>
              <a:spcBef>
                <a:spcPts val="0"/>
              </a:spcBef>
              <a:spcAft>
                <a:spcPts val="600"/>
              </a:spcAft>
              <a:buClrTx/>
              <a:buSzPct val="100000"/>
              <a:buFont typeface="Arial" panose="020B0604020202020204" pitchFamily="34" charset="0"/>
              <a:buChar char="•"/>
              <a:tabLst/>
              <a:defRPr/>
            </a:pPr>
            <a:r>
              <a:rPr kumimoji="0" lang="en-GB" sz="1200" b="0" i="0" u="none" strike="noStrike" kern="0" cap="none" spc="0" normalizeH="0" baseline="0" noProof="0">
                <a:ln>
                  <a:noFill/>
                </a:ln>
                <a:solidFill>
                  <a:srgbClr val="000000"/>
                </a:solidFill>
                <a:effectLst/>
                <a:uLnTx/>
                <a:uFillTx/>
                <a:latin typeface="Calibri"/>
                <a:ea typeface="Calibri Light" panose="020F0302020204030204" pitchFamily="34" charset="0"/>
                <a:cs typeface="Calibri Light" panose="020F0302020204030204" pitchFamily="34" charset="0"/>
              </a:rPr>
              <a:t>Upload </a:t>
            </a:r>
            <a:r>
              <a:rPr kumimoji="0" lang="en-GB" sz="1200" b="1" i="0" u="none" strike="noStrike" kern="0" cap="none" spc="0" normalizeH="0" baseline="0" noProof="0">
                <a:ln>
                  <a:noFill/>
                </a:ln>
                <a:solidFill>
                  <a:srgbClr val="000000"/>
                </a:solidFill>
                <a:effectLst/>
                <a:uLnTx/>
                <a:uFillTx/>
                <a:latin typeface="Calibri"/>
                <a:ea typeface="Calibri Light" panose="020F0302020204030204" pitchFamily="34" charset="0"/>
                <a:cs typeface="Calibri Light" panose="020F0302020204030204" pitchFamily="34" charset="0"/>
              </a:rPr>
              <a:t>Study Design template </a:t>
            </a:r>
            <a:r>
              <a:rPr kumimoji="0" lang="en-GB" sz="1200" b="0" i="0" u="none" strike="noStrike" kern="0" cap="none" spc="0" normalizeH="0" baseline="0" noProof="0">
                <a:ln>
                  <a:noFill/>
                </a:ln>
                <a:solidFill>
                  <a:srgbClr val="000000"/>
                </a:solidFill>
                <a:effectLst/>
                <a:uLnTx/>
                <a:uFillTx/>
                <a:latin typeface="Calibri"/>
                <a:ea typeface="Calibri Light" panose="020F0302020204030204" pitchFamily="34" charset="0"/>
                <a:cs typeface="Calibri Light" panose="020F0302020204030204" pitchFamily="34" charset="0"/>
              </a:rPr>
              <a:t>(for Oncology and Immuno-Oncology studies)</a:t>
            </a:r>
          </a:p>
        </p:txBody>
      </p:sp>
      <p:pic>
        <p:nvPicPr>
          <p:cNvPr id="12" name="Picture 11" descr="A black pencil with a white background&#10;&#10;Description automatically generated">
            <a:extLst>
              <a:ext uri="{FF2B5EF4-FFF2-40B4-BE49-F238E27FC236}">
                <a16:creationId xmlns:a16="http://schemas.microsoft.com/office/drawing/2014/main" id="{E7EB4BF1-6C7E-B82E-45ED-75096FE500E6}"/>
              </a:ext>
            </a:extLst>
          </p:cNvPr>
          <p:cNvPicPr>
            <a:picLocks noChangeAspect="1"/>
          </p:cNvPicPr>
          <p:nvPr/>
        </p:nvPicPr>
        <p:blipFill>
          <a:blip r:embed="rId5"/>
          <a:stretch>
            <a:fillRect/>
          </a:stretch>
        </p:blipFill>
        <p:spPr>
          <a:xfrm>
            <a:off x="11282284" y="1741871"/>
            <a:ext cx="425210" cy="380591"/>
          </a:xfrm>
          <a:prstGeom prst="rect">
            <a:avLst/>
          </a:prstGeom>
          <a:ln w="28575">
            <a:solidFill>
              <a:schemeClr val="accent2"/>
            </a:solidFill>
          </a:ln>
        </p:spPr>
      </p:pic>
      <p:pic>
        <p:nvPicPr>
          <p:cNvPr id="28" name="Picture 27">
            <a:extLst>
              <a:ext uri="{FF2B5EF4-FFF2-40B4-BE49-F238E27FC236}">
                <a16:creationId xmlns:a16="http://schemas.microsoft.com/office/drawing/2014/main" id="{58827E7E-ADC4-FE70-7273-3D7C9CF439B6}"/>
              </a:ext>
            </a:extLst>
          </p:cNvPr>
          <p:cNvPicPr>
            <a:picLocks noChangeAspect="1"/>
          </p:cNvPicPr>
          <p:nvPr/>
        </p:nvPicPr>
        <p:blipFill>
          <a:blip r:embed="rId6"/>
          <a:stretch>
            <a:fillRect/>
          </a:stretch>
        </p:blipFill>
        <p:spPr>
          <a:xfrm>
            <a:off x="7202219" y="3736606"/>
            <a:ext cx="4611600" cy="2162749"/>
          </a:xfrm>
          <a:prstGeom prst="rect">
            <a:avLst/>
          </a:prstGeom>
          <a:ln w="12700">
            <a:solidFill>
              <a:schemeClr val="accent2"/>
            </a:solidFill>
          </a:ln>
        </p:spPr>
      </p:pic>
      <p:pic>
        <p:nvPicPr>
          <p:cNvPr id="2" name="Picture 1" descr="A blue rectangle with white text&#10;&#10;Description automatically generated">
            <a:extLst>
              <a:ext uri="{FF2B5EF4-FFF2-40B4-BE49-F238E27FC236}">
                <a16:creationId xmlns:a16="http://schemas.microsoft.com/office/drawing/2014/main" id="{7EF28BC1-389E-0A87-BF2C-03BD27741C6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164824" y="4096129"/>
            <a:ext cx="660130" cy="296944"/>
          </a:xfrm>
          <a:prstGeom prst="rect">
            <a:avLst/>
          </a:prstGeom>
          <a:ln w="25400">
            <a:solidFill>
              <a:schemeClr val="accent2"/>
            </a:solidFill>
          </a:ln>
        </p:spPr>
      </p:pic>
      <p:cxnSp>
        <p:nvCxnSpPr>
          <p:cNvPr id="25" name="Connector: Elbow 24">
            <a:extLst>
              <a:ext uri="{FF2B5EF4-FFF2-40B4-BE49-F238E27FC236}">
                <a16:creationId xmlns:a16="http://schemas.microsoft.com/office/drawing/2014/main" id="{C7D939AF-393F-F5FE-C6D1-2B3263EB90A5}"/>
              </a:ext>
            </a:extLst>
          </p:cNvPr>
          <p:cNvCxnSpPr>
            <a:cxnSpLocks/>
            <a:stCxn id="38" idx="3"/>
            <a:endCxn id="2" idx="1"/>
          </p:cNvCxnSpPr>
          <p:nvPr/>
        </p:nvCxnSpPr>
        <p:spPr>
          <a:xfrm flipV="1">
            <a:off x="4656000" y="4244601"/>
            <a:ext cx="6508824" cy="1224351"/>
          </a:xfrm>
          <a:prstGeom prst="bentConnector3">
            <a:avLst>
              <a:gd name="adj1" fmla="val 33423"/>
            </a:avLst>
          </a:prstGeom>
          <a:noFill/>
          <a:ln w="19050" cap="flat" cmpd="sng" algn="ctr">
            <a:solidFill>
              <a:schemeClr val="accent2"/>
            </a:solidFill>
            <a:prstDash val="dash"/>
            <a:tailEnd type="triangle"/>
          </a:ln>
          <a:effectLst/>
        </p:spPr>
      </p:cxnSp>
      <p:pic>
        <p:nvPicPr>
          <p:cNvPr id="13" name="Picture 12">
            <a:extLst>
              <a:ext uri="{FF2B5EF4-FFF2-40B4-BE49-F238E27FC236}">
                <a16:creationId xmlns:a16="http://schemas.microsoft.com/office/drawing/2014/main" id="{FD7CE2E5-56E8-2112-31E5-92CC56E1E6F2}"/>
              </a:ext>
            </a:extLst>
          </p:cNvPr>
          <p:cNvPicPr>
            <a:picLocks noChangeAspect="1"/>
          </p:cNvPicPr>
          <p:nvPr/>
        </p:nvPicPr>
        <p:blipFill>
          <a:blip r:embed="rId4"/>
          <a:stretch>
            <a:fillRect/>
          </a:stretch>
        </p:blipFill>
        <p:spPr>
          <a:xfrm>
            <a:off x="8084922" y="4492338"/>
            <a:ext cx="1519923" cy="954952"/>
          </a:xfrm>
          <a:prstGeom prst="rect">
            <a:avLst/>
          </a:prstGeom>
          <a:ln w="19050">
            <a:solidFill>
              <a:schemeClr val="accent2"/>
            </a:solidFill>
          </a:ln>
        </p:spPr>
      </p:pic>
    </p:spTree>
    <p:extLst>
      <p:ext uri="{BB962C8B-B14F-4D97-AF65-F5344CB8AC3E}">
        <p14:creationId xmlns:p14="http://schemas.microsoft.com/office/powerpoint/2010/main" val="2967180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D246BA1-51FD-24EF-6628-8AE12BEC8097}"/>
              </a:ext>
            </a:extLst>
          </p:cNvPr>
          <p:cNvGrpSpPr/>
          <p:nvPr/>
        </p:nvGrpSpPr>
        <p:grpSpPr>
          <a:xfrm>
            <a:off x="7172412" y="3689276"/>
            <a:ext cx="4611600" cy="2393219"/>
            <a:chOff x="7172412" y="3689276"/>
            <a:chExt cx="4611600" cy="2393219"/>
          </a:xfrm>
        </p:grpSpPr>
        <p:grpSp>
          <p:nvGrpSpPr>
            <p:cNvPr id="9" name="Group 8">
              <a:extLst>
                <a:ext uri="{FF2B5EF4-FFF2-40B4-BE49-F238E27FC236}">
                  <a16:creationId xmlns:a16="http://schemas.microsoft.com/office/drawing/2014/main" id="{6FF9B481-7536-9BCC-0BFC-5F473E30AA71}"/>
                </a:ext>
              </a:extLst>
            </p:cNvPr>
            <p:cNvGrpSpPr/>
            <p:nvPr/>
          </p:nvGrpSpPr>
          <p:grpSpPr>
            <a:xfrm>
              <a:off x="7172412" y="3689276"/>
              <a:ext cx="4611600" cy="2393219"/>
              <a:chOff x="7172412" y="3689276"/>
              <a:chExt cx="4611600" cy="2393219"/>
            </a:xfrm>
          </p:grpSpPr>
          <p:pic>
            <p:nvPicPr>
              <p:cNvPr id="26" name="Picture 25">
                <a:extLst>
                  <a:ext uri="{FF2B5EF4-FFF2-40B4-BE49-F238E27FC236}">
                    <a16:creationId xmlns:a16="http://schemas.microsoft.com/office/drawing/2014/main" id="{23D5E70D-6138-0F86-5ED6-701EA94D0E0D}"/>
                  </a:ext>
                </a:extLst>
              </p:cNvPr>
              <p:cNvPicPr>
                <a:picLocks noChangeAspect="1"/>
              </p:cNvPicPr>
              <p:nvPr/>
            </p:nvPicPr>
            <p:blipFill>
              <a:blip r:embed="rId2"/>
              <a:stretch>
                <a:fillRect/>
              </a:stretch>
            </p:blipFill>
            <p:spPr>
              <a:xfrm>
                <a:off x="7172412" y="3689276"/>
                <a:ext cx="4611600" cy="2393219"/>
              </a:xfrm>
              <a:prstGeom prst="rect">
                <a:avLst/>
              </a:prstGeom>
              <a:ln w="12700">
                <a:solidFill>
                  <a:schemeClr val="accent2"/>
                </a:solidFill>
              </a:ln>
            </p:spPr>
          </p:pic>
          <p:pic>
            <p:nvPicPr>
              <p:cNvPr id="8" name="Picture 7">
                <a:extLst>
                  <a:ext uri="{FF2B5EF4-FFF2-40B4-BE49-F238E27FC236}">
                    <a16:creationId xmlns:a16="http://schemas.microsoft.com/office/drawing/2014/main" id="{F0359620-7B44-C4D5-87CC-99F8A169D8CC}"/>
                  </a:ext>
                </a:extLst>
              </p:cNvPr>
              <p:cNvPicPr>
                <a:picLocks noChangeAspect="1"/>
              </p:cNvPicPr>
              <p:nvPr/>
            </p:nvPicPr>
            <p:blipFill>
              <a:blip r:embed="rId3"/>
              <a:stretch>
                <a:fillRect/>
              </a:stretch>
            </p:blipFill>
            <p:spPr>
              <a:xfrm>
                <a:off x="8253313" y="4100140"/>
                <a:ext cx="2446432" cy="1594997"/>
              </a:xfrm>
              <a:prstGeom prst="rect">
                <a:avLst/>
              </a:prstGeom>
            </p:spPr>
          </p:pic>
        </p:grpSp>
        <p:pic>
          <p:nvPicPr>
            <p:cNvPr id="14" name="Picture 13">
              <a:extLst>
                <a:ext uri="{FF2B5EF4-FFF2-40B4-BE49-F238E27FC236}">
                  <a16:creationId xmlns:a16="http://schemas.microsoft.com/office/drawing/2014/main" id="{7643B3EA-1F73-AF19-5549-460137178024}"/>
                </a:ext>
              </a:extLst>
            </p:cNvPr>
            <p:cNvPicPr>
              <a:picLocks noChangeAspect="1"/>
            </p:cNvPicPr>
            <p:nvPr/>
          </p:nvPicPr>
          <p:blipFill>
            <a:blip r:embed="rId4"/>
            <a:srcRect l="5665" t="4051" r="-1"/>
            <a:stretch/>
          </p:blipFill>
          <p:spPr>
            <a:xfrm>
              <a:off x="10443625" y="5465146"/>
              <a:ext cx="512240" cy="338194"/>
            </a:xfrm>
            <a:prstGeom prst="rect">
              <a:avLst/>
            </a:prstGeom>
            <a:ln w="19050">
              <a:solidFill>
                <a:schemeClr val="accent2"/>
              </a:solidFill>
            </a:ln>
          </p:spPr>
        </p:pic>
      </p:grpSp>
      <p:sp>
        <p:nvSpPr>
          <p:cNvPr id="3" name="Slide Number Placeholder 2">
            <a:extLst>
              <a:ext uri="{FF2B5EF4-FFF2-40B4-BE49-F238E27FC236}">
                <a16:creationId xmlns:a16="http://schemas.microsoft.com/office/drawing/2014/main" id="{D5F0B9D8-9032-D53D-7CE8-B1B0F7EFB70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33</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grpSp>
        <p:nvGrpSpPr>
          <p:cNvPr id="51" name="Group 50">
            <a:extLst>
              <a:ext uri="{FF2B5EF4-FFF2-40B4-BE49-F238E27FC236}">
                <a16:creationId xmlns:a16="http://schemas.microsoft.com/office/drawing/2014/main" id="{D58D8594-2725-1E52-B67C-F5DDA85EAE6A}"/>
              </a:ext>
            </a:extLst>
          </p:cNvPr>
          <p:cNvGrpSpPr/>
          <p:nvPr/>
        </p:nvGrpSpPr>
        <p:grpSpPr>
          <a:xfrm>
            <a:off x="401887" y="1595732"/>
            <a:ext cx="4233846" cy="900628"/>
            <a:chOff x="4314305" y="3013239"/>
            <a:chExt cx="2971794" cy="632165"/>
          </a:xfrm>
        </p:grpSpPr>
        <p:sp>
          <p:nvSpPr>
            <p:cNvPr id="52" name="Rounded Rectangle 4">
              <a:extLst>
                <a:ext uri="{FF2B5EF4-FFF2-40B4-BE49-F238E27FC236}">
                  <a16:creationId xmlns:a16="http://schemas.microsoft.com/office/drawing/2014/main" id="{062136DB-F7D9-C788-2704-96DFAE5B2672}"/>
                </a:ext>
              </a:extLst>
            </p:cNvPr>
            <p:cNvSpPr/>
            <p:nvPr/>
          </p:nvSpPr>
          <p:spPr>
            <a:xfrm>
              <a:off x="4506521" y="3203259"/>
              <a:ext cx="2779578" cy="442145"/>
            </a:xfrm>
            <a:prstGeom prst="roundRect">
              <a:avLst>
                <a:gd name="adj" fmla="val 0"/>
              </a:avLst>
            </a:prstGeom>
            <a:solidFill>
              <a:schemeClr val="accent1"/>
            </a:solidFill>
            <a:ln w="6350" cap="flat" cmpd="sng" algn="ctr">
              <a:noFill/>
              <a:prstDash val="solid"/>
            </a:ln>
            <a:effectLst/>
          </p:spPr>
          <p:txBody>
            <a:bodyPr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Click on the </a:t>
              </a:r>
              <a:r>
                <a:rPr lang="en-GB" sz="1200" b="1" kern="0">
                  <a:solidFill>
                    <a:srgbClr val="FFFFFF"/>
                  </a:solidFill>
                  <a:latin typeface="Calibri" panose="020F0502020204030204" pitchFamily="34" charset="0"/>
                  <a:ea typeface="Calibri" panose="020F0502020204030204" pitchFamily="34" charset="0"/>
                  <a:cs typeface="Calibri" panose="020F0502020204030204" pitchFamily="34" charset="0"/>
                </a:rPr>
                <a:t>W</a:t>
              </a:r>
              <a:r>
                <a:rPr kumimoji="0" lang="en-GB" sz="1200" b="1" i="0" u="none" strike="noStrike" kern="0" cap="none" spc="0" normalizeH="0" baseline="0" noProof="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orkflow</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icon</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top right and select </a:t>
              </a:r>
              <a:b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Submit Proposal </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from the drop-down menu</a:t>
              </a:r>
              <a:endParaRPr kumimoji="0" lang="en-US"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3" name="Oval 52">
              <a:extLst>
                <a:ext uri="{FF2B5EF4-FFF2-40B4-BE49-F238E27FC236}">
                  <a16:creationId xmlns:a16="http://schemas.microsoft.com/office/drawing/2014/main" id="{8B50D9EC-AF67-9723-6EFD-3930AA18C85A}"/>
                </a:ext>
              </a:extLst>
            </p:cNvPr>
            <p:cNvSpPr/>
            <p:nvPr/>
          </p:nvSpPr>
          <p:spPr>
            <a:xfrm>
              <a:off x="4314305" y="3013239"/>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800" b="1" kern="0">
                  <a:solidFill>
                    <a:srgbClr val="3F4444"/>
                  </a:solidFill>
                  <a:latin typeface="Calibri"/>
                  <a:cs typeface="Calibri" panose="020F0502020204030204" pitchFamily="34" charset="0"/>
                </a:rPr>
                <a:t>43</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sp>
        <p:nvSpPr>
          <p:cNvPr id="4" name="Title 6">
            <a:extLst>
              <a:ext uri="{FF2B5EF4-FFF2-40B4-BE49-F238E27FC236}">
                <a16:creationId xmlns:a16="http://schemas.microsoft.com/office/drawing/2014/main" id="{8423650C-2AAA-25E7-7929-79C5E4F810DC}"/>
              </a:ext>
            </a:extLst>
          </p:cNvPr>
          <p:cNvSpPr txBox="1">
            <a:spLocks/>
          </p:cNvSpPr>
          <p:nvPr/>
        </p:nvSpPr>
        <p:spPr>
          <a:xfrm>
            <a:off x="407987" y="404812"/>
            <a:ext cx="1152048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create an ESR study proposal</a:t>
            </a:r>
          </a:p>
        </p:txBody>
      </p:sp>
      <p:sp>
        <p:nvSpPr>
          <p:cNvPr id="7" name="Rounded Rectangle 4">
            <a:extLst>
              <a:ext uri="{FF2B5EF4-FFF2-40B4-BE49-F238E27FC236}">
                <a16:creationId xmlns:a16="http://schemas.microsoft.com/office/drawing/2014/main" id="{E246BD2A-6B12-95E4-BB44-6FD80D59644C}"/>
              </a:ext>
            </a:extLst>
          </p:cNvPr>
          <p:cNvSpPr/>
          <p:nvPr/>
        </p:nvSpPr>
        <p:spPr>
          <a:xfrm>
            <a:off x="3195733" y="3323564"/>
            <a:ext cx="2880000" cy="629912"/>
          </a:xfrm>
          <a:prstGeom prst="roundRect">
            <a:avLst>
              <a:gd name="adj" fmla="val 0"/>
            </a:avLst>
          </a:prstGeom>
          <a:solidFill>
            <a:schemeClr val="tx1"/>
          </a:solidFill>
          <a:ln w="6350" cap="flat" cmpd="sng" algn="ctr">
            <a:noFill/>
            <a:prstDash val="solid"/>
          </a:ln>
          <a:effectLst/>
        </p:spPr>
        <p:txBody>
          <a:bodyPr lIns="288000" rIns="288000" rtlCol="0" anchor="ctr">
            <a:normAutofit/>
          </a:bodyPr>
          <a:lstStyle/>
          <a:p>
            <a:pPr marL="0" marR="0" lvl="0" indent="0" algn="ctr" defTabSz="914378" rtl="0" eaLnBrk="1" fontAlgn="auto" latinLnBrk="0" hangingPunct="1">
              <a:lnSpc>
                <a:spcPts val="1500"/>
              </a:lnSpc>
              <a:spcBef>
                <a:spcPts val="0"/>
              </a:spcBef>
              <a:spcAft>
                <a:spcPts val="0"/>
              </a:spcAft>
              <a:buClrTx/>
              <a:buSzPts val="2400"/>
              <a:buFontTx/>
              <a:buNone/>
              <a:tabLst/>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 pop-up box appears: </a:t>
            </a:r>
          </a:p>
          <a:p>
            <a:pPr marL="0" marR="0" lvl="0" indent="0" algn="ctr" defTabSz="914378" rtl="0" eaLnBrk="1" fontAlgn="auto" latinLnBrk="0" hangingPunct="1">
              <a:lnSpc>
                <a:spcPts val="1500"/>
              </a:lnSpc>
              <a:spcBef>
                <a:spcPts val="0"/>
              </a:spcBef>
              <a:spcAft>
                <a:spcPts val="0"/>
              </a:spcAft>
              <a:buClrTx/>
              <a:buSzPts val="2400"/>
              <a:buFontTx/>
              <a:buNone/>
              <a:tabLst/>
              <a:defRPr/>
            </a:pP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Start</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7DEFDF6F-F020-8255-8BF7-9F758BFAED2B}"/>
              </a:ext>
            </a:extLst>
          </p:cNvPr>
          <p:cNvGrpSpPr/>
          <p:nvPr/>
        </p:nvGrpSpPr>
        <p:grpSpPr>
          <a:xfrm>
            <a:off x="403998" y="4266986"/>
            <a:ext cx="4231735" cy="844388"/>
            <a:chOff x="4314305" y="2984994"/>
            <a:chExt cx="2970312" cy="668854"/>
          </a:xfrm>
        </p:grpSpPr>
        <p:sp>
          <p:nvSpPr>
            <p:cNvPr id="6" name="Rounded Rectangle 4">
              <a:extLst>
                <a:ext uri="{FF2B5EF4-FFF2-40B4-BE49-F238E27FC236}">
                  <a16:creationId xmlns:a16="http://schemas.microsoft.com/office/drawing/2014/main" id="{4A9C92AD-C873-637F-6C6B-BCFB68DB0434}"/>
                </a:ext>
              </a:extLst>
            </p:cNvPr>
            <p:cNvSpPr/>
            <p:nvPr/>
          </p:nvSpPr>
          <p:spPr>
            <a:xfrm>
              <a:off x="4505039" y="3206144"/>
              <a:ext cx="2779578" cy="447704"/>
            </a:xfrm>
            <a:prstGeom prst="roundRect">
              <a:avLst>
                <a:gd name="adj" fmla="val 0"/>
              </a:avLst>
            </a:prstGeom>
            <a:solidFill>
              <a:schemeClr val="accent1"/>
            </a:solidFill>
            <a:ln w="6350" cap="flat" cmpd="sng" algn="ctr">
              <a:noFill/>
              <a:prstDash val="solid"/>
            </a:ln>
            <a:effectLst/>
          </p:spPr>
          <p:txBody>
            <a:bodyPr lIns="216000" rtlCol="0" anchor="ctr">
              <a:normAutofit/>
            </a:bodyPr>
            <a:lstStyle/>
            <a:p>
              <a:pPr marL="0" marR="0" lvl="0" indent="0" algn="ctr" defTabSz="914378" rtl="0" eaLnBrk="1" fontAlgn="auto" latinLnBrk="0" hangingPunct="1">
                <a:lnSpc>
                  <a:spcPts val="1500"/>
                </a:lnSpc>
                <a:spcBef>
                  <a:spcPts val="0"/>
                </a:spcBef>
                <a:spcAft>
                  <a:spcPts val="0"/>
                </a:spcAft>
                <a:buClrTx/>
                <a:buSzPts val="2400"/>
                <a:buFontTx/>
                <a:buNone/>
                <a:tabLst/>
                <a:defRPr/>
              </a:pP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Follow the instructions and click </a:t>
              </a:r>
              <a:r>
                <a:rPr kumimoji="0" lang="en-GB" sz="1200" b="1"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Start</a:t>
              </a:r>
              <a:endParaRPr kumimoji="0" lang="en-GB" sz="1000" b="1"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Oval 10">
              <a:extLst>
                <a:ext uri="{FF2B5EF4-FFF2-40B4-BE49-F238E27FC236}">
                  <a16:creationId xmlns:a16="http://schemas.microsoft.com/office/drawing/2014/main" id="{37F92907-728E-8537-1405-62E7733DF130}"/>
                </a:ext>
              </a:extLst>
            </p:cNvPr>
            <p:cNvSpPr/>
            <p:nvPr/>
          </p:nvSpPr>
          <p:spPr>
            <a:xfrm>
              <a:off x="4314305" y="2984994"/>
              <a:ext cx="396000" cy="447704"/>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800" b="1" kern="0">
                  <a:solidFill>
                    <a:srgbClr val="3F4444"/>
                  </a:solidFill>
                  <a:latin typeface="Calibri"/>
                  <a:cs typeface="Calibri" panose="020F0502020204030204" pitchFamily="34" charset="0"/>
                </a:rPr>
                <a:t>44</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sp>
        <p:nvSpPr>
          <p:cNvPr id="10" name="Rounded Rectangle 4">
            <a:extLst>
              <a:ext uri="{FF2B5EF4-FFF2-40B4-BE49-F238E27FC236}">
                <a16:creationId xmlns:a16="http://schemas.microsoft.com/office/drawing/2014/main" id="{8D4B45B5-02DB-31F3-1A83-8E1F6220AF8A}"/>
              </a:ext>
            </a:extLst>
          </p:cNvPr>
          <p:cNvSpPr/>
          <p:nvPr/>
        </p:nvSpPr>
        <p:spPr>
          <a:xfrm>
            <a:off x="1845733" y="5800644"/>
            <a:ext cx="4230000" cy="550684"/>
          </a:xfrm>
          <a:prstGeom prst="roundRect">
            <a:avLst>
              <a:gd name="adj" fmla="val 0"/>
            </a:avLst>
          </a:prstGeom>
          <a:solidFill>
            <a:srgbClr val="F8D580"/>
          </a:solidFill>
          <a:ln w="19050" cap="flat" cmpd="sng" algn="ctr">
            <a:solidFill>
              <a:schemeClr val="accent2"/>
            </a:solidFill>
            <a:prstDash val="solid"/>
          </a:ln>
          <a:effectLst/>
        </p:spPr>
        <p:txBody>
          <a:bodyPr lIns="288000" rIns="28800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Allow &gt;1 minute </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for system to process the submission.</a:t>
            </a:r>
            <a:endParaRPr kumimoji="0" lang="en-US" sz="12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CB7E0326-EB4E-26B1-7208-4BEBE52E4296}"/>
              </a:ext>
            </a:extLst>
          </p:cNvPr>
          <p:cNvSpPr txBox="1"/>
          <p:nvPr/>
        </p:nvSpPr>
        <p:spPr>
          <a:xfrm>
            <a:off x="407988" y="934071"/>
            <a:ext cx="6586525" cy="369332"/>
          </a:xfrm>
          <a:prstGeom prst="rect">
            <a:avLst/>
          </a:prstGeom>
          <a:noFill/>
        </p:spPr>
        <p:txBody>
          <a:bodyPr wrap="square" lIns="72000" tIns="45720" rIns="3600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rPr>
              <a:t>Submit proposal</a:t>
            </a:r>
          </a:p>
        </p:txBody>
      </p:sp>
      <p:sp>
        <p:nvSpPr>
          <p:cNvPr id="27" name="Text Placeholder 30">
            <a:extLst>
              <a:ext uri="{FF2B5EF4-FFF2-40B4-BE49-F238E27FC236}">
                <a16:creationId xmlns:a16="http://schemas.microsoft.com/office/drawing/2014/main" id="{82421E9A-BCEE-F3BB-456A-94CBC5945634}"/>
              </a:ext>
              <a:ext uri="{C183D7F6-B498-43B3-948B-1728B52AA6E4}">
                <adec:decorative xmlns:adec="http://schemas.microsoft.com/office/drawing/2017/decorative" val="1"/>
              </a:ext>
            </a:extLst>
          </p:cNvPr>
          <p:cNvSpPr txBox="1">
            <a:spLocks/>
          </p:cNvSpPr>
          <p:nvPr/>
        </p:nvSpPr>
        <p:spPr>
          <a:xfrm>
            <a:off x="11597151" y="6303999"/>
            <a:ext cx="294812" cy="355098"/>
          </a:xfrm>
          <a:prstGeom prst="rect">
            <a:avLst/>
          </a:pr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003865"/>
                </a:solidFill>
                <a:effectLst/>
                <a:uLnTx/>
                <a:uFillTx/>
                <a:latin typeface="Calibri"/>
                <a:ea typeface="+mn-ea"/>
                <a:cs typeface="+mn-cs"/>
              </a:rPr>
              <a:t> </a:t>
            </a:r>
          </a:p>
        </p:txBody>
      </p:sp>
      <p:grpSp>
        <p:nvGrpSpPr>
          <p:cNvPr id="31" name="Group 30">
            <a:extLst>
              <a:ext uri="{FF2B5EF4-FFF2-40B4-BE49-F238E27FC236}">
                <a16:creationId xmlns:a16="http://schemas.microsoft.com/office/drawing/2014/main" id="{2C9B2525-858F-2048-BAAD-509E3412CFC0}"/>
              </a:ext>
            </a:extLst>
          </p:cNvPr>
          <p:cNvGrpSpPr/>
          <p:nvPr/>
        </p:nvGrpSpPr>
        <p:grpSpPr>
          <a:xfrm>
            <a:off x="7170729" y="1303403"/>
            <a:ext cx="4611600" cy="2260123"/>
            <a:chOff x="7170729" y="1303403"/>
            <a:chExt cx="4611600" cy="2260123"/>
          </a:xfrm>
        </p:grpSpPr>
        <p:pic>
          <p:nvPicPr>
            <p:cNvPr id="29" name="Picture 28">
              <a:extLst>
                <a:ext uri="{FF2B5EF4-FFF2-40B4-BE49-F238E27FC236}">
                  <a16:creationId xmlns:a16="http://schemas.microsoft.com/office/drawing/2014/main" id="{373151A1-BFF9-24A9-C5C5-6749A6E3C00E}"/>
                </a:ext>
              </a:extLst>
            </p:cNvPr>
            <p:cNvPicPr>
              <a:picLocks noChangeAspect="1"/>
            </p:cNvPicPr>
            <p:nvPr/>
          </p:nvPicPr>
          <p:blipFill>
            <a:blip r:embed="rId7"/>
            <a:stretch>
              <a:fillRect/>
            </a:stretch>
          </p:blipFill>
          <p:spPr>
            <a:xfrm>
              <a:off x="7170729" y="1303403"/>
              <a:ext cx="4611600" cy="2260123"/>
            </a:xfrm>
            <a:prstGeom prst="rect">
              <a:avLst/>
            </a:prstGeom>
            <a:ln w="12700">
              <a:solidFill>
                <a:schemeClr val="accent2"/>
              </a:solidFill>
            </a:ln>
          </p:spPr>
        </p:pic>
        <p:pic>
          <p:nvPicPr>
            <p:cNvPr id="30" name="Picture 29">
              <a:extLst>
                <a:ext uri="{FF2B5EF4-FFF2-40B4-BE49-F238E27FC236}">
                  <a16:creationId xmlns:a16="http://schemas.microsoft.com/office/drawing/2014/main" id="{A0DEA52D-7FBE-878A-18D6-6DE494602339}"/>
                </a:ext>
              </a:extLst>
            </p:cNvPr>
            <p:cNvPicPr>
              <a:picLocks noChangeAspect="1"/>
            </p:cNvPicPr>
            <p:nvPr/>
          </p:nvPicPr>
          <p:blipFill>
            <a:blip r:embed="rId8"/>
            <a:stretch>
              <a:fillRect/>
            </a:stretch>
          </p:blipFill>
          <p:spPr>
            <a:xfrm>
              <a:off x="9948247" y="1620957"/>
              <a:ext cx="1572631" cy="775924"/>
            </a:xfrm>
            <a:prstGeom prst="rect">
              <a:avLst/>
            </a:prstGeom>
            <a:ln w="19050">
              <a:solidFill>
                <a:schemeClr val="accent2"/>
              </a:solidFill>
            </a:ln>
          </p:spPr>
        </p:pic>
      </p:grpSp>
      <p:cxnSp>
        <p:nvCxnSpPr>
          <p:cNvPr id="15" name="Connector: Elbow 14">
            <a:extLst>
              <a:ext uri="{FF2B5EF4-FFF2-40B4-BE49-F238E27FC236}">
                <a16:creationId xmlns:a16="http://schemas.microsoft.com/office/drawing/2014/main" id="{353460F0-D55D-EA87-76EA-CE1CAB9596D7}"/>
              </a:ext>
            </a:extLst>
          </p:cNvPr>
          <p:cNvCxnSpPr>
            <a:cxnSpLocks/>
            <a:stCxn id="52" idx="3"/>
          </p:cNvCxnSpPr>
          <p:nvPr/>
        </p:nvCxnSpPr>
        <p:spPr>
          <a:xfrm flipV="1">
            <a:off x="4635733" y="2081074"/>
            <a:ext cx="5306414" cy="100330"/>
          </a:xfrm>
          <a:prstGeom prst="bentConnector3">
            <a:avLst>
              <a:gd name="adj1" fmla="val 50000"/>
            </a:avLst>
          </a:prstGeom>
          <a:noFill/>
          <a:ln w="19050" cap="flat" cmpd="sng" algn="ctr">
            <a:solidFill>
              <a:schemeClr val="accent1"/>
            </a:solidFill>
            <a:prstDash val="dash"/>
            <a:tailEnd type="triangle"/>
          </a:ln>
          <a:effectLst/>
        </p:spPr>
      </p:cxnSp>
      <p:cxnSp>
        <p:nvCxnSpPr>
          <p:cNvPr id="19" name="Connector: Elbow 18">
            <a:extLst>
              <a:ext uri="{FF2B5EF4-FFF2-40B4-BE49-F238E27FC236}">
                <a16:creationId xmlns:a16="http://schemas.microsoft.com/office/drawing/2014/main" id="{B65CF295-5BA4-695E-3E45-0646D8F3E25B}"/>
              </a:ext>
            </a:extLst>
          </p:cNvPr>
          <p:cNvCxnSpPr>
            <a:cxnSpLocks/>
            <a:stCxn id="6" idx="3"/>
            <a:endCxn id="14" idx="1"/>
          </p:cNvCxnSpPr>
          <p:nvPr/>
        </p:nvCxnSpPr>
        <p:spPr>
          <a:xfrm>
            <a:off x="4635733" y="4828775"/>
            <a:ext cx="5807892" cy="805468"/>
          </a:xfrm>
          <a:prstGeom prst="bentConnector3">
            <a:avLst>
              <a:gd name="adj1" fmla="val 50000"/>
            </a:avLst>
          </a:prstGeom>
          <a:noFill/>
          <a:ln w="19050" cap="flat" cmpd="sng" algn="ctr">
            <a:solidFill>
              <a:schemeClr val="accent2"/>
            </a:solidFill>
            <a:prstDash val="dash"/>
            <a:tailEnd type="triangle"/>
          </a:ln>
          <a:effectLst/>
        </p:spPr>
      </p:cxnSp>
    </p:spTree>
    <p:extLst>
      <p:ext uri="{BB962C8B-B14F-4D97-AF65-F5344CB8AC3E}">
        <p14:creationId xmlns:p14="http://schemas.microsoft.com/office/powerpoint/2010/main" val="232954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3CB2B9A8-549C-1650-8E78-B88B0FBE5564}"/>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9" name="Title 6">
            <a:extLst>
              <a:ext uri="{FF2B5EF4-FFF2-40B4-BE49-F238E27FC236}">
                <a16:creationId xmlns:a16="http://schemas.microsoft.com/office/drawing/2014/main" id="{7847D953-AF2C-422F-89DF-849987ECCED5}"/>
              </a:ext>
            </a:extLst>
          </p:cNvPr>
          <p:cNvSpPr>
            <a:spLocks noGrp="1"/>
          </p:cNvSpPr>
          <p:nvPr>
            <p:ph type="title"/>
          </p:nvPr>
        </p:nvSpPr>
        <p:spPr>
          <a:xfrm>
            <a:off x="407987" y="404812"/>
            <a:ext cx="11520488" cy="568229"/>
          </a:xfrm>
        </p:spPr>
        <p:txBody>
          <a:bodyPr>
            <a:noAutofit/>
          </a:bodyPr>
          <a:lstStyle/>
          <a:p>
            <a:r>
              <a:rPr lang="en-GB" sz="3000"/>
              <a:t>VCV Walkthrough </a:t>
            </a:r>
            <a:r>
              <a:rPr lang="en-GB" sz="3000">
                <a:solidFill>
                  <a:schemeClr val="tx1"/>
                </a:solidFill>
              </a:rPr>
              <a:t>- </a:t>
            </a:r>
            <a:r>
              <a:rPr kumimoji="0" lang="en-GB" sz="3000" b="0" i="0" u="none" strike="noStrike" kern="1200" cap="none" spc="0" normalizeH="0" baseline="0" noProof="0">
                <a:ln>
                  <a:noFill/>
                </a:ln>
                <a:solidFill>
                  <a:schemeClr val="tx1"/>
                </a:solidFill>
                <a:effectLst/>
                <a:uLnTx/>
                <a:uFillTx/>
                <a:ea typeface="+mn-ea"/>
                <a:cs typeface="+mn-cs"/>
              </a:rPr>
              <a:t>How to create an ESR study proposal</a:t>
            </a:r>
            <a:endParaRPr lang="en-GB" sz="3000">
              <a:solidFill>
                <a:schemeClr val="tx1"/>
              </a:solidFill>
            </a:endParaRPr>
          </a:p>
        </p:txBody>
      </p:sp>
      <p:sp>
        <p:nvSpPr>
          <p:cNvPr id="8" name="Rounded Rectangle 4">
            <a:extLst>
              <a:ext uri="{FF2B5EF4-FFF2-40B4-BE49-F238E27FC236}">
                <a16:creationId xmlns:a16="http://schemas.microsoft.com/office/drawing/2014/main" id="{16D078BC-9D4C-8183-333A-79C0E978877C}"/>
              </a:ext>
            </a:extLst>
          </p:cNvPr>
          <p:cNvSpPr/>
          <p:nvPr/>
        </p:nvSpPr>
        <p:spPr>
          <a:xfrm>
            <a:off x="3288231" y="3868553"/>
            <a:ext cx="2880000" cy="732784"/>
          </a:xfrm>
          <a:prstGeom prst="roundRect">
            <a:avLst>
              <a:gd name="adj" fmla="val 0"/>
            </a:avLst>
          </a:prstGeom>
          <a:solidFill>
            <a:schemeClr val="tx1"/>
          </a:solidFill>
          <a:ln w="6350" cap="flat" cmpd="sng" algn="ctr">
            <a:noFill/>
            <a:prstDash val="solid"/>
          </a:ln>
          <a:effectLst/>
        </p:spPr>
        <p:txBody>
          <a:bodyPr lIns="180000" rIns="18000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lang="en-GB" sz="1200">
                <a:solidFill>
                  <a:schemeClr val="bg1"/>
                </a:solidFill>
                <a:latin typeface="Calibri" panose="020F0502020204030204" pitchFamily="34" charset="0"/>
                <a:cs typeface="Calibri" panose="020F0502020204030204" pitchFamily="34" charset="0"/>
              </a:rPr>
              <a:t>Once the submission is successfully completed, the study's lifecycle changes to </a:t>
            </a:r>
            <a:r>
              <a:rPr lang="en-GB" sz="1200" b="1">
                <a:solidFill>
                  <a:schemeClr val="bg1"/>
                </a:solidFill>
                <a:latin typeface="Calibri" panose="020F0502020204030204" pitchFamily="34" charset="0"/>
                <a:cs typeface="Calibri" panose="020F0502020204030204" pitchFamily="34" charset="0"/>
              </a:rPr>
              <a:t>Proposal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in Review</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Rounded Rectangle 4">
            <a:extLst>
              <a:ext uri="{FF2B5EF4-FFF2-40B4-BE49-F238E27FC236}">
                <a16:creationId xmlns:a16="http://schemas.microsoft.com/office/drawing/2014/main" id="{5C8C56CD-A8F5-AB80-2211-EE7E40316637}"/>
              </a:ext>
            </a:extLst>
          </p:cNvPr>
          <p:cNvSpPr/>
          <p:nvPr/>
        </p:nvSpPr>
        <p:spPr>
          <a:xfrm>
            <a:off x="1314094" y="5036374"/>
            <a:ext cx="4230000" cy="1097942"/>
          </a:xfrm>
          <a:prstGeom prst="roundRect">
            <a:avLst>
              <a:gd name="adj" fmla="val 0"/>
            </a:avLst>
          </a:prstGeom>
          <a:solidFill>
            <a:srgbClr val="F8D580"/>
          </a:solidFill>
          <a:ln w="19050" cap="flat" cmpd="sng" algn="ctr">
            <a:solidFill>
              <a:schemeClr val="accent2"/>
            </a:solidFill>
            <a:prstDash val="solid"/>
          </a:ln>
          <a:effectLst/>
        </p:spPr>
        <p:txBody>
          <a:bodyPr lIns="180000" rIns="18000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After you have submitted the proposal, responsibility for next steps lies with AZ team. AstraZeneca may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accept</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or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decline</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the study proposal or request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additional information</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The system will notify you via email regardless of the decision</a:t>
            </a:r>
            <a:r>
              <a:rPr kumimoji="0" lang="en-GB" sz="1200" b="0" i="0" u="none" strike="noStrike" kern="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1200" b="0" i="0" u="none" strike="noStrike" kern="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48A5EE1-2ABB-E2B8-F592-F3D910A3512B}"/>
              </a:ext>
            </a:extLst>
          </p:cNvPr>
          <p:cNvSpPr txBox="1"/>
          <p:nvPr/>
        </p:nvSpPr>
        <p:spPr>
          <a:xfrm>
            <a:off x="407988" y="934071"/>
            <a:ext cx="3085593" cy="369332"/>
          </a:xfrm>
          <a:prstGeom prst="rect">
            <a:avLst/>
          </a:prstGeom>
          <a:noFill/>
        </p:spPr>
        <p:txBody>
          <a:bodyPr wrap="square" lIns="72000" tIns="45720" rIns="3600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rPr>
              <a:t>Submit proposal</a:t>
            </a:r>
          </a:p>
        </p:txBody>
      </p:sp>
      <p:pic>
        <p:nvPicPr>
          <p:cNvPr id="15" name="Picture 14">
            <a:extLst>
              <a:ext uri="{FF2B5EF4-FFF2-40B4-BE49-F238E27FC236}">
                <a16:creationId xmlns:a16="http://schemas.microsoft.com/office/drawing/2014/main" id="{22F2A9DA-C789-3532-AF27-7865245F1F40}"/>
              </a:ext>
            </a:extLst>
          </p:cNvPr>
          <p:cNvPicPr>
            <a:picLocks noChangeAspect="1"/>
          </p:cNvPicPr>
          <p:nvPr/>
        </p:nvPicPr>
        <p:blipFill>
          <a:blip r:embed="rId3"/>
          <a:stretch>
            <a:fillRect/>
          </a:stretch>
        </p:blipFill>
        <p:spPr>
          <a:xfrm>
            <a:off x="7163149" y="3829334"/>
            <a:ext cx="4611600" cy="2289542"/>
          </a:xfrm>
          <a:prstGeom prst="rect">
            <a:avLst/>
          </a:prstGeom>
          <a:ln w="12700">
            <a:solidFill>
              <a:schemeClr val="accent2"/>
            </a:solidFill>
          </a:ln>
        </p:spPr>
      </p:pic>
      <p:grpSp>
        <p:nvGrpSpPr>
          <p:cNvPr id="16" name="Group 15">
            <a:extLst>
              <a:ext uri="{FF2B5EF4-FFF2-40B4-BE49-F238E27FC236}">
                <a16:creationId xmlns:a16="http://schemas.microsoft.com/office/drawing/2014/main" id="{88B5070D-ED64-3541-E15F-8BB878AB7852}"/>
              </a:ext>
            </a:extLst>
          </p:cNvPr>
          <p:cNvGrpSpPr/>
          <p:nvPr/>
        </p:nvGrpSpPr>
        <p:grpSpPr>
          <a:xfrm>
            <a:off x="7163149" y="1303402"/>
            <a:ext cx="4611600" cy="2388703"/>
            <a:chOff x="7163149" y="1303402"/>
            <a:chExt cx="4611600" cy="2388703"/>
          </a:xfrm>
        </p:grpSpPr>
        <p:pic>
          <p:nvPicPr>
            <p:cNvPr id="7" name="Picture 6">
              <a:extLst>
                <a:ext uri="{FF2B5EF4-FFF2-40B4-BE49-F238E27FC236}">
                  <a16:creationId xmlns:a16="http://schemas.microsoft.com/office/drawing/2014/main" id="{7C9DEB4F-9C94-F2E4-4AD6-B9E6D783E4F0}"/>
                </a:ext>
              </a:extLst>
            </p:cNvPr>
            <p:cNvPicPr>
              <a:picLocks noChangeAspect="1"/>
            </p:cNvPicPr>
            <p:nvPr/>
          </p:nvPicPr>
          <p:blipFill>
            <a:blip r:embed="rId4"/>
            <a:stretch>
              <a:fillRect/>
            </a:stretch>
          </p:blipFill>
          <p:spPr>
            <a:xfrm>
              <a:off x="7163149" y="1303402"/>
              <a:ext cx="4611600" cy="2388703"/>
            </a:xfrm>
            <a:prstGeom prst="rect">
              <a:avLst/>
            </a:prstGeom>
            <a:ln w="12700">
              <a:solidFill>
                <a:schemeClr val="accent2"/>
              </a:solidFill>
            </a:ln>
          </p:spPr>
        </p:pic>
        <p:pic>
          <p:nvPicPr>
            <p:cNvPr id="4" name="Picture 3">
              <a:extLst>
                <a:ext uri="{FF2B5EF4-FFF2-40B4-BE49-F238E27FC236}">
                  <a16:creationId xmlns:a16="http://schemas.microsoft.com/office/drawing/2014/main" id="{F86631F3-B64F-9ACB-0EAD-317449CE1935}"/>
                </a:ext>
              </a:extLst>
            </p:cNvPr>
            <p:cNvPicPr>
              <a:picLocks noChangeAspect="1"/>
            </p:cNvPicPr>
            <p:nvPr/>
          </p:nvPicPr>
          <p:blipFill>
            <a:blip r:embed="rId5"/>
            <a:stretch>
              <a:fillRect/>
            </a:stretch>
          </p:blipFill>
          <p:spPr>
            <a:xfrm>
              <a:off x="8563556" y="1727706"/>
              <a:ext cx="1813378" cy="1537540"/>
            </a:xfrm>
            <a:prstGeom prst="rect">
              <a:avLst/>
            </a:prstGeom>
          </p:spPr>
        </p:pic>
      </p:grpSp>
      <p:sp>
        <p:nvSpPr>
          <p:cNvPr id="17" name="Rounded Rectangle 4">
            <a:extLst>
              <a:ext uri="{FF2B5EF4-FFF2-40B4-BE49-F238E27FC236}">
                <a16:creationId xmlns:a16="http://schemas.microsoft.com/office/drawing/2014/main" id="{4976892A-6AF9-2689-5FD7-CEF68872CF2F}"/>
              </a:ext>
            </a:extLst>
          </p:cNvPr>
          <p:cNvSpPr/>
          <p:nvPr/>
        </p:nvSpPr>
        <p:spPr>
          <a:xfrm>
            <a:off x="1314094" y="1528053"/>
            <a:ext cx="4230000" cy="708310"/>
          </a:xfrm>
          <a:prstGeom prst="roundRect">
            <a:avLst>
              <a:gd name="adj" fmla="val 0"/>
            </a:avLst>
          </a:prstGeom>
          <a:solidFill>
            <a:srgbClr val="F8D580"/>
          </a:solidFill>
          <a:ln w="19050" cap="flat" cmpd="sng" algn="ctr">
            <a:solidFill>
              <a:schemeClr val="accent2"/>
            </a:solidFill>
            <a:prstDash val="solid"/>
          </a:ln>
          <a:effectLst/>
        </p:spPr>
        <p:txBody>
          <a:bodyPr lIns="144000" tIns="36000" rIns="144000" bIns="36000" rtlCol="0" anchor="ctr">
            <a:normAutofit/>
          </a:bodyPr>
          <a:lstStyle/>
          <a:p>
            <a:pPr algn="ctr" defTabSz="914378">
              <a:lnSpc>
                <a:spcPts val="1400"/>
              </a:lnSpc>
              <a:buSzPts val="2400"/>
              <a:defRPr/>
            </a:pPr>
            <a:r>
              <a:rPr kumimoji="0" lang="en-GB" sz="1200" b="1" i="0" u="none" strike="noStrike" kern="0" cap="none" spc="0" normalizeH="0" baseline="0" noProof="0">
                <a:ln>
                  <a:noFill/>
                </a:ln>
                <a:solidFill>
                  <a:srgbClr val="000000"/>
                </a:solidFill>
                <a:effectLst/>
                <a:uLnTx/>
                <a:uFillTx/>
                <a:latin typeface="Calibri"/>
                <a:ea typeface="Calibri" panose="020F0502020204030204" pitchFamily="34" charset="0"/>
                <a:cs typeface="Calibri"/>
              </a:rPr>
              <a:t>Please note:</a:t>
            </a:r>
            <a:r>
              <a:rPr kumimoji="0" lang="en-GB" sz="1200" b="0" i="0" u="none" strike="noStrike" kern="0" cap="none" spc="0" normalizeH="0" baseline="0" noProof="0">
                <a:ln>
                  <a:noFill/>
                </a:ln>
                <a:solidFill>
                  <a:srgbClr val="000000"/>
                </a:solidFill>
                <a:effectLst/>
                <a:uLnTx/>
                <a:uFillTx/>
                <a:latin typeface="Calibri"/>
                <a:ea typeface="Calibri" panose="020F0502020204030204" pitchFamily="34" charset="0"/>
                <a:cs typeface="Calibri"/>
              </a:rPr>
              <a:t> </a:t>
            </a:r>
            <a:r>
              <a:rPr lang="en-GB" sz="1200">
                <a:solidFill>
                  <a:srgbClr val="000000"/>
                </a:solidFill>
                <a:latin typeface="Calibri" panose="020F0502020204030204" pitchFamily="34" charset="0"/>
                <a:cs typeface="Calibri" panose="020F0502020204030204" pitchFamily="34" charset="0"/>
              </a:rPr>
              <a:t>If any mandatory fields are left </a:t>
            </a:r>
            <a:r>
              <a:rPr lang="en-GB" sz="1200" b="1">
                <a:solidFill>
                  <a:srgbClr val="000000"/>
                </a:solidFill>
                <a:latin typeface="Calibri" panose="020F0502020204030204" pitchFamily="34" charset="0"/>
                <a:cs typeface="Calibri" panose="020F0502020204030204" pitchFamily="34" charset="0"/>
              </a:rPr>
              <a:t>incomplete</a:t>
            </a:r>
            <a:r>
              <a:rPr lang="en-GB" sz="1200">
                <a:solidFill>
                  <a:srgbClr val="000000"/>
                </a:solidFill>
                <a:latin typeface="Calibri" panose="020F0502020204030204" pitchFamily="34" charset="0"/>
                <a:cs typeface="Calibri" panose="020F0502020204030204" pitchFamily="34" charset="0"/>
              </a:rPr>
              <a:t>, a pop-up box will appear listing the fields that need to be filled in</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12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BA289E6-57D1-DC39-2D40-7E60821DB4DD}"/>
              </a:ext>
            </a:extLst>
          </p:cNvPr>
          <p:cNvPicPr>
            <a:picLocks noChangeAspect="1"/>
          </p:cNvPicPr>
          <p:nvPr/>
        </p:nvPicPr>
        <p:blipFill>
          <a:blip r:embed="rId6"/>
          <a:stretch>
            <a:fillRect/>
          </a:stretch>
        </p:blipFill>
        <p:spPr>
          <a:xfrm>
            <a:off x="8344623" y="4102336"/>
            <a:ext cx="1541060" cy="329964"/>
          </a:xfrm>
          <a:prstGeom prst="rect">
            <a:avLst/>
          </a:prstGeom>
          <a:ln w="25400">
            <a:solidFill>
              <a:schemeClr val="accent2"/>
            </a:solidFill>
          </a:ln>
        </p:spPr>
      </p:pic>
      <p:grpSp>
        <p:nvGrpSpPr>
          <p:cNvPr id="18" name="Group 17">
            <a:extLst>
              <a:ext uri="{FF2B5EF4-FFF2-40B4-BE49-F238E27FC236}">
                <a16:creationId xmlns:a16="http://schemas.microsoft.com/office/drawing/2014/main" id="{C89B8D76-DACE-370B-5EE3-7B657CD0B01D}"/>
              </a:ext>
            </a:extLst>
          </p:cNvPr>
          <p:cNvGrpSpPr/>
          <p:nvPr/>
        </p:nvGrpSpPr>
        <p:grpSpPr>
          <a:xfrm>
            <a:off x="407987" y="2359954"/>
            <a:ext cx="4231735" cy="1013251"/>
            <a:chOff x="4314305" y="2984994"/>
            <a:chExt cx="2970312" cy="802613"/>
          </a:xfrm>
        </p:grpSpPr>
        <p:sp>
          <p:nvSpPr>
            <p:cNvPr id="19" name="Rounded Rectangle 4">
              <a:extLst>
                <a:ext uri="{FF2B5EF4-FFF2-40B4-BE49-F238E27FC236}">
                  <a16:creationId xmlns:a16="http://schemas.microsoft.com/office/drawing/2014/main" id="{362EE7C1-7AE5-A9AE-5BE4-EB5506867F20}"/>
                </a:ext>
              </a:extLst>
            </p:cNvPr>
            <p:cNvSpPr/>
            <p:nvPr/>
          </p:nvSpPr>
          <p:spPr>
            <a:xfrm>
              <a:off x="4505039" y="3206144"/>
              <a:ext cx="2779578" cy="581463"/>
            </a:xfrm>
            <a:prstGeom prst="roundRect">
              <a:avLst>
                <a:gd name="adj" fmla="val 0"/>
              </a:avLst>
            </a:prstGeom>
            <a:solidFill>
              <a:schemeClr val="accent1"/>
            </a:solidFill>
            <a:ln w="6350" cap="flat" cmpd="sng" algn="ctr">
              <a:noFill/>
              <a:prstDash val="solid"/>
            </a:ln>
            <a:effectLst/>
          </p:spPr>
          <p:txBody>
            <a:bodyPr lIns="216000" rtlCol="0" anchor="ctr">
              <a:noAutofit/>
            </a:bodyPr>
            <a:lstStyle/>
            <a:p>
              <a:pPr marL="0" marR="0" lvl="0" indent="0" algn="ctr" defTabSz="914378" rtl="0" eaLnBrk="1" fontAlgn="auto" latinLnBrk="0" hangingPunct="1">
                <a:lnSpc>
                  <a:spcPts val="1500"/>
                </a:lnSpc>
                <a:spcBef>
                  <a:spcPts val="0"/>
                </a:spcBef>
                <a:spcAft>
                  <a:spcPts val="0"/>
                </a:spcAft>
                <a:buClrTx/>
                <a:buSzPts val="2400"/>
                <a:buFontTx/>
                <a:buNone/>
                <a:tabLst/>
                <a:defRPr/>
              </a:pPr>
              <a:r>
                <a:rPr lang="en-GB" sz="1200">
                  <a:solidFill>
                    <a:schemeClr val="bg1"/>
                  </a:solidFill>
                  <a:latin typeface="Calibri" panose="020F0502020204030204" pitchFamily="34" charset="0"/>
                  <a:cs typeface="Calibri" panose="020F0502020204030204" pitchFamily="34" charset="0"/>
                </a:rPr>
                <a:t>Review the list of missing information, click </a:t>
              </a:r>
              <a:r>
                <a:rPr lang="en-GB" sz="1200" b="1">
                  <a:solidFill>
                    <a:schemeClr val="bg1"/>
                  </a:solidFill>
                  <a:latin typeface="Calibri" panose="020F0502020204030204" pitchFamily="34" charset="0"/>
                  <a:cs typeface="Calibri" panose="020F0502020204030204" pitchFamily="34" charset="0"/>
                </a:rPr>
                <a:t>OK </a:t>
              </a:r>
              <a:r>
                <a:rPr lang="en-GB" sz="1200">
                  <a:solidFill>
                    <a:schemeClr val="bg1"/>
                  </a:solidFill>
                  <a:latin typeface="Calibri" panose="020F0502020204030204" pitchFamily="34" charset="0"/>
                  <a:cs typeface="Calibri" panose="020F0502020204030204" pitchFamily="34" charset="0"/>
                </a:rPr>
                <a:t>and</a:t>
              </a:r>
              <a:r>
                <a:rPr lang="en-GB" sz="1200" b="1">
                  <a:solidFill>
                    <a:schemeClr val="bg1"/>
                  </a:solidFill>
                  <a:latin typeface="Calibri" panose="020F0502020204030204" pitchFamily="34" charset="0"/>
                  <a:cs typeface="Calibri" panose="020F0502020204030204" pitchFamily="34" charset="0"/>
                </a:rPr>
                <a:t> </a:t>
              </a:r>
              <a:r>
                <a:rPr lang="en-GB" sz="1200">
                  <a:solidFill>
                    <a:schemeClr val="bg1"/>
                  </a:solidFill>
                  <a:latin typeface="Calibri" panose="020F0502020204030204" pitchFamily="34" charset="0"/>
                  <a:cs typeface="Calibri" panose="020F0502020204030204" pitchFamily="34" charset="0"/>
                </a:rPr>
                <a:t>fill in the required fields. Repeat </a:t>
              </a:r>
              <a:r>
                <a:rPr lang="en-GB" sz="1200" b="1">
                  <a:solidFill>
                    <a:schemeClr val="bg1"/>
                  </a:solidFill>
                  <a:latin typeface="Calibri" panose="020F0502020204030204" pitchFamily="34" charset="0"/>
                  <a:cs typeface="Calibri" panose="020F0502020204030204" pitchFamily="34" charset="0"/>
                </a:rPr>
                <a:t>step 31</a:t>
              </a:r>
              <a:r>
                <a:rPr lang="en-GB" sz="1200">
                  <a:solidFill>
                    <a:schemeClr val="bg1"/>
                  </a:solidFill>
                  <a:latin typeface="Calibri" panose="020F0502020204030204" pitchFamily="34" charset="0"/>
                  <a:cs typeface="Calibri" panose="020F0502020204030204" pitchFamily="34" charset="0"/>
                </a:rPr>
                <a:t> to submit the proposal</a:t>
              </a:r>
              <a:endParaRPr kumimoji="0" lang="en-GB" sz="1200" b="1"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0" name="Oval 19">
              <a:extLst>
                <a:ext uri="{FF2B5EF4-FFF2-40B4-BE49-F238E27FC236}">
                  <a16:creationId xmlns:a16="http://schemas.microsoft.com/office/drawing/2014/main" id="{2FFEC236-8D1D-5349-99D8-87261BDE6A48}"/>
                </a:ext>
              </a:extLst>
            </p:cNvPr>
            <p:cNvSpPr/>
            <p:nvPr/>
          </p:nvSpPr>
          <p:spPr>
            <a:xfrm>
              <a:off x="4314305" y="2984994"/>
              <a:ext cx="396000" cy="447704"/>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800" b="1" kern="0">
                  <a:solidFill>
                    <a:srgbClr val="3F4444"/>
                  </a:solidFill>
                  <a:latin typeface="Calibri"/>
                  <a:cs typeface="Calibri" panose="020F0502020204030204" pitchFamily="34" charset="0"/>
                </a:rPr>
                <a:t>45</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grpSp>
        <p:nvGrpSpPr>
          <p:cNvPr id="21" name="Group 20">
            <a:extLst>
              <a:ext uri="{FF2B5EF4-FFF2-40B4-BE49-F238E27FC236}">
                <a16:creationId xmlns:a16="http://schemas.microsoft.com/office/drawing/2014/main" id="{43B6EA16-2D8A-B8B6-EE56-35FDC4C747FD}"/>
              </a:ext>
            </a:extLst>
          </p:cNvPr>
          <p:cNvGrpSpPr/>
          <p:nvPr/>
        </p:nvGrpSpPr>
        <p:grpSpPr>
          <a:xfrm>
            <a:off x="10085898" y="3025109"/>
            <a:ext cx="370068" cy="281271"/>
            <a:chOff x="10682337" y="5714835"/>
            <a:chExt cx="335004" cy="298197"/>
          </a:xfrm>
        </p:grpSpPr>
        <p:sp>
          <p:nvSpPr>
            <p:cNvPr id="22" name="Rectangle 21">
              <a:extLst>
                <a:ext uri="{FF2B5EF4-FFF2-40B4-BE49-F238E27FC236}">
                  <a16:creationId xmlns:a16="http://schemas.microsoft.com/office/drawing/2014/main" id="{2CB5E6CE-0158-FF0E-35FE-CA85E853EEFC}"/>
                </a:ext>
              </a:extLst>
            </p:cNvPr>
            <p:cNvSpPr/>
            <p:nvPr/>
          </p:nvSpPr>
          <p:spPr>
            <a:xfrm>
              <a:off x="10682337" y="5714835"/>
              <a:ext cx="335004" cy="298197"/>
            </a:xfrm>
            <a:prstGeom prst="rect">
              <a:avLst/>
            </a:prstGeom>
            <a:solidFill>
              <a:schemeClr val="bg1"/>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20000"/>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Calibri"/>
                <a:ea typeface="+mn-ea"/>
                <a:cs typeface="+mn-cs"/>
              </a:endParaRPr>
            </a:p>
          </p:txBody>
        </p:sp>
        <p:pic>
          <p:nvPicPr>
            <p:cNvPr id="23" name="Picture 22" descr="A blue square with white text&#10;&#10;Description automatically generated">
              <a:extLst>
                <a:ext uri="{FF2B5EF4-FFF2-40B4-BE49-F238E27FC236}">
                  <a16:creationId xmlns:a16="http://schemas.microsoft.com/office/drawing/2014/main" id="{E839E4DB-2F77-6107-ED53-175B44328D4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701483" y="5756544"/>
              <a:ext cx="296711" cy="242101"/>
            </a:xfrm>
            <a:prstGeom prst="rect">
              <a:avLst/>
            </a:prstGeom>
          </p:spPr>
        </p:pic>
      </p:grpSp>
      <p:cxnSp>
        <p:nvCxnSpPr>
          <p:cNvPr id="24" name="Connector: Elbow 23">
            <a:extLst>
              <a:ext uri="{FF2B5EF4-FFF2-40B4-BE49-F238E27FC236}">
                <a16:creationId xmlns:a16="http://schemas.microsoft.com/office/drawing/2014/main" id="{BB6069C3-B791-26E5-9BB6-BC58D6B7160E}"/>
              </a:ext>
            </a:extLst>
          </p:cNvPr>
          <p:cNvCxnSpPr>
            <a:cxnSpLocks/>
            <a:stCxn id="19" idx="3"/>
            <a:endCxn id="22" idx="1"/>
          </p:cNvCxnSpPr>
          <p:nvPr/>
        </p:nvCxnSpPr>
        <p:spPr>
          <a:xfrm>
            <a:off x="4639722" y="3006174"/>
            <a:ext cx="5446176" cy="159571"/>
          </a:xfrm>
          <a:prstGeom prst="bentConnector3">
            <a:avLst>
              <a:gd name="adj1" fmla="val 37006"/>
            </a:avLst>
          </a:prstGeom>
          <a:noFill/>
          <a:ln w="19050" cap="flat" cmpd="sng" algn="ctr">
            <a:solidFill>
              <a:schemeClr val="accent1"/>
            </a:solidFill>
            <a:prstDash val="dash"/>
            <a:tailEnd type="triangle"/>
          </a:ln>
          <a:effectLst/>
        </p:spPr>
      </p:cxnSp>
    </p:spTree>
    <p:extLst>
      <p:ext uri="{BB962C8B-B14F-4D97-AF65-F5344CB8AC3E}">
        <p14:creationId xmlns:p14="http://schemas.microsoft.com/office/powerpoint/2010/main" val="32310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30E9F-44BD-2287-8AFF-01EBD2C7E08F}"/>
              </a:ext>
            </a:extLst>
          </p:cNvPr>
          <p:cNvSpPr>
            <a:spLocks noGrp="1"/>
          </p:cNvSpPr>
          <p:nvPr>
            <p:ph type="title"/>
          </p:nvPr>
        </p:nvSpPr>
        <p:spPr>
          <a:xfrm>
            <a:off x="0" y="0"/>
            <a:ext cx="5562601" cy="6858000"/>
          </a:xfrm>
        </p:spPr>
        <p:txBody>
          <a:bodyPr tIns="0" bIns="2448000">
            <a:normAutofit/>
          </a:bodyPr>
          <a:lstStyle/>
          <a:p>
            <a:pPr>
              <a:lnSpc>
                <a:spcPts val="2300"/>
              </a:lnSpc>
            </a:pPr>
            <a:br>
              <a:rPr lang="en-GB"/>
            </a:br>
            <a:br>
              <a:rPr lang="en-GB"/>
            </a:br>
            <a:br>
              <a:rPr lang="en-GB"/>
            </a:br>
            <a:br>
              <a:rPr lang="en-GB"/>
            </a:br>
            <a:br>
              <a:rPr lang="en-GB"/>
            </a:br>
            <a:br>
              <a:rPr lang="en-GB"/>
            </a:br>
            <a:br>
              <a:rPr lang="en-GB"/>
            </a:br>
            <a:br>
              <a:rPr lang="en-GB"/>
            </a:br>
            <a:br>
              <a:rPr lang="en-GB"/>
            </a:br>
            <a:br>
              <a:rPr lang="en-GB" sz="1800"/>
            </a:br>
            <a:br>
              <a:rPr lang="en-GB" sz="1800"/>
            </a:br>
            <a:br>
              <a:rPr lang="en-GB" sz="2800"/>
            </a:br>
            <a:r>
              <a:rPr lang="en-GB" sz="1900"/>
              <a:t>for a Proposal/Protocol Quality Check (QC), </a:t>
            </a:r>
            <a:br>
              <a:rPr lang="en-GB" sz="1900"/>
            </a:br>
            <a:r>
              <a:rPr lang="en-GB" sz="1900"/>
              <a:t>Local Proposal Review or (HQ) Proposal/Protocol Review</a:t>
            </a:r>
          </a:p>
        </p:txBody>
      </p:sp>
      <p:sp>
        <p:nvSpPr>
          <p:cNvPr id="3" name="Text Placeholder 2">
            <a:extLst>
              <a:ext uri="{FF2B5EF4-FFF2-40B4-BE49-F238E27FC236}">
                <a16:creationId xmlns:a16="http://schemas.microsoft.com/office/drawing/2014/main" id="{750B725B-B048-7D7B-5BE5-6765542C7844}"/>
              </a:ext>
            </a:extLst>
          </p:cNvPr>
          <p:cNvSpPr>
            <a:spLocks noGrp="1"/>
          </p:cNvSpPr>
          <p:nvPr>
            <p:ph type="body" sz="quarter" idx="33"/>
          </p:nvPr>
        </p:nvSpPr>
        <p:spPr>
          <a:xfrm>
            <a:off x="428626" y="847809"/>
            <a:ext cx="936000" cy="936000"/>
          </a:xfrm>
        </p:spPr>
        <p:txBody>
          <a:bodyPr>
            <a:normAutofit fontScale="77500" lnSpcReduction="20000"/>
          </a:bodyPr>
          <a:lstStyle/>
          <a:p>
            <a:r>
              <a:rPr lang="en-GB"/>
              <a:t>2</a:t>
            </a:r>
          </a:p>
        </p:txBody>
      </p:sp>
      <p:sp>
        <p:nvSpPr>
          <p:cNvPr id="9" name="Text Placeholder 14">
            <a:extLst>
              <a:ext uri="{FF2B5EF4-FFF2-40B4-BE49-F238E27FC236}">
                <a16:creationId xmlns:a16="http://schemas.microsoft.com/office/drawing/2014/main" id="{1635268B-F6F1-0BDF-8D65-39537A8C2E58}"/>
              </a:ext>
            </a:extLst>
          </p:cNvPr>
          <p:cNvSpPr txBox="1">
            <a:spLocks/>
          </p:cNvSpPr>
          <p:nvPr/>
        </p:nvSpPr>
        <p:spPr>
          <a:xfrm>
            <a:off x="428626" y="5665637"/>
            <a:ext cx="1931116" cy="531008"/>
          </a:xfrm>
          <a:prstGeom prst="rect">
            <a:avLst/>
          </a:prstGeom>
        </p:spPr>
        <p:txBody>
          <a:bodyPr vert="horz" lIns="0" tIns="45720" rIns="91440" bIns="45720" rtlCol="0" anchor="b">
            <a:no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400" kern="1200">
                <a:solidFill>
                  <a:schemeClr val="bg1"/>
                </a:solidFill>
                <a:latin typeface="+mn-lt"/>
                <a:ea typeface="+mn-ea"/>
                <a:cs typeface="+mn-cs"/>
              </a:defRPr>
            </a:lvl1pPr>
            <a:lvl2pPr marL="460800" marR="0" indent="-2304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691200" indent="-2304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3pPr>
            <a:lvl4pPr marL="921600" indent="-2304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4pPr>
            <a:lvl5pPr marL="1152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GB" sz="1200" b="1"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hlinkClick r:id="rId3" action="ppaction://hlinksldjump">
                  <a:extLst>
                    <a:ext uri="{A12FA001-AC4F-418D-AE19-62706E023703}">
                      <ahyp:hlinkClr xmlns:ahyp="http://schemas.microsoft.com/office/drawing/2018/hyperlinkcolor" val="tx"/>
                    </a:ext>
                  </a:extLst>
                </a:hlinkClick>
              </a:rPr>
              <a:t>Return to Contents</a:t>
            </a:r>
            <a:endParaRPr kumimoji="0" lang="en-GB" sz="1200" b="1"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Picture 3" descr="A white circle with yellow and purple letters and a v&#10;&#10;Description automatically generated with low confidence">
            <a:extLst>
              <a:ext uri="{FF2B5EF4-FFF2-40B4-BE49-F238E27FC236}">
                <a16:creationId xmlns:a16="http://schemas.microsoft.com/office/drawing/2014/main" id="{57462646-21B0-0EDF-BF06-9113FA8712E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28219" y="640488"/>
            <a:ext cx="5766379" cy="5760688"/>
          </a:xfrm>
          <a:prstGeom prst="rect">
            <a:avLst/>
          </a:prstGeom>
        </p:spPr>
      </p:pic>
      <p:sp>
        <p:nvSpPr>
          <p:cNvPr id="6" name="TextBox 5">
            <a:extLst>
              <a:ext uri="{FF2B5EF4-FFF2-40B4-BE49-F238E27FC236}">
                <a16:creationId xmlns:a16="http://schemas.microsoft.com/office/drawing/2014/main" id="{D72751C3-5F2D-6A2F-626A-A02D9410A587}"/>
              </a:ext>
            </a:extLst>
          </p:cNvPr>
          <p:cNvSpPr txBox="1"/>
          <p:nvPr/>
        </p:nvSpPr>
        <p:spPr>
          <a:xfrm>
            <a:off x="854858" y="4985911"/>
            <a:ext cx="3237390" cy="4247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200" b="0"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t>Click the link to see the training video, </a:t>
            </a:r>
            <a:br>
              <a:rPr kumimoji="0" lang="en-GB" sz="1200" b="0"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br>
            <a:r>
              <a:rPr kumimoji="0" lang="en-GB" sz="1200" b="1"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hlinkClick r:id="rId5"/>
              </a:rPr>
              <a:t>How to provide additional information requested</a:t>
            </a:r>
            <a:endParaRPr kumimoji="0" lang="en-US" sz="1200" b="1"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7" name="Graphic 6" descr="Information with solid fill">
            <a:extLst>
              <a:ext uri="{FF2B5EF4-FFF2-40B4-BE49-F238E27FC236}">
                <a16:creationId xmlns:a16="http://schemas.microsoft.com/office/drawing/2014/main" id="{DC50D9B9-B405-3B17-3C59-D242BE06B300}"/>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65618" y="4919299"/>
            <a:ext cx="531008" cy="531008"/>
          </a:xfrm>
          <a:prstGeom prst="rect">
            <a:avLst/>
          </a:prstGeom>
        </p:spPr>
      </p:pic>
      <p:sp>
        <p:nvSpPr>
          <p:cNvPr id="8" name="TextBox 7">
            <a:extLst>
              <a:ext uri="{FF2B5EF4-FFF2-40B4-BE49-F238E27FC236}">
                <a16:creationId xmlns:a16="http://schemas.microsoft.com/office/drawing/2014/main" id="{FF8098F4-33B4-CA95-566C-5C633D04334A}"/>
              </a:ext>
            </a:extLst>
          </p:cNvPr>
          <p:cNvSpPr txBox="1"/>
          <p:nvPr/>
        </p:nvSpPr>
        <p:spPr>
          <a:xfrm>
            <a:off x="307532" y="2360444"/>
            <a:ext cx="5121460" cy="1087927"/>
          </a:xfrm>
          <a:prstGeom prst="rect">
            <a:avLst/>
          </a:prstGeom>
          <a:noFill/>
        </p:spPr>
        <p:txBody>
          <a:bodyPr wrap="square" rtlCol="0">
            <a:spAutoFit/>
          </a:bodyPr>
          <a:lstStyle/>
          <a:p>
            <a:pPr marL="0" marR="0" lvl="0" indent="0" algn="l" defTabSz="914400" rtl="0" eaLnBrk="1" fontAlgn="auto" latinLnBrk="0" hangingPunct="1">
              <a:lnSpc>
                <a:spcPts val="3800"/>
              </a:lnSpc>
              <a:spcBef>
                <a:spcPts val="0"/>
              </a:spcBef>
              <a:spcAft>
                <a:spcPts val="0"/>
              </a:spcAft>
              <a:buClrTx/>
              <a:buSzTx/>
              <a:buFontTx/>
              <a:buNone/>
              <a:tabLst/>
              <a:defRPr/>
            </a:pPr>
            <a:r>
              <a:rPr kumimoji="0" lang="en-GB" sz="3200" b="0" i="0" u="none" strike="noStrike" kern="1200" cap="none" spc="0" normalizeH="0" baseline="0" noProof="0">
                <a:ln>
                  <a:noFill/>
                </a:ln>
                <a:solidFill>
                  <a:srgbClr val="FFFFFF"/>
                </a:solidFill>
                <a:effectLst/>
                <a:uLnTx/>
                <a:uFillTx/>
                <a:latin typeface="Calisto MT" panose="02040603050505030304" pitchFamily="18" charset="0"/>
                <a:ea typeface="+mn-ea"/>
                <a:cs typeface="+mn-cs"/>
              </a:rPr>
              <a:t>How to provide Additional Information Requested</a:t>
            </a:r>
            <a:endParaRPr kumimoji="0" lang="en-GB" sz="3200" b="0" i="0" u="none" strike="noStrike" kern="1200" cap="none" spc="0" normalizeH="0" baseline="0" noProof="0" err="1">
              <a:ln>
                <a:noFill/>
              </a:ln>
              <a:solidFill>
                <a:srgbClr val="FFFFFF"/>
              </a:solidFill>
              <a:effectLst/>
              <a:uLnTx/>
              <a:uFillTx/>
              <a:latin typeface="Calisto MT" panose="02040603050505030304" pitchFamily="18" charset="0"/>
              <a:ea typeface="+mn-ea"/>
              <a:cs typeface="+mn-cs"/>
            </a:endParaRPr>
          </a:p>
        </p:txBody>
      </p:sp>
    </p:spTree>
    <p:extLst>
      <p:ext uri="{BB962C8B-B14F-4D97-AF65-F5344CB8AC3E}">
        <p14:creationId xmlns:p14="http://schemas.microsoft.com/office/powerpoint/2010/main" val="274171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4EAD3A8-6E70-4B31-DD41-AAE805BC4BD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t="7946"/>
          <a:stretch/>
        </p:blipFill>
        <p:spPr>
          <a:xfrm>
            <a:off x="7325222" y="1360120"/>
            <a:ext cx="4464000" cy="2347756"/>
          </a:xfrm>
          <a:prstGeom prst="rect">
            <a:avLst/>
          </a:prstGeom>
          <a:ln w="12700">
            <a:solidFill>
              <a:srgbClr val="F0AB00"/>
            </a:solidFill>
          </a:ln>
        </p:spPr>
      </p:pic>
      <p:pic>
        <p:nvPicPr>
          <p:cNvPr id="13" name="Picture 12">
            <a:extLst>
              <a:ext uri="{FF2B5EF4-FFF2-40B4-BE49-F238E27FC236}">
                <a16:creationId xmlns:a16="http://schemas.microsoft.com/office/drawing/2014/main" id="{B73B4E44-CA4A-9FCC-08D7-290AA796741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t="7196"/>
          <a:stretch/>
        </p:blipFill>
        <p:spPr>
          <a:xfrm>
            <a:off x="7325222" y="3833053"/>
            <a:ext cx="4464000" cy="2367722"/>
          </a:xfrm>
          <a:prstGeom prst="rect">
            <a:avLst/>
          </a:prstGeom>
          <a:ln w="12700">
            <a:solidFill>
              <a:srgbClr val="F0AB00"/>
            </a:solidFill>
          </a:ln>
        </p:spPr>
      </p:pic>
      <p:sp>
        <p:nvSpPr>
          <p:cNvPr id="3" name="Slide Number Placeholder 2">
            <a:extLst>
              <a:ext uri="{FF2B5EF4-FFF2-40B4-BE49-F238E27FC236}">
                <a16:creationId xmlns:a16="http://schemas.microsoft.com/office/drawing/2014/main" id="{D5F0B9D8-9032-D53D-7CE8-B1B0F7EFB70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36</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grpSp>
        <p:nvGrpSpPr>
          <p:cNvPr id="51" name="Group 50">
            <a:extLst>
              <a:ext uri="{FF2B5EF4-FFF2-40B4-BE49-F238E27FC236}">
                <a16:creationId xmlns:a16="http://schemas.microsoft.com/office/drawing/2014/main" id="{D58D8594-2725-1E52-B67C-F5DDA85EAE6A}"/>
              </a:ext>
            </a:extLst>
          </p:cNvPr>
          <p:cNvGrpSpPr/>
          <p:nvPr/>
        </p:nvGrpSpPr>
        <p:grpSpPr>
          <a:xfrm>
            <a:off x="402778" y="2605135"/>
            <a:ext cx="4279571" cy="818730"/>
            <a:chOff x="4314305" y="3009825"/>
            <a:chExt cx="3003889" cy="574679"/>
          </a:xfrm>
        </p:grpSpPr>
        <p:sp>
          <p:nvSpPr>
            <p:cNvPr id="52" name="Rounded Rectangle 4">
              <a:extLst>
                <a:ext uri="{FF2B5EF4-FFF2-40B4-BE49-F238E27FC236}">
                  <a16:creationId xmlns:a16="http://schemas.microsoft.com/office/drawing/2014/main" id="{062136DB-F7D9-C788-2704-96DFAE5B2672}"/>
                </a:ext>
              </a:extLst>
            </p:cNvPr>
            <p:cNvSpPr/>
            <p:nvPr/>
          </p:nvSpPr>
          <p:spPr>
            <a:xfrm>
              <a:off x="4538616" y="3203259"/>
              <a:ext cx="2779578" cy="381245"/>
            </a:xfrm>
            <a:prstGeom prst="roundRect">
              <a:avLst>
                <a:gd name="adj" fmla="val 0"/>
              </a:avLst>
            </a:prstGeom>
            <a:solidFill>
              <a:schemeClr val="accent1"/>
            </a:solidFill>
            <a:ln w="6350" cap="flat" cmpd="sng" algn="ctr">
              <a:noFill/>
              <a:prstDash val="solid"/>
            </a:ln>
            <a:effectLst/>
          </p:spPr>
          <p:txBody>
            <a:bodyPr rtlCol="0" anchor="ctr">
              <a:normAutofit/>
            </a:bodyPr>
            <a:lstStyle/>
            <a:p>
              <a:pPr marL="0" marR="0" lvl="0" indent="0" algn="ctr" defTabSz="914378" rtl="0" eaLnBrk="1" fontAlgn="auto" latinLnBrk="0" hangingPunct="1">
                <a:lnSpc>
                  <a:spcPts val="1300"/>
                </a:lnSpc>
                <a:spcBef>
                  <a:spcPts val="0"/>
                </a:spcBef>
                <a:spcAft>
                  <a:spcPts val="0"/>
                </a:spcAft>
                <a:buClrTx/>
                <a:buSzPts val="2400"/>
                <a:buFontTx/>
                <a:buNone/>
                <a:tabLst/>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Click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Accept</a:t>
              </a:r>
              <a:r>
                <a:rPr kumimoji="0" lang="pl-PL"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pl-PL"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and</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follow instructions shared by AstraZeneca</a:t>
              </a:r>
              <a:endParaRPr kumimoji="0" lang="en-US"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3" name="Oval 52">
              <a:extLst>
                <a:ext uri="{FF2B5EF4-FFF2-40B4-BE49-F238E27FC236}">
                  <a16:creationId xmlns:a16="http://schemas.microsoft.com/office/drawing/2014/main" id="{8B50D9EC-AF67-9723-6EFD-3930AA18C85A}"/>
                </a:ext>
              </a:extLst>
            </p:cNvPr>
            <p:cNvSpPr/>
            <p:nvPr/>
          </p:nvSpPr>
          <p:spPr>
            <a:xfrm>
              <a:off x="4314305" y="3009825"/>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1</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sp>
        <p:nvSpPr>
          <p:cNvPr id="4" name="Title 6">
            <a:extLst>
              <a:ext uri="{FF2B5EF4-FFF2-40B4-BE49-F238E27FC236}">
                <a16:creationId xmlns:a16="http://schemas.microsoft.com/office/drawing/2014/main" id="{8423650C-2AAA-25E7-7929-79C5E4F810DC}"/>
              </a:ext>
            </a:extLst>
          </p:cNvPr>
          <p:cNvSpPr txBox="1">
            <a:spLocks/>
          </p:cNvSpPr>
          <p:nvPr/>
        </p:nvSpPr>
        <p:spPr>
          <a:xfrm>
            <a:off x="407987" y="404813"/>
            <a:ext cx="11520488" cy="401282"/>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provide </a:t>
            </a:r>
            <a:r>
              <a:rPr kumimoji="0" lang="en-GB" sz="3000" b="0" i="0" u="none" strike="noStrike" kern="1200" cap="none" spc="0" normalizeH="0" baseline="0" noProof="0">
                <a:ln>
                  <a:noFill/>
                </a:ln>
                <a:solidFill>
                  <a:srgbClr val="3F4444"/>
                </a:solidFill>
                <a:effectLst/>
                <a:uLnTx/>
                <a:uFillTx/>
                <a:latin typeface="Calisto MT"/>
                <a:ea typeface="+mj-ea"/>
                <a:cs typeface="Calibri" panose="020F0502020204030204" pitchFamily="34" charset="0"/>
              </a:rPr>
              <a:t>Additional Information Requested</a:t>
            </a:r>
            <a:endParaRPr kumimoji="0" lang="en-GB" sz="1800" b="0" i="0" u="none" strike="noStrike" kern="1200" cap="none" spc="0" normalizeH="0" baseline="0" noProof="0">
              <a:ln>
                <a:noFill/>
              </a:ln>
              <a:solidFill>
                <a:srgbClr val="3F4444"/>
              </a:solidFill>
              <a:effectLst/>
              <a:uLnTx/>
              <a:uFillTx/>
              <a:latin typeface="+mn-lt"/>
              <a:ea typeface="+mj-ea"/>
              <a:cs typeface="+mj-cs"/>
            </a:endParaRPr>
          </a:p>
        </p:txBody>
      </p:sp>
      <p:sp>
        <p:nvSpPr>
          <p:cNvPr id="7" name="Rounded Rectangle 4">
            <a:extLst>
              <a:ext uri="{FF2B5EF4-FFF2-40B4-BE49-F238E27FC236}">
                <a16:creationId xmlns:a16="http://schemas.microsoft.com/office/drawing/2014/main" id="{E246BD2A-6B12-95E4-BB44-6FD80D59644C}"/>
              </a:ext>
            </a:extLst>
          </p:cNvPr>
          <p:cNvSpPr/>
          <p:nvPr/>
        </p:nvSpPr>
        <p:spPr>
          <a:xfrm>
            <a:off x="1675140" y="1396932"/>
            <a:ext cx="4896769" cy="1205181"/>
          </a:xfrm>
          <a:prstGeom prst="roundRect">
            <a:avLst>
              <a:gd name="adj" fmla="val 0"/>
            </a:avLst>
          </a:prstGeom>
          <a:solidFill>
            <a:schemeClr val="tx1"/>
          </a:solidFill>
          <a:ln w="6350" cap="flat" cmpd="sng" algn="ctr">
            <a:noFill/>
            <a:prstDash val="solid"/>
          </a:ln>
          <a:effectLst/>
        </p:spPr>
        <p:txBody>
          <a:bodyPr lIns="180000" rIns="180000" rtlCol="0" anchor="ctr">
            <a:normAutofit/>
          </a:bodyPr>
          <a:lstStyle/>
          <a:p>
            <a:pPr marL="0" marR="0" lvl="0" indent="0" algn="ctr" defTabSz="914378" rtl="0" eaLnBrk="1" fontAlgn="auto" latinLnBrk="0" hangingPunct="1">
              <a:lnSpc>
                <a:spcPts val="1400"/>
              </a:lnSpc>
              <a:spcBef>
                <a:spcPts val="0"/>
              </a:spcBef>
              <a:spcAft>
                <a:spcPts val="0"/>
              </a:spcAft>
              <a:buClrTx/>
              <a:buSzPct val="100000"/>
              <a:buFontTx/>
              <a:buNone/>
              <a:tabLst/>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If the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Verdict</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of the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QC or review </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is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Additional Information Requested</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t>
            </a:r>
            <a:r>
              <a:rPr lang="en-GB" sz="1200" kern="0">
                <a:solidFill>
                  <a:srgbClr val="FFFFFF"/>
                </a:solidFill>
                <a:latin typeface="Calibri" panose="020F0502020204030204" pitchFamily="34" charset="0"/>
                <a:ea typeface="Calibri" panose="020F0502020204030204" pitchFamily="34" charset="0"/>
                <a:cs typeface="Calibri" panose="020F0502020204030204" pitchFamily="34" charset="0"/>
              </a:rPr>
              <a:t> </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 new task will </a:t>
            </a:r>
            <a:r>
              <a:rPr lang="en-GB" sz="1200" kern="0">
                <a:solidFill>
                  <a:srgbClr val="FFFFFF"/>
                </a:solidFill>
                <a:latin typeface="Calibri" panose="020F0502020204030204" pitchFamily="34" charset="0"/>
                <a:ea typeface="Calibri" panose="020F0502020204030204" pitchFamily="34" charset="0"/>
                <a:cs typeface="Calibri" panose="020F0502020204030204" pitchFamily="34" charset="0"/>
              </a:rPr>
              <a:t>appear </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for the External User: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Add Info Requested Proposal/Protocol QC, Local Proposal/Protocol Review or (HQ) Proposal/Protocol Review</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with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Due Date </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and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Instructions</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ctr" defTabSz="914378" rtl="0" eaLnBrk="1" fontAlgn="auto" latinLnBrk="0" hangingPunct="1">
              <a:lnSpc>
                <a:spcPts val="1400"/>
              </a:lnSpc>
              <a:spcBef>
                <a:spcPts val="0"/>
              </a:spcBef>
              <a:spcAft>
                <a:spcPts val="0"/>
              </a:spcAft>
              <a:buClrTx/>
              <a:buSzPct val="100000"/>
              <a:buFontTx/>
              <a:buNone/>
              <a:tabLst/>
              <a:defRPr/>
            </a:pPr>
            <a:endPar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378" rtl="0" eaLnBrk="1" fontAlgn="auto" latinLnBrk="0" hangingPunct="1">
              <a:lnSpc>
                <a:spcPts val="1400"/>
              </a:lnSpc>
              <a:spcBef>
                <a:spcPts val="0"/>
              </a:spcBef>
              <a:spcAft>
                <a:spcPts val="0"/>
              </a:spcAft>
              <a:buClrTx/>
              <a:buSzPct val="100000"/>
              <a:buFontTx/>
              <a:buNone/>
              <a:tabLst/>
              <a:defRPr/>
            </a:pPr>
            <a:r>
              <a:rPr lang="en-GB" sz="1200" b="1" kern="0">
                <a:solidFill>
                  <a:srgbClr val="FFFFFF"/>
                </a:solidFill>
                <a:latin typeface="Calibri" panose="020F0502020204030204" pitchFamily="34" charset="0"/>
                <a:ea typeface="Calibri" panose="020F0502020204030204" pitchFamily="34" charset="0"/>
                <a:cs typeface="Calibri" panose="020F0502020204030204" pitchFamily="34" charset="0"/>
              </a:rPr>
              <a:t>Lifecycle </a:t>
            </a:r>
            <a:r>
              <a:rPr lang="en-GB" sz="1200" kern="0">
                <a:solidFill>
                  <a:srgbClr val="FFFFFF"/>
                </a:solidFill>
                <a:latin typeface="Calibri" panose="020F0502020204030204" pitchFamily="34" charset="0"/>
                <a:ea typeface="Calibri" panose="020F0502020204030204" pitchFamily="34" charset="0"/>
                <a:cs typeface="Calibri" panose="020F0502020204030204" pitchFamily="34" charset="0"/>
              </a:rPr>
              <a:t>of the study changes to </a:t>
            </a:r>
            <a:r>
              <a:rPr lang="en-GB" sz="1200" b="1" kern="0">
                <a:solidFill>
                  <a:srgbClr val="FFFFFF"/>
                </a:solidFill>
                <a:latin typeface="Calibri" panose="020F0502020204030204" pitchFamily="34" charset="0"/>
                <a:ea typeface="Calibri" panose="020F0502020204030204" pitchFamily="34" charset="0"/>
                <a:cs typeface="Calibri" panose="020F0502020204030204" pitchFamily="34" charset="0"/>
              </a:rPr>
              <a:t>Additional Information Requested.</a:t>
            </a:r>
            <a:endPar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7DEFDF6F-F020-8255-8BF7-9F758BFAED2B}"/>
              </a:ext>
            </a:extLst>
          </p:cNvPr>
          <p:cNvGrpSpPr/>
          <p:nvPr/>
        </p:nvGrpSpPr>
        <p:grpSpPr>
          <a:xfrm>
            <a:off x="404889" y="4301020"/>
            <a:ext cx="4231735" cy="809773"/>
            <a:chOff x="4314305" y="2984994"/>
            <a:chExt cx="2970312" cy="641435"/>
          </a:xfrm>
        </p:grpSpPr>
        <p:sp>
          <p:nvSpPr>
            <p:cNvPr id="6" name="Rounded Rectangle 4">
              <a:extLst>
                <a:ext uri="{FF2B5EF4-FFF2-40B4-BE49-F238E27FC236}">
                  <a16:creationId xmlns:a16="http://schemas.microsoft.com/office/drawing/2014/main" id="{4A9C92AD-C873-637F-6C6B-BCFB68DB0434}"/>
                </a:ext>
              </a:extLst>
            </p:cNvPr>
            <p:cNvSpPr/>
            <p:nvPr/>
          </p:nvSpPr>
          <p:spPr>
            <a:xfrm>
              <a:off x="4505039" y="3206144"/>
              <a:ext cx="2779578" cy="420285"/>
            </a:xfrm>
            <a:prstGeom prst="roundRect">
              <a:avLst>
                <a:gd name="adj" fmla="val 0"/>
              </a:avLst>
            </a:prstGeom>
            <a:solidFill>
              <a:schemeClr val="accent1"/>
            </a:solidFill>
            <a:ln w="6350" cap="flat" cmpd="sng" algn="ctr">
              <a:noFill/>
              <a:prstDash val="solid"/>
            </a:ln>
            <a:effectLst/>
          </p:spPr>
          <p:txBody>
            <a:bodyPr lIns="216000" tIns="0" bIns="0" rtlCol="0" anchor="ctr">
              <a:normAutofit/>
            </a:bodyPr>
            <a:lstStyle/>
            <a:p>
              <a:pPr marL="0" marR="0" lvl="0" indent="0" algn="ctr" defTabSz="914378" rtl="0" eaLnBrk="1" fontAlgn="auto" latinLnBrk="0" hangingPunct="1">
                <a:lnSpc>
                  <a:spcPts val="1500"/>
                </a:lnSpc>
                <a:spcBef>
                  <a:spcPts val="0"/>
                </a:spcBef>
                <a:spcAft>
                  <a:spcPts val="0"/>
                </a:spcAft>
                <a:buClrTx/>
                <a:buSzPts val="2400"/>
                <a:buFontTx/>
                <a:buNone/>
                <a:tabLst/>
                <a:defRPr/>
              </a:pPr>
              <a:r>
                <a:rPr lang="en-GB" sz="1200" kern="0">
                  <a:solidFill>
                    <a:srgbClr val="FFFFFF"/>
                  </a:solidFill>
                  <a:latin typeface="Calibri" panose="020F0502020204030204" pitchFamily="34" charset="0"/>
                  <a:ea typeface="Calibri" panose="020F0502020204030204" pitchFamily="34" charset="0"/>
                  <a:cs typeface="Calibri" panose="020F0502020204030204" pitchFamily="34" charset="0"/>
                </a:rPr>
                <a:t>P</a:t>
              </a:r>
              <a:r>
                <a:rPr kumimoji="0" lang="pl-PL"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rovide </a:t>
              </a:r>
              <a:r>
                <a:rPr kumimoji="0" lang="pl-PL"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Additional Information </a:t>
              </a:r>
              <a:r>
                <a:rPr kumimoji="0" lang="pl-PL"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as requested </a:t>
              </a:r>
              <a:r>
                <a:rPr lang="en-GB" sz="1200">
                  <a:solidFill>
                    <a:srgbClr val="FFFFFF"/>
                  </a:solidFill>
                  <a:latin typeface="Calibri" panose="020F0502020204030204" pitchFamily="34" charset="0"/>
                  <a:ea typeface="Calibri" panose="020F0502020204030204" pitchFamily="34" charset="0"/>
                  <a:cs typeface="Calibri" panose="020F0502020204030204" pitchFamily="34" charset="0"/>
                </a:rPr>
                <a:t>and c</a:t>
              </a: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lick </a:t>
              </a:r>
              <a:r>
                <a:rPr kumimoji="0" lang="en-GB" sz="1200" b="1"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Complete</a:t>
              </a:r>
              <a:endParaRPr kumimoji="0" lang="en-GB" sz="1000" b="1"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Oval 10">
              <a:extLst>
                <a:ext uri="{FF2B5EF4-FFF2-40B4-BE49-F238E27FC236}">
                  <a16:creationId xmlns:a16="http://schemas.microsoft.com/office/drawing/2014/main" id="{37F92907-728E-8537-1405-62E7733DF130}"/>
                </a:ext>
              </a:extLst>
            </p:cNvPr>
            <p:cNvSpPr/>
            <p:nvPr/>
          </p:nvSpPr>
          <p:spPr>
            <a:xfrm>
              <a:off x="4314305" y="2984994"/>
              <a:ext cx="396000" cy="447704"/>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2</a:t>
              </a:r>
              <a:endParaRPr kumimoji="0" lang="pl-PL" sz="26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sp>
        <p:nvSpPr>
          <p:cNvPr id="10" name="Rounded Rectangle 4">
            <a:extLst>
              <a:ext uri="{FF2B5EF4-FFF2-40B4-BE49-F238E27FC236}">
                <a16:creationId xmlns:a16="http://schemas.microsoft.com/office/drawing/2014/main" id="{8D4B45B5-02DB-31F3-1A83-8E1F6220AF8A}"/>
              </a:ext>
            </a:extLst>
          </p:cNvPr>
          <p:cNvSpPr/>
          <p:nvPr/>
        </p:nvSpPr>
        <p:spPr>
          <a:xfrm>
            <a:off x="1416683" y="5330517"/>
            <a:ext cx="4230000" cy="1075224"/>
          </a:xfrm>
          <a:prstGeom prst="roundRect">
            <a:avLst>
              <a:gd name="adj" fmla="val 0"/>
            </a:avLst>
          </a:prstGeom>
          <a:solidFill>
            <a:srgbClr val="F8D580"/>
          </a:solidFill>
          <a:ln w="19050" cap="flat" cmpd="sng" algn="ctr">
            <a:solidFill>
              <a:schemeClr val="accent2"/>
            </a:solidFill>
            <a:prstDash val="solid"/>
          </a:ln>
          <a:effectLst/>
        </p:spPr>
        <p:txBody>
          <a:bodyPr lIns="144000" rIns="144000" rtlCol="0" anchor="ctr">
            <a:normAutofit/>
          </a:bodyPr>
          <a:lstStyle/>
          <a:p>
            <a:pPr marL="0" marR="0" lvl="0" indent="0" algn="ctr" defTabSz="914378" rtl="0" eaLnBrk="1" fontAlgn="auto" latinLnBrk="0" hangingPunct="1">
              <a:lnSpc>
                <a:spcPts val="1400"/>
              </a:lnSpc>
              <a:spcBef>
                <a:spcPts val="0"/>
              </a:spcBef>
              <a:spcAft>
                <a:spcPts val="300"/>
              </a:spcAft>
              <a:buClrTx/>
              <a:buSzPts val="2400"/>
              <a:buFontTx/>
              <a:buNone/>
              <a:tabLst/>
              <a:defRPr/>
            </a:pPr>
            <a:r>
              <a:rPr lang="en-US" sz="1200" kern="0">
                <a:solidFill>
                  <a:srgbClr val="000000"/>
                </a:solidFill>
                <a:latin typeface="Calibri" panose="020F0502020204030204" pitchFamily="34" charset="0"/>
                <a:ea typeface="Calibri" panose="020F0502020204030204" pitchFamily="34" charset="0"/>
                <a:cs typeface="Calibri" panose="020F0502020204030204" pitchFamily="34" charset="0"/>
              </a:rPr>
              <a:t>Once </a:t>
            </a:r>
            <a:r>
              <a:rPr kumimoji="0" lang="en-US" sz="120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the Add Info Requested task is completed, responsibility for next steps lies with AstraZeneca. AZ team may either accept the information provided or request additional information. </a:t>
            </a:r>
            <a:br>
              <a:rPr kumimoji="0" lang="en-US" sz="120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120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The system will notify you via email regardless of the decision.</a:t>
            </a:r>
          </a:p>
        </p:txBody>
      </p:sp>
      <p:cxnSp>
        <p:nvCxnSpPr>
          <p:cNvPr id="15" name="Connector: Elbow 14">
            <a:extLst>
              <a:ext uri="{FF2B5EF4-FFF2-40B4-BE49-F238E27FC236}">
                <a16:creationId xmlns:a16="http://schemas.microsoft.com/office/drawing/2014/main" id="{353460F0-D55D-EA87-76EA-CE1CAB9596D7}"/>
              </a:ext>
            </a:extLst>
          </p:cNvPr>
          <p:cNvCxnSpPr>
            <a:cxnSpLocks/>
            <a:endCxn id="9" idx="2"/>
          </p:cNvCxnSpPr>
          <p:nvPr/>
        </p:nvCxnSpPr>
        <p:spPr>
          <a:xfrm flipV="1">
            <a:off x="4232650" y="2222368"/>
            <a:ext cx="7268716" cy="1020069"/>
          </a:xfrm>
          <a:prstGeom prst="bentConnector2">
            <a:avLst/>
          </a:prstGeom>
          <a:noFill/>
          <a:ln w="19050" cap="flat" cmpd="sng" algn="ctr">
            <a:solidFill>
              <a:schemeClr val="accent1"/>
            </a:solidFill>
            <a:prstDash val="dash"/>
            <a:tailEnd type="triangle"/>
          </a:ln>
          <a:effectLst/>
        </p:spPr>
      </p:cxnSp>
      <p:sp>
        <p:nvSpPr>
          <p:cNvPr id="8" name="Rounded Rectangle 4">
            <a:extLst>
              <a:ext uri="{FF2B5EF4-FFF2-40B4-BE49-F238E27FC236}">
                <a16:creationId xmlns:a16="http://schemas.microsoft.com/office/drawing/2014/main" id="{953207E5-71D3-6AD6-7848-2682B71A851D}"/>
              </a:ext>
            </a:extLst>
          </p:cNvPr>
          <p:cNvSpPr/>
          <p:nvPr/>
        </p:nvSpPr>
        <p:spPr>
          <a:xfrm>
            <a:off x="1416683" y="3643587"/>
            <a:ext cx="4230000" cy="632182"/>
          </a:xfrm>
          <a:prstGeom prst="roundRect">
            <a:avLst>
              <a:gd name="adj" fmla="val 0"/>
            </a:avLst>
          </a:prstGeom>
          <a:solidFill>
            <a:srgbClr val="F8D580"/>
          </a:solidFill>
          <a:ln w="19050" cap="flat" cmpd="sng" algn="ctr">
            <a:solidFill>
              <a:schemeClr val="accent2"/>
            </a:solidFill>
            <a:prstDash val="solid"/>
          </a:ln>
          <a:effectLst/>
        </p:spPr>
        <p:txBody>
          <a:bodyPr lIns="144000" rIns="14400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US" sz="12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Please note</a:t>
            </a:r>
            <a:r>
              <a:rPr kumimoji="0" lang="en-US" sz="120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Additional</a:t>
            </a:r>
            <a:r>
              <a:rPr kumimoji="0" lang="en-US" sz="12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comments/instructions may be sent to you via the </a:t>
            </a:r>
            <a:r>
              <a:rPr kumimoji="0" lang="en-US" sz="12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Communication log </a:t>
            </a:r>
            <a:r>
              <a:rPr kumimoji="0" lang="en-US" sz="12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or via email. </a:t>
            </a:r>
          </a:p>
        </p:txBody>
      </p:sp>
      <p:cxnSp>
        <p:nvCxnSpPr>
          <p:cNvPr id="17" name="Connector: Elbow 16">
            <a:extLst>
              <a:ext uri="{FF2B5EF4-FFF2-40B4-BE49-F238E27FC236}">
                <a16:creationId xmlns:a16="http://schemas.microsoft.com/office/drawing/2014/main" id="{BFB5A344-3A18-5D6E-8D45-77B41E118086}"/>
              </a:ext>
            </a:extLst>
          </p:cNvPr>
          <p:cNvCxnSpPr>
            <a:cxnSpLocks/>
            <a:stCxn id="6" idx="3"/>
            <a:endCxn id="23" idx="1"/>
          </p:cNvCxnSpPr>
          <p:nvPr/>
        </p:nvCxnSpPr>
        <p:spPr>
          <a:xfrm flipV="1">
            <a:off x="4636624" y="4481745"/>
            <a:ext cx="6442996" cy="363756"/>
          </a:xfrm>
          <a:prstGeom prst="bentConnector3">
            <a:avLst>
              <a:gd name="adj1" fmla="val 33963"/>
            </a:avLst>
          </a:prstGeom>
          <a:noFill/>
          <a:ln w="19050" cap="flat" cmpd="sng" algn="ctr">
            <a:solidFill>
              <a:schemeClr val="accent2"/>
            </a:solidFill>
            <a:prstDash val="dash"/>
            <a:tailEnd type="triangle"/>
          </a:ln>
          <a:effectLst/>
        </p:spPr>
      </p:cxnSp>
      <p:sp>
        <p:nvSpPr>
          <p:cNvPr id="22" name="Text Placeholder 30">
            <a:extLst>
              <a:ext uri="{FF2B5EF4-FFF2-40B4-BE49-F238E27FC236}">
                <a16:creationId xmlns:a16="http://schemas.microsoft.com/office/drawing/2014/main" id="{8D9220FF-987A-C15F-80FA-B69174FDB15A}"/>
              </a:ext>
              <a:ext uri="{C183D7F6-B498-43B3-948B-1728B52AA6E4}">
                <adec:decorative xmlns:adec="http://schemas.microsoft.com/office/drawing/2017/decorative" val="1"/>
              </a:ext>
            </a:extLst>
          </p:cNvPr>
          <p:cNvSpPr txBox="1">
            <a:spLocks/>
          </p:cNvSpPr>
          <p:nvPr/>
        </p:nvSpPr>
        <p:spPr>
          <a:xfrm>
            <a:off x="11597151" y="6303999"/>
            <a:ext cx="294812" cy="355098"/>
          </a:xfrm>
          <a:prstGeom prst="rect">
            <a:avLst/>
          </a:prstGeom>
          <a: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003865"/>
                </a:solidFill>
                <a:effectLst/>
                <a:uLnTx/>
                <a:uFillTx/>
                <a:latin typeface="Calibri"/>
                <a:ea typeface="+mn-ea"/>
                <a:cs typeface="+mn-cs"/>
              </a:rPr>
              <a:t> </a:t>
            </a:r>
          </a:p>
        </p:txBody>
      </p:sp>
      <p:pic>
        <p:nvPicPr>
          <p:cNvPr id="9" name="Picture 8" descr="A blue rectangle with white text&#10;&#10;Description automatically generated">
            <a:extLst>
              <a:ext uri="{FF2B5EF4-FFF2-40B4-BE49-F238E27FC236}">
                <a16:creationId xmlns:a16="http://schemas.microsoft.com/office/drawing/2014/main" id="{44681DF6-BD21-2E04-2EBF-62FBB606AE2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1110768" y="1821086"/>
            <a:ext cx="781195" cy="401282"/>
          </a:xfrm>
          <a:prstGeom prst="rect">
            <a:avLst/>
          </a:prstGeom>
          <a:ln w="25400">
            <a:solidFill>
              <a:schemeClr val="accent2"/>
            </a:solidFill>
          </a:ln>
        </p:spPr>
      </p:pic>
      <p:pic>
        <p:nvPicPr>
          <p:cNvPr id="23" name="Picture 22" descr="A blue sign with white text&#10;&#10;Description automatically generated">
            <a:extLst>
              <a:ext uri="{FF2B5EF4-FFF2-40B4-BE49-F238E27FC236}">
                <a16:creationId xmlns:a16="http://schemas.microsoft.com/office/drawing/2014/main" id="{E55E65DA-2647-B8E3-6CA7-66C276AD4B7A}"/>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1949" r="2366" b="6565"/>
          <a:stretch/>
        </p:blipFill>
        <p:spPr>
          <a:xfrm>
            <a:off x="11079620" y="4275768"/>
            <a:ext cx="826250" cy="411954"/>
          </a:xfrm>
          <a:prstGeom prst="rect">
            <a:avLst/>
          </a:prstGeom>
          <a:ln w="25400">
            <a:solidFill>
              <a:schemeClr val="accent2"/>
            </a:solidFill>
          </a:ln>
        </p:spPr>
      </p:pic>
      <p:sp>
        <p:nvSpPr>
          <p:cNvPr id="14" name="TextBox 13">
            <a:extLst>
              <a:ext uri="{FF2B5EF4-FFF2-40B4-BE49-F238E27FC236}">
                <a16:creationId xmlns:a16="http://schemas.microsoft.com/office/drawing/2014/main" id="{C6FE6D57-4465-C722-1E66-9959D4DE9971}"/>
              </a:ext>
            </a:extLst>
          </p:cNvPr>
          <p:cNvSpPr txBox="1"/>
          <p:nvPr/>
        </p:nvSpPr>
        <p:spPr>
          <a:xfrm>
            <a:off x="407987" y="883124"/>
            <a:ext cx="9994964" cy="369332"/>
          </a:xfrm>
          <a:prstGeom prst="rect">
            <a:avLst/>
          </a:prstGeom>
          <a:noFill/>
        </p:spPr>
        <p:txBody>
          <a:bodyPr wrap="square">
            <a:spAutoFit/>
          </a:bodyPr>
          <a:lstStyle/>
          <a:p>
            <a:r>
              <a:rPr kumimoji="0" lang="en-GB" sz="1800" b="0" i="0" u="none" strike="noStrike" kern="1200" cap="none" spc="0" normalizeH="0" baseline="0" noProof="0">
                <a:ln>
                  <a:noFill/>
                </a:ln>
                <a:solidFill>
                  <a:srgbClr val="3F4444"/>
                </a:solidFill>
                <a:effectLst/>
                <a:uLnTx/>
                <a:uFillTx/>
                <a:latin typeface="+mn-lt"/>
                <a:ea typeface="+mj-ea"/>
                <a:cs typeface="Calibri" panose="020F0502020204030204" pitchFamily="34" charset="0"/>
              </a:rPr>
              <a:t>for a Proposal/Protocol QC, Local Proposal/Protocol Review or (HQ) Proposal/Protocol Review</a:t>
            </a:r>
            <a:endParaRPr lang="en-US"/>
          </a:p>
        </p:txBody>
      </p:sp>
      <p:pic>
        <p:nvPicPr>
          <p:cNvPr id="1028" name="Picture 4">
            <a:extLst>
              <a:ext uri="{FF2B5EF4-FFF2-40B4-BE49-F238E27FC236}">
                <a16:creationId xmlns:a16="http://schemas.microsoft.com/office/drawing/2014/main" id="{C6422A3B-D782-52D9-4574-4635EDE325C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36076" y="1621506"/>
            <a:ext cx="166687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21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30E9F-44BD-2287-8AFF-01EBD2C7E08F}"/>
              </a:ext>
            </a:extLst>
          </p:cNvPr>
          <p:cNvSpPr>
            <a:spLocks noGrp="1"/>
          </p:cNvSpPr>
          <p:nvPr>
            <p:ph type="title"/>
          </p:nvPr>
        </p:nvSpPr>
        <p:spPr/>
        <p:txBody>
          <a:bodyPr tIns="0" bIns="2556000">
            <a:normAutofit fontScale="90000"/>
          </a:bodyPr>
          <a:lstStyle/>
          <a:p>
            <a:pPr>
              <a:lnSpc>
                <a:spcPts val="5200"/>
              </a:lnSpc>
            </a:pPr>
            <a:br>
              <a:rPr lang="en-GB"/>
            </a:br>
            <a:br>
              <a:rPr lang="en-GB"/>
            </a:br>
            <a:br>
              <a:rPr lang="en-GB"/>
            </a:br>
            <a:br>
              <a:rPr lang="en-GB"/>
            </a:br>
            <a:br>
              <a:rPr lang="en-GB"/>
            </a:br>
            <a:br>
              <a:rPr lang="en-GB"/>
            </a:br>
            <a:br>
              <a:rPr lang="en-GB"/>
            </a:br>
            <a:br>
              <a:rPr lang="en-GB"/>
            </a:br>
            <a:r>
              <a:rPr lang="en-GB" sz="5300"/>
              <a:t>How to submit </a:t>
            </a:r>
            <a:br>
              <a:rPr lang="en-GB" sz="5300"/>
            </a:br>
            <a:r>
              <a:rPr lang="en-GB" sz="5300"/>
              <a:t>a Protocol</a:t>
            </a:r>
            <a:endParaRPr lang="en-GB"/>
          </a:p>
        </p:txBody>
      </p:sp>
      <p:sp>
        <p:nvSpPr>
          <p:cNvPr id="3" name="Text Placeholder 2">
            <a:extLst>
              <a:ext uri="{FF2B5EF4-FFF2-40B4-BE49-F238E27FC236}">
                <a16:creationId xmlns:a16="http://schemas.microsoft.com/office/drawing/2014/main" id="{750B725B-B048-7D7B-5BE5-6765542C7844}"/>
              </a:ext>
            </a:extLst>
          </p:cNvPr>
          <p:cNvSpPr>
            <a:spLocks noGrp="1"/>
          </p:cNvSpPr>
          <p:nvPr>
            <p:ph type="body" sz="quarter" idx="33"/>
          </p:nvPr>
        </p:nvSpPr>
        <p:spPr>
          <a:xfrm>
            <a:off x="428626" y="847809"/>
            <a:ext cx="936000" cy="936000"/>
          </a:xfrm>
        </p:spPr>
        <p:txBody>
          <a:bodyPr>
            <a:normAutofit fontScale="77500" lnSpcReduction="20000"/>
          </a:bodyPr>
          <a:lstStyle/>
          <a:p>
            <a:r>
              <a:rPr lang="en-GB"/>
              <a:t>3</a:t>
            </a:r>
          </a:p>
        </p:txBody>
      </p:sp>
      <p:sp>
        <p:nvSpPr>
          <p:cNvPr id="9" name="Text Placeholder 14">
            <a:extLst>
              <a:ext uri="{FF2B5EF4-FFF2-40B4-BE49-F238E27FC236}">
                <a16:creationId xmlns:a16="http://schemas.microsoft.com/office/drawing/2014/main" id="{1635268B-F6F1-0BDF-8D65-39537A8C2E58}"/>
              </a:ext>
            </a:extLst>
          </p:cNvPr>
          <p:cNvSpPr txBox="1">
            <a:spLocks/>
          </p:cNvSpPr>
          <p:nvPr/>
        </p:nvSpPr>
        <p:spPr>
          <a:xfrm>
            <a:off x="428626" y="5665637"/>
            <a:ext cx="1931116" cy="531008"/>
          </a:xfrm>
          <a:prstGeom prst="rect">
            <a:avLst/>
          </a:prstGeom>
        </p:spPr>
        <p:txBody>
          <a:bodyPr vert="horz" lIns="0" tIns="45720" rIns="91440" bIns="45720" rtlCol="0" anchor="b">
            <a:no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400" kern="1200">
                <a:solidFill>
                  <a:schemeClr val="bg1"/>
                </a:solidFill>
                <a:latin typeface="+mn-lt"/>
                <a:ea typeface="+mn-ea"/>
                <a:cs typeface="+mn-cs"/>
              </a:defRPr>
            </a:lvl1pPr>
            <a:lvl2pPr marL="460800" marR="0" indent="-2304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691200" indent="-2304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3pPr>
            <a:lvl4pPr marL="921600" indent="-2304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4pPr>
            <a:lvl5pPr marL="1152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GB" sz="1200" b="1"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hlinkClick r:id="rId3" action="ppaction://hlinksldjump">
                  <a:extLst>
                    <a:ext uri="{A12FA001-AC4F-418D-AE19-62706E023703}">
                      <ahyp:hlinkClr xmlns:ahyp="http://schemas.microsoft.com/office/drawing/2018/hyperlinkcolor" val="tx"/>
                    </a:ext>
                  </a:extLst>
                </a:hlinkClick>
              </a:rPr>
              <a:t>Return to Contents</a:t>
            </a:r>
            <a:endParaRPr kumimoji="0" lang="en-GB" sz="1200" b="1"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Picture 3" descr="A white circle with yellow and purple letters and a v&#10;&#10;Description automatically generated with low confidence">
            <a:extLst>
              <a:ext uri="{FF2B5EF4-FFF2-40B4-BE49-F238E27FC236}">
                <a16:creationId xmlns:a16="http://schemas.microsoft.com/office/drawing/2014/main" id="{57462646-21B0-0EDF-BF06-9113FA8712E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29460" y="665090"/>
            <a:ext cx="5766379" cy="5760688"/>
          </a:xfrm>
          <a:prstGeom prst="rect">
            <a:avLst/>
          </a:prstGeom>
        </p:spPr>
      </p:pic>
      <p:sp>
        <p:nvSpPr>
          <p:cNvPr id="5" name="TextBox 4">
            <a:extLst>
              <a:ext uri="{FF2B5EF4-FFF2-40B4-BE49-F238E27FC236}">
                <a16:creationId xmlns:a16="http://schemas.microsoft.com/office/drawing/2014/main" id="{3281665E-64A9-DAD0-5AB0-0E2F8E7B4507}"/>
              </a:ext>
            </a:extLst>
          </p:cNvPr>
          <p:cNvSpPr txBox="1"/>
          <p:nvPr/>
        </p:nvSpPr>
        <p:spPr>
          <a:xfrm>
            <a:off x="854858" y="4985911"/>
            <a:ext cx="2618223" cy="4247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t>Click the link to see the training video, </a:t>
            </a:r>
            <a:r>
              <a:rPr kumimoji="0" lang="en-US" sz="1200" b="1"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hlinkClick r:id="rId5"/>
              </a:rPr>
              <a:t>How to submit a protocol</a:t>
            </a:r>
            <a:endParaRPr kumimoji="0" lang="en-US" sz="1200" b="1"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12" name="Graphic 11" descr="Information with solid fill">
            <a:extLst>
              <a:ext uri="{FF2B5EF4-FFF2-40B4-BE49-F238E27FC236}">
                <a16:creationId xmlns:a16="http://schemas.microsoft.com/office/drawing/2014/main" id="{19BD12E5-6BFB-A5B7-0D78-62C761C15276}"/>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65618" y="4919299"/>
            <a:ext cx="531008" cy="531008"/>
          </a:xfrm>
          <a:prstGeom prst="rect">
            <a:avLst/>
          </a:prstGeom>
        </p:spPr>
      </p:pic>
    </p:spTree>
    <p:extLst>
      <p:ext uri="{BB962C8B-B14F-4D97-AF65-F5344CB8AC3E}">
        <p14:creationId xmlns:p14="http://schemas.microsoft.com/office/powerpoint/2010/main" val="534329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3CB2B9A8-549C-1650-8E78-B88B0FBE5564}"/>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6" name="Rounded Rectangle 4">
            <a:extLst>
              <a:ext uri="{FF2B5EF4-FFF2-40B4-BE49-F238E27FC236}">
                <a16:creationId xmlns:a16="http://schemas.microsoft.com/office/drawing/2014/main" id="{47C5E2F2-AC17-1D6E-F1B8-E772FC1C8EAE}"/>
              </a:ext>
            </a:extLst>
          </p:cNvPr>
          <p:cNvSpPr/>
          <p:nvPr/>
        </p:nvSpPr>
        <p:spPr>
          <a:xfrm>
            <a:off x="2587622" y="1495136"/>
            <a:ext cx="3085592" cy="688937"/>
          </a:xfrm>
          <a:prstGeom prst="roundRect">
            <a:avLst>
              <a:gd name="adj" fmla="val 0"/>
            </a:avLst>
          </a:prstGeom>
          <a:solidFill>
            <a:schemeClr val="tx1"/>
          </a:solidFill>
          <a:ln w="6350" cap="flat" cmpd="sng" algn="ctr">
            <a:noFill/>
            <a:prstDash val="solid"/>
          </a:ln>
          <a:effectLst/>
        </p:spPr>
        <p:txBody>
          <a:bodyPr lIns="108000" tIns="0" rIns="108000" bIns="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When Study’s lifecycle </a:t>
            </a:r>
            <a:r>
              <a:rPr lang="en-GB" sz="1200" kern="0">
                <a:solidFill>
                  <a:srgbClr val="FFFFFF"/>
                </a:solidFill>
                <a:latin typeface="Calibri" panose="020F0502020204030204" pitchFamily="34" charset="0"/>
                <a:ea typeface="Calibri" panose="020F0502020204030204" pitchFamily="34" charset="0"/>
                <a:cs typeface="Calibri" panose="020F0502020204030204" pitchFamily="34" charset="0"/>
              </a:rPr>
              <a:t>shows as</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Proposal Approved</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the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Protocol</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may be submitted for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QC</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and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Review</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itle 6">
            <a:extLst>
              <a:ext uri="{FF2B5EF4-FFF2-40B4-BE49-F238E27FC236}">
                <a16:creationId xmlns:a16="http://schemas.microsoft.com/office/drawing/2014/main" id="{B03332A7-38D2-5AB7-27F6-6F87B41FDEE7}"/>
              </a:ext>
            </a:extLst>
          </p:cNvPr>
          <p:cNvSpPr txBox="1">
            <a:spLocks/>
          </p:cNvSpPr>
          <p:nvPr/>
        </p:nvSpPr>
        <p:spPr>
          <a:xfrm>
            <a:off x="407987" y="404812"/>
            <a:ext cx="1152048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submit </a:t>
            </a:r>
            <a:r>
              <a:rPr kumimoji="0" lang="en-GB" sz="3000" b="0" i="0" u="none" strike="noStrike" kern="1200" cap="none" spc="0" normalizeH="0" baseline="0" noProof="0">
                <a:ln>
                  <a:noFill/>
                </a:ln>
                <a:solidFill>
                  <a:srgbClr val="3F4444"/>
                </a:solidFill>
                <a:effectLst/>
                <a:uLnTx/>
                <a:uFillTx/>
                <a:latin typeface="Calisto MT"/>
                <a:ea typeface="+mj-ea"/>
                <a:cs typeface="Calibri" panose="020F0502020204030204" pitchFamily="34" charset="0"/>
              </a:rPr>
              <a:t>a Protocol</a:t>
            </a:r>
            <a:endParaRPr kumimoji="0" lang="en-GB" sz="3000" b="0" i="0" u="none" strike="noStrike" kern="1200" cap="none" spc="0" normalizeH="0" baseline="0" noProof="0">
              <a:ln>
                <a:noFill/>
              </a:ln>
              <a:solidFill>
                <a:srgbClr val="3F4444"/>
              </a:solidFill>
              <a:effectLst/>
              <a:uLnTx/>
              <a:uFillTx/>
              <a:latin typeface="Calisto MT"/>
              <a:ea typeface="+mj-ea"/>
              <a:cs typeface="+mj-cs"/>
            </a:endParaRPr>
          </a:p>
        </p:txBody>
      </p:sp>
      <p:grpSp>
        <p:nvGrpSpPr>
          <p:cNvPr id="15" name="Group 14">
            <a:extLst>
              <a:ext uri="{FF2B5EF4-FFF2-40B4-BE49-F238E27FC236}">
                <a16:creationId xmlns:a16="http://schemas.microsoft.com/office/drawing/2014/main" id="{B07703C9-3CC8-CC57-27C3-BCB7045C00F3}"/>
              </a:ext>
            </a:extLst>
          </p:cNvPr>
          <p:cNvGrpSpPr/>
          <p:nvPr/>
        </p:nvGrpSpPr>
        <p:grpSpPr>
          <a:xfrm>
            <a:off x="407986" y="2394442"/>
            <a:ext cx="4240071" cy="971186"/>
            <a:chOff x="4314305" y="3009825"/>
            <a:chExt cx="2976163" cy="681690"/>
          </a:xfrm>
        </p:grpSpPr>
        <mc:AlternateContent xmlns:mc="http://schemas.openxmlformats.org/markup-compatibility/2006" xmlns:a14="http://schemas.microsoft.com/office/drawing/2010/main">
          <mc:Choice Requires="a14">
            <p:sp>
              <p:nvSpPr>
                <p:cNvPr id="16" name="Rounded Rectangle 4">
                  <a:extLst>
                    <a:ext uri="{FF2B5EF4-FFF2-40B4-BE49-F238E27FC236}">
                      <a16:creationId xmlns:a16="http://schemas.microsoft.com/office/drawing/2014/main" id="{5F121A96-92D0-F07B-454B-3BFA58AD0FB2}"/>
                    </a:ext>
                  </a:extLst>
                </p:cNvPr>
                <p:cNvSpPr/>
                <p:nvPr/>
              </p:nvSpPr>
              <p:spPr>
                <a:xfrm>
                  <a:off x="4510891" y="3203258"/>
                  <a:ext cx="2779577" cy="488257"/>
                </a:xfrm>
                <a:prstGeom prst="roundRect">
                  <a:avLst>
                    <a:gd name="adj" fmla="val 0"/>
                  </a:avLst>
                </a:prstGeom>
                <a:solidFill>
                  <a:schemeClr val="accent1"/>
                </a:solidFill>
                <a:ln w="6350" cap="flat" cmpd="sng" algn="ctr">
                  <a:noFill/>
                  <a:prstDash val="solid"/>
                </a:ln>
                <a:effectLst/>
              </p:spPr>
              <p:txBody>
                <a:bodyPr tIns="0" bIns="0" rtlCol="0" anchor="ctr">
                  <a:normAutofit/>
                </a:bodyPr>
                <a:lstStyle/>
                <a:p>
                  <a:pPr marL="0" marR="0" lvl="0" indent="0" algn="ctr" defTabSz="914378" rtl="0" eaLnBrk="1" fontAlgn="auto" latinLnBrk="0" hangingPunct="1">
                    <a:lnSpc>
                      <a:spcPts val="1400"/>
                    </a:lnSpc>
                    <a:spcBef>
                      <a:spcPts val="0"/>
                    </a:spcBef>
                    <a:spcAft>
                      <a:spcPts val="600"/>
                    </a:spcAft>
                    <a:buClrTx/>
                    <a:buSzPts val="2400"/>
                    <a:buFontTx/>
                    <a:buNone/>
                    <a:tabLst/>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Upload the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Protocol</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in the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Related Documents </a:t>
                  </a:r>
                  <a:b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section </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(see </a:t>
                  </a:r>
                  <a:r>
                    <a:rPr kumimoji="0" lang="en-GB" sz="1200" b="1"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Appendix </a:t>
                  </a:r>
                  <a14:m>
                    <m:oMath xmlns:m="http://schemas.openxmlformats.org/officeDocument/2006/math">
                      <m:r>
                        <a:rPr kumimoji="0" lang="en-GB" sz="1200" b="0" i="1" u="none" strike="noStrike" kern="0" cap="none" spc="0" normalizeH="0" baseline="0" noProof="0" smtClean="0">
                          <a:ln>
                            <a:noFill/>
                          </a:ln>
                          <a:solidFill>
                            <a:srgbClr val="FFFFFF"/>
                          </a:solidFill>
                          <a:effectLst/>
                          <a:uLnTx/>
                          <a:uFillTx/>
                          <a:latin typeface="Cambria Math" panose="02040503050406030204" pitchFamily="18" charset="0"/>
                          <a:ea typeface="Cambria Math" panose="02040503050406030204" pitchFamily="18" charset="0"/>
                          <a:cs typeface="Calibri Light" panose="020F0302020204030204" pitchFamily="34" charset="0"/>
                        </a:rPr>
                        <m:t>→</m:t>
                      </m:r>
                    </m:oMath>
                  </a14:m>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200" b="1" i="0" u="sng"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How to upload a document</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mc:Choice>
          <mc:Fallback xmlns="">
            <p:sp>
              <p:nvSpPr>
                <p:cNvPr id="16" name="Rounded Rectangle 4">
                  <a:extLst>
                    <a:ext uri="{FF2B5EF4-FFF2-40B4-BE49-F238E27FC236}">
                      <a16:creationId xmlns:a16="http://schemas.microsoft.com/office/drawing/2014/main" id="{5F121A96-92D0-F07B-454B-3BFA58AD0FB2}"/>
                    </a:ext>
                  </a:extLst>
                </p:cNvPr>
                <p:cNvSpPr>
                  <a:spLocks noRot="1" noChangeAspect="1" noMove="1" noResize="1" noEditPoints="1" noAdjustHandles="1" noChangeArrowheads="1" noChangeShapeType="1" noTextEdit="1"/>
                </p:cNvSpPr>
                <p:nvPr/>
              </p:nvSpPr>
              <p:spPr>
                <a:xfrm>
                  <a:off x="4510891" y="3203258"/>
                  <a:ext cx="2779577" cy="488257"/>
                </a:xfrm>
                <a:prstGeom prst="roundRect">
                  <a:avLst>
                    <a:gd name="adj" fmla="val 0"/>
                  </a:avLst>
                </a:prstGeom>
                <a:blipFill>
                  <a:blip r:embed="rId4"/>
                  <a:stretch>
                    <a:fillRect/>
                  </a:stretch>
                </a:blipFill>
                <a:ln w="6350" cap="flat" cmpd="sng" algn="ctr">
                  <a:noFill/>
                  <a:prstDash val="solid"/>
                </a:ln>
                <a:effectLst/>
              </p:spPr>
              <p:txBody>
                <a:bodyPr/>
                <a:lstStyle/>
                <a:p>
                  <a:r>
                    <a:rPr lang="en-US">
                      <a:noFill/>
                    </a:rPr>
                    <a:t> </a:t>
                  </a:r>
                </a:p>
              </p:txBody>
            </p:sp>
          </mc:Fallback>
        </mc:AlternateContent>
        <p:sp>
          <p:nvSpPr>
            <p:cNvPr id="17" name="Oval 16">
              <a:extLst>
                <a:ext uri="{FF2B5EF4-FFF2-40B4-BE49-F238E27FC236}">
                  <a16:creationId xmlns:a16="http://schemas.microsoft.com/office/drawing/2014/main" id="{C0EB4C06-8291-6E5F-A433-69BDB2AD6619}"/>
                </a:ext>
              </a:extLst>
            </p:cNvPr>
            <p:cNvSpPr/>
            <p:nvPr/>
          </p:nvSpPr>
          <p:spPr>
            <a:xfrm>
              <a:off x="4314305" y="3009825"/>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b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1</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sp>
        <p:nvSpPr>
          <p:cNvPr id="9" name="Rounded Rectangle 4">
            <a:extLst>
              <a:ext uri="{FF2B5EF4-FFF2-40B4-BE49-F238E27FC236}">
                <a16:creationId xmlns:a16="http://schemas.microsoft.com/office/drawing/2014/main" id="{BB3651A4-9BF4-9C6F-F877-2ABD4D1BD471}"/>
              </a:ext>
            </a:extLst>
          </p:cNvPr>
          <p:cNvSpPr/>
          <p:nvPr/>
        </p:nvSpPr>
        <p:spPr>
          <a:xfrm>
            <a:off x="1443214" y="4034270"/>
            <a:ext cx="4230000" cy="695608"/>
          </a:xfrm>
          <a:prstGeom prst="roundRect">
            <a:avLst>
              <a:gd name="adj" fmla="val 0"/>
            </a:avLst>
          </a:prstGeom>
          <a:solidFill>
            <a:srgbClr val="F8D580"/>
          </a:solidFill>
          <a:ln w="19050" cap="flat" cmpd="sng" algn="ctr">
            <a:solidFill>
              <a:schemeClr val="accent2"/>
            </a:solidFill>
            <a:prstDash val="solid"/>
          </a:ln>
          <a:effectLst/>
        </p:spPr>
        <p:txBody>
          <a:bodyPr lIns="108000" rIns="108000" rtlCol="0" anchor="ctr">
            <a:no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lang="en-US" sz="1200" kern="0">
                <a:solidFill>
                  <a:srgbClr val="000000"/>
                </a:solidFill>
                <a:latin typeface="Calibri" panose="020F0502020204030204" pitchFamily="34" charset="0"/>
                <a:ea typeface="Calibri" panose="020F0502020204030204" pitchFamily="34" charset="0"/>
                <a:cs typeface="Calibri" panose="020F0502020204030204" pitchFamily="34" charset="0"/>
              </a:rPr>
              <a:t>Protocol should be uploaded under the document subtype: </a:t>
            </a:r>
            <a:r>
              <a:rPr kumimoji="0" lang="en-US" sz="12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Initial Protocol.</a:t>
            </a:r>
          </a:p>
        </p:txBody>
      </p:sp>
      <p:sp>
        <p:nvSpPr>
          <p:cNvPr id="2" name="TextBox 1">
            <a:extLst>
              <a:ext uri="{FF2B5EF4-FFF2-40B4-BE49-F238E27FC236}">
                <a16:creationId xmlns:a16="http://schemas.microsoft.com/office/drawing/2014/main" id="{1481880F-F7BB-7815-31D8-8382F8F14E9A}"/>
              </a:ext>
            </a:extLst>
          </p:cNvPr>
          <p:cNvSpPr txBox="1"/>
          <p:nvPr/>
        </p:nvSpPr>
        <p:spPr>
          <a:xfrm>
            <a:off x="407988" y="934071"/>
            <a:ext cx="3085593" cy="369332"/>
          </a:xfrm>
          <a:prstGeom prst="rect">
            <a:avLst/>
          </a:prstGeom>
          <a:noFill/>
        </p:spPr>
        <p:txBody>
          <a:bodyPr wrap="square" lIns="72000" tIns="45720" rIns="3600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rPr>
              <a:t>Protocol submission</a:t>
            </a:r>
          </a:p>
        </p:txBody>
      </p:sp>
      <p:grpSp>
        <p:nvGrpSpPr>
          <p:cNvPr id="24" name="Group 23">
            <a:extLst>
              <a:ext uri="{FF2B5EF4-FFF2-40B4-BE49-F238E27FC236}">
                <a16:creationId xmlns:a16="http://schemas.microsoft.com/office/drawing/2014/main" id="{7262A094-0C08-65D8-ED65-534BA8D20998}"/>
              </a:ext>
            </a:extLst>
          </p:cNvPr>
          <p:cNvGrpSpPr/>
          <p:nvPr/>
        </p:nvGrpSpPr>
        <p:grpSpPr>
          <a:xfrm>
            <a:off x="7161403" y="1303403"/>
            <a:ext cx="4611600" cy="2274843"/>
            <a:chOff x="7018456" y="1303403"/>
            <a:chExt cx="4611600" cy="2274843"/>
          </a:xfrm>
        </p:grpSpPr>
        <p:pic>
          <p:nvPicPr>
            <p:cNvPr id="7" name="Picture 6">
              <a:extLst>
                <a:ext uri="{FF2B5EF4-FFF2-40B4-BE49-F238E27FC236}">
                  <a16:creationId xmlns:a16="http://schemas.microsoft.com/office/drawing/2014/main" id="{374B3CBE-F014-5074-53D2-2206BAD30E57}"/>
                </a:ext>
              </a:extLst>
            </p:cNvPr>
            <p:cNvPicPr>
              <a:picLocks noChangeAspect="1"/>
            </p:cNvPicPr>
            <p:nvPr/>
          </p:nvPicPr>
          <p:blipFill>
            <a:blip r:embed="rId5"/>
            <a:stretch>
              <a:fillRect/>
            </a:stretch>
          </p:blipFill>
          <p:spPr>
            <a:xfrm>
              <a:off x="7018456" y="1303403"/>
              <a:ext cx="4611600" cy="2274843"/>
            </a:xfrm>
            <a:prstGeom prst="rect">
              <a:avLst/>
            </a:prstGeom>
            <a:ln w="12700">
              <a:solidFill>
                <a:schemeClr val="accent2"/>
              </a:solidFill>
            </a:ln>
          </p:spPr>
        </p:pic>
        <p:pic>
          <p:nvPicPr>
            <p:cNvPr id="12" name="Picture 11">
              <a:extLst>
                <a:ext uri="{FF2B5EF4-FFF2-40B4-BE49-F238E27FC236}">
                  <a16:creationId xmlns:a16="http://schemas.microsoft.com/office/drawing/2014/main" id="{C201126C-B44E-2A66-16FC-2468092FFD30}"/>
                </a:ext>
              </a:extLst>
            </p:cNvPr>
            <p:cNvPicPr>
              <a:picLocks noChangeAspect="1"/>
            </p:cNvPicPr>
            <p:nvPr/>
          </p:nvPicPr>
          <p:blipFill>
            <a:blip r:embed="rId6"/>
            <a:stretch>
              <a:fillRect/>
            </a:stretch>
          </p:blipFill>
          <p:spPr>
            <a:xfrm>
              <a:off x="8174736" y="1487167"/>
              <a:ext cx="1219175" cy="228600"/>
            </a:xfrm>
            <a:prstGeom prst="rect">
              <a:avLst/>
            </a:prstGeom>
            <a:ln w="19050">
              <a:solidFill>
                <a:schemeClr val="accent2"/>
              </a:solidFill>
            </a:ln>
          </p:spPr>
        </p:pic>
        <p:pic>
          <p:nvPicPr>
            <p:cNvPr id="14" name="Picture 13">
              <a:extLst>
                <a:ext uri="{FF2B5EF4-FFF2-40B4-BE49-F238E27FC236}">
                  <a16:creationId xmlns:a16="http://schemas.microsoft.com/office/drawing/2014/main" id="{3668BDB0-48CD-CFA2-6BD4-32E4EEC0497F}"/>
                </a:ext>
              </a:extLst>
            </p:cNvPr>
            <p:cNvPicPr>
              <a:picLocks noChangeAspect="1"/>
            </p:cNvPicPr>
            <p:nvPr/>
          </p:nvPicPr>
          <p:blipFill>
            <a:blip r:embed="rId7"/>
            <a:stretch>
              <a:fillRect/>
            </a:stretch>
          </p:blipFill>
          <p:spPr>
            <a:xfrm>
              <a:off x="7599580" y="1793466"/>
              <a:ext cx="1150312" cy="211253"/>
            </a:xfrm>
            <a:prstGeom prst="rect">
              <a:avLst/>
            </a:prstGeom>
            <a:ln w="19050">
              <a:solidFill>
                <a:schemeClr val="accent2"/>
              </a:solidFill>
            </a:ln>
          </p:spPr>
        </p:pic>
      </p:grpSp>
      <p:cxnSp>
        <p:nvCxnSpPr>
          <p:cNvPr id="19" name="Straight Arrow Connector 18">
            <a:extLst>
              <a:ext uri="{FF2B5EF4-FFF2-40B4-BE49-F238E27FC236}">
                <a16:creationId xmlns:a16="http://schemas.microsoft.com/office/drawing/2014/main" id="{D63E862B-44D0-762D-066C-92BA48B4148A}"/>
              </a:ext>
            </a:extLst>
          </p:cNvPr>
          <p:cNvCxnSpPr>
            <a:cxnSpLocks/>
            <a:stCxn id="16" idx="3"/>
            <a:endCxn id="14" idx="1"/>
          </p:cNvCxnSpPr>
          <p:nvPr/>
        </p:nvCxnSpPr>
        <p:spPr>
          <a:xfrm flipV="1">
            <a:off x="4648057" y="1899093"/>
            <a:ext cx="3094470" cy="1118732"/>
          </a:xfrm>
          <a:prstGeom prst="bentConnector3">
            <a:avLst>
              <a:gd name="adj1" fmla="val 50000"/>
            </a:avLst>
          </a:prstGeom>
          <a:ln w="19050">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B07703C9-3CC8-CC57-27C3-BCB7045C00F3}"/>
              </a:ext>
            </a:extLst>
          </p:cNvPr>
          <p:cNvGrpSpPr/>
          <p:nvPr/>
        </p:nvGrpSpPr>
        <p:grpSpPr>
          <a:xfrm>
            <a:off x="407982" y="4978982"/>
            <a:ext cx="4240075" cy="958343"/>
            <a:chOff x="4314305" y="3009825"/>
            <a:chExt cx="2976166" cy="672676"/>
          </a:xfrm>
        </p:grpSpPr>
        <p:sp>
          <p:nvSpPr>
            <p:cNvPr id="27" name="Rounded Rectangle 4">
              <a:extLst>
                <a:ext uri="{FF2B5EF4-FFF2-40B4-BE49-F238E27FC236}">
                  <a16:creationId xmlns:a16="http://schemas.microsoft.com/office/drawing/2014/main" id="{5F121A96-92D0-F07B-454B-3BFA58AD0FB2}"/>
                </a:ext>
              </a:extLst>
            </p:cNvPr>
            <p:cNvSpPr/>
            <p:nvPr/>
          </p:nvSpPr>
          <p:spPr>
            <a:xfrm>
              <a:off x="4510893" y="3203259"/>
              <a:ext cx="2779578" cy="479242"/>
            </a:xfrm>
            <a:prstGeom prst="roundRect">
              <a:avLst>
                <a:gd name="adj" fmla="val 0"/>
              </a:avLst>
            </a:prstGeom>
            <a:solidFill>
              <a:schemeClr val="accent1"/>
            </a:solidFill>
            <a:ln w="6350" cap="flat" cmpd="sng" algn="ctr">
              <a:noFill/>
              <a:prstDash val="solid"/>
            </a:ln>
            <a:effectLst/>
          </p:spPr>
          <p:txBody>
            <a:bodyPr tIns="0" bIns="0" rtlCol="0" anchor="ctr">
              <a:normAutofit/>
            </a:bodyPr>
            <a:lstStyle/>
            <a:p>
              <a:pPr algn="ctr" defTabSz="914378">
                <a:lnSpc>
                  <a:spcPts val="1400"/>
                </a:lnSpc>
                <a:buSzPts val="2400"/>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To submit the Protocol, click on the </a:t>
              </a:r>
              <a:r>
                <a:rPr lang="en-GB" sz="1200" b="1" kern="0">
                  <a:solidFill>
                    <a:srgbClr val="FFFFFF"/>
                  </a:solidFill>
                  <a:latin typeface="Calibri" panose="020F0502020204030204" pitchFamily="34" charset="0"/>
                  <a:ea typeface="Calibri" panose="020F0502020204030204" pitchFamily="34" charset="0"/>
                  <a:cs typeface="Calibri" panose="020F0502020204030204" pitchFamily="34" charset="0"/>
                </a:rPr>
                <a:t>W</a:t>
              </a:r>
              <a:r>
                <a:rPr kumimoji="0" lang="en-GB" sz="1200" b="1" i="0" u="none" strike="noStrike" kern="0" cap="none" spc="0" normalizeH="0" baseline="0" noProof="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orkflow</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icon </a:t>
              </a:r>
              <a:r>
                <a:rPr kumimoji="0" lang="en-GB" sz="120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and </a:t>
              </a:r>
              <a:r>
                <a:rPr lang="en-GB" sz="1200" kern="0">
                  <a:solidFill>
                    <a:srgbClr val="FFFFFF"/>
                  </a:solidFill>
                  <a:latin typeface="Calibri" panose="020F0502020204030204" pitchFamily="34" charset="0"/>
                  <a:ea typeface="Calibri" panose="020F0502020204030204" pitchFamily="34" charset="0"/>
                  <a:cs typeface="Calibri" panose="020F0502020204030204" pitchFamily="34" charset="0"/>
                </a:rPr>
                <a:t>s</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elect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Submit Protocol </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from the drop-down menu</a:t>
              </a:r>
              <a:endParaRPr kumimoji="0" lang="en-US"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8" name="Oval 27">
              <a:extLst>
                <a:ext uri="{FF2B5EF4-FFF2-40B4-BE49-F238E27FC236}">
                  <a16:creationId xmlns:a16="http://schemas.microsoft.com/office/drawing/2014/main" id="{C0EB4C06-8291-6E5F-A433-69BDB2AD6619}"/>
                </a:ext>
              </a:extLst>
            </p:cNvPr>
            <p:cNvSpPr/>
            <p:nvPr/>
          </p:nvSpPr>
          <p:spPr>
            <a:xfrm>
              <a:off x="4314305" y="3009825"/>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2</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grpSp>
        <p:nvGrpSpPr>
          <p:cNvPr id="30" name="Group 29">
            <a:extLst>
              <a:ext uri="{FF2B5EF4-FFF2-40B4-BE49-F238E27FC236}">
                <a16:creationId xmlns:a16="http://schemas.microsoft.com/office/drawing/2014/main" id="{A07A2B7C-B299-F18C-61AE-FD7C4840807A}"/>
              </a:ext>
            </a:extLst>
          </p:cNvPr>
          <p:cNvGrpSpPr/>
          <p:nvPr/>
        </p:nvGrpSpPr>
        <p:grpSpPr>
          <a:xfrm>
            <a:off x="7161403" y="3683873"/>
            <a:ext cx="4611600" cy="2335033"/>
            <a:chOff x="-9004" y="291486"/>
            <a:chExt cx="4611600" cy="2335033"/>
          </a:xfrm>
        </p:grpSpPr>
        <p:pic>
          <p:nvPicPr>
            <p:cNvPr id="31" name="Picture 30">
              <a:extLst>
                <a:ext uri="{FF2B5EF4-FFF2-40B4-BE49-F238E27FC236}">
                  <a16:creationId xmlns:a16="http://schemas.microsoft.com/office/drawing/2014/main" id="{C85B869C-33FC-AD7A-A63F-3560A58CE347}"/>
                </a:ext>
              </a:extLst>
            </p:cNvPr>
            <p:cNvPicPr>
              <a:picLocks noChangeAspect="1"/>
            </p:cNvPicPr>
            <p:nvPr/>
          </p:nvPicPr>
          <p:blipFill>
            <a:blip r:embed="rId8"/>
            <a:stretch>
              <a:fillRect/>
            </a:stretch>
          </p:blipFill>
          <p:spPr>
            <a:xfrm>
              <a:off x="-9004" y="291486"/>
              <a:ext cx="4611600" cy="2335033"/>
            </a:xfrm>
            <a:prstGeom prst="rect">
              <a:avLst/>
            </a:prstGeom>
            <a:ln w="12700">
              <a:solidFill>
                <a:schemeClr val="accent2"/>
              </a:solidFill>
            </a:ln>
          </p:spPr>
        </p:pic>
        <p:pic>
          <p:nvPicPr>
            <p:cNvPr id="32" name="Picture 31">
              <a:extLst>
                <a:ext uri="{FF2B5EF4-FFF2-40B4-BE49-F238E27FC236}">
                  <a16:creationId xmlns:a16="http://schemas.microsoft.com/office/drawing/2014/main" id="{CE3AA43A-B270-3DF5-341C-48620C978D28}"/>
                </a:ext>
              </a:extLst>
            </p:cNvPr>
            <p:cNvPicPr>
              <a:picLocks noChangeAspect="1"/>
            </p:cNvPicPr>
            <p:nvPr/>
          </p:nvPicPr>
          <p:blipFill>
            <a:blip r:embed="rId9"/>
            <a:stretch>
              <a:fillRect/>
            </a:stretch>
          </p:blipFill>
          <p:spPr>
            <a:xfrm>
              <a:off x="2743200" y="608862"/>
              <a:ext cx="1628062" cy="814031"/>
            </a:xfrm>
            <a:prstGeom prst="rect">
              <a:avLst/>
            </a:prstGeom>
            <a:ln w="19050">
              <a:solidFill>
                <a:schemeClr val="accent2"/>
              </a:solidFill>
            </a:ln>
          </p:spPr>
        </p:pic>
      </p:grpSp>
      <p:cxnSp>
        <p:nvCxnSpPr>
          <p:cNvPr id="29" name="Connector: Elbow 35">
            <a:extLst>
              <a:ext uri="{FF2B5EF4-FFF2-40B4-BE49-F238E27FC236}">
                <a16:creationId xmlns:a16="http://schemas.microsoft.com/office/drawing/2014/main" id="{E2875FD6-7947-B4C1-F8D7-5C1EF0C44636}"/>
              </a:ext>
            </a:extLst>
          </p:cNvPr>
          <p:cNvCxnSpPr>
            <a:cxnSpLocks/>
            <a:stCxn id="27" idx="3"/>
            <a:endCxn id="32" idx="1"/>
          </p:cNvCxnSpPr>
          <p:nvPr/>
        </p:nvCxnSpPr>
        <p:spPr>
          <a:xfrm flipV="1">
            <a:off x="4648057" y="4408265"/>
            <a:ext cx="5265550" cy="1187679"/>
          </a:xfrm>
          <a:prstGeom prst="bentConnector3">
            <a:avLst>
              <a:gd name="adj1" fmla="val 35461"/>
            </a:avLst>
          </a:prstGeom>
          <a:noFill/>
          <a:ln w="19050" cap="flat" cmpd="sng" algn="ctr">
            <a:solidFill>
              <a:schemeClr val="accent2"/>
            </a:solidFill>
            <a:prstDash val="dash"/>
            <a:tailEnd type="triangle"/>
          </a:ln>
          <a:effectLst/>
        </p:spPr>
      </p:cxnSp>
    </p:spTree>
    <p:extLst>
      <p:ext uri="{BB962C8B-B14F-4D97-AF65-F5344CB8AC3E}">
        <p14:creationId xmlns:p14="http://schemas.microsoft.com/office/powerpoint/2010/main" val="151940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1EBC211-4CB0-9890-4D5F-1923DDC7FA54}"/>
              </a:ext>
            </a:extLst>
          </p:cNvPr>
          <p:cNvGrpSpPr/>
          <p:nvPr/>
        </p:nvGrpSpPr>
        <p:grpSpPr>
          <a:xfrm>
            <a:off x="7169484" y="1290545"/>
            <a:ext cx="4611600" cy="2266738"/>
            <a:chOff x="7169484" y="1290545"/>
            <a:chExt cx="4611600" cy="2266738"/>
          </a:xfrm>
        </p:grpSpPr>
        <p:pic>
          <p:nvPicPr>
            <p:cNvPr id="30" name="Picture 29">
              <a:extLst>
                <a:ext uri="{FF2B5EF4-FFF2-40B4-BE49-F238E27FC236}">
                  <a16:creationId xmlns:a16="http://schemas.microsoft.com/office/drawing/2014/main" id="{D21C2BEB-1358-2819-C1EF-9CD51C09C273}"/>
                </a:ext>
              </a:extLst>
            </p:cNvPr>
            <p:cNvPicPr>
              <a:picLocks noChangeAspect="1"/>
            </p:cNvPicPr>
            <p:nvPr/>
          </p:nvPicPr>
          <p:blipFill>
            <a:blip r:embed="rId3"/>
            <a:stretch>
              <a:fillRect/>
            </a:stretch>
          </p:blipFill>
          <p:spPr>
            <a:xfrm>
              <a:off x="7169484" y="1290545"/>
              <a:ext cx="4611600" cy="2266738"/>
            </a:xfrm>
            <a:prstGeom prst="rect">
              <a:avLst/>
            </a:prstGeom>
            <a:ln w="12700">
              <a:solidFill>
                <a:schemeClr val="accent2"/>
              </a:solidFill>
            </a:ln>
          </p:spPr>
        </p:pic>
        <p:pic>
          <p:nvPicPr>
            <p:cNvPr id="5" name="Picture 4">
              <a:extLst>
                <a:ext uri="{FF2B5EF4-FFF2-40B4-BE49-F238E27FC236}">
                  <a16:creationId xmlns:a16="http://schemas.microsoft.com/office/drawing/2014/main" id="{E60E7BA2-0D54-FCB2-F0FB-3A2E71888A95}"/>
                </a:ext>
              </a:extLst>
            </p:cNvPr>
            <p:cNvPicPr>
              <a:picLocks noChangeAspect="1"/>
            </p:cNvPicPr>
            <p:nvPr/>
          </p:nvPicPr>
          <p:blipFill>
            <a:blip r:embed="rId4"/>
            <a:stretch>
              <a:fillRect/>
            </a:stretch>
          </p:blipFill>
          <p:spPr>
            <a:xfrm>
              <a:off x="8033521" y="1881875"/>
              <a:ext cx="2883526" cy="1107640"/>
            </a:xfrm>
            <a:prstGeom prst="rect">
              <a:avLst/>
            </a:prstGeom>
          </p:spPr>
        </p:pic>
        <p:pic>
          <p:nvPicPr>
            <p:cNvPr id="38" name="Picture 37">
              <a:extLst>
                <a:ext uri="{FF2B5EF4-FFF2-40B4-BE49-F238E27FC236}">
                  <a16:creationId xmlns:a16="http://schemas.microsoft.com/office/drawing/2014/main" id="{77ABF481-15B7-90D9-7E85-5F1C28C518C0}"/>
                </a:ext>
              </a:extLst>
            </p:cNvPr>
            <p:cNvPicPr>
              <a:picLocks noChangeAspect="1"/>
            </p:cNvPicPr>
            <p:nvPr/>
          </p:nvPicPr>
          <p:blipFill>
            <a:blip r:embed="rId5"/>
            <a:stretch>
              <a:fillRect/>
            </a:stretch>
          </p:blipFill>
          <p:spPr>
            <a:xfrm>
              <a:off x="10624047" y="2830486"/>
              <a:ext cx="466725" cy="295275"/>
            </a:xfrm>
            <a:prstGeom prst="rect">
              <a:avLst/>
            </a:prstGeom>
            <a:ln w="19050">
              <a:solidFill>
                <a:schemeClr val="accent2"/>
              </a:solidFill>
            </a:ln>
          </p:spPr>
        </p:pic>
      </p:grpSp>
      <p:sp>
        <p:nvSpPr>
          <p:cNvPr id="11" name="Slide Number Placeholder 10">
            <a:extLst>
              <a:ext uri="{FF2B5EF4-FFF2-40B4-BE49-F238E27FC236}">
                <a16:creationId xmlns:a16="http://schemas.microsoft.com/office/drawing/2014/main" id="{3CB2B9A8-549C-1650-8E78-B88B0FBE5564}"/>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3" name="Title 6">
            <a:extLst>
              <a:ext uri="{FF2B5EF4-FFF2-40B4-BE49-F238E27FC236}">
                <a16:creationId xmlns:a16="http://schemas.microsoft.com/office/drawing/2014/main" id="{B03332A7-38D2-5AB7-27F6-6F87B41FDEE7}"/>
              </a:ext>
            </a:extLst>
          </p:cNvPr>
          <p:cNvSpPr txBox="1">
            <a:spLocks/>
          </p:cNvSpPr>
          <p:nvPr/>
        </p:nvSpPr>
        <p:spPr>
          <a:xfrm>
            <a:off x="407987" y="404812"/>
            <a:ext cx="1152048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submit </a:t>
            </a:r>
            <a:r>
              <a:rPr kumimoji="0" lang="en-GB" sz="3000" b="0" i="0" u="none" strike="noStrike" kern="1200" cap="none" spc="0" normalizeH="0" baseline="0" noProof="0">
                <a:ln>
                  <a:noFill/>
                </a:ln>
                <a:solidFill>
                  <a:srgbClr val="3F4444"/>
                </a:solidFill>
                <a:effectLst/>
                <a:uLnTx/>
                <a:uFillTx/>
                <a:latin typeface="Calisto MT"/>
                <a:ea typeface="+mj-ea"/>
                <a:cs typeface="Calibri" panose="020F0502020204030204" pitchFamily="34" charset="0"/>
              </a:rPr>
              <a:t>a Protocol</a:t>
            </a:r>
            <a:endParaRPr kumimoji="0" lang="en-GB" sz="3000" b="0" i="0" u="none" strike="noStrike" kern="1200" cap="none" spc="0" normalizeH="0" baseline="0" noProof="0">
              <a:ln>
                <a:noFill/>
              </a:ln>
              <a:solidFill>
                <a:srgbClr val="3F4444"/>
              </a:solidFill>
              <a:effectLst/>
              <a:uLnTx/>
              <a:uFillTx/>
              <a:latin typeface="Calisto MT"/>
              <a:ea typeface="+mj-ea"/>
              <a:cs typeface="+mj-cs"/>
            </a:endParaRPr>
          </a:p>
        </p:txBody>
      </p:sp>
      <p:sp>
        <p:nvSpPr>
          <p:cNvPr id="9" name="Rounded Rectangle 4">
            <a:extLst>
              <a:ext uri="{FF2B5EF4-FFF2-40B4-BE49-F238E27FC236}">
                <a16:creationId xmlns:a16="http://schemas.microsoft.com/office/drawing/2014/main" id="{BB3651A4-9BF4-9C6F-F877-2ABD4D1BD471}"/>
              </a:ext>
            </a:extLst>
          </p:cNvPr>
          <p:cNvSpPr/>
          <p:nvPr/>
        </p:nvSpPr>
        <p:spPr>
          <a:xfrm>
            <a:off x="3210084" y="4311476"/>
            <a:ext cx="2880000" cy="567836"/>
          </a:xfrm>
          <a:prstGeom prst="roundRect">
            <a:avLst>
              <a:gd name="adj" fmla="val 0"/>
            </a:avLst>
          </a:prstGeom>
          <a:solidFill>
            <a:schemeClr val="tx1"/>
          </a:solidFill>
          <a:ln w="19050" cap="flat" cmpd="sng" algn="ctr">
            <a:noFill/>
            <a:prstDash val="solid"/>
          </a:ln>
          <a:effectLst/>
          <a:extLst>
            <a:ext uri="{91240B29-F687-4F45-9708-019B960494DF}">
              <a14:hiddenLine xmlns:a14="http://schemas.microsoft.com/office/drawing/2010/main" w="19050" cap="flat" cmpd="sng" algn="ctr">
                <a:solidFill>
                  <a:schemeClr val="accent2"/>
                </a:solidFill>
                <a:prstDash val="solid"/>
              </a14:hiddenLine>
            </a:ext>
          </a:extLst>
        </p:spPr>
        <p:txBody>
          <a:bodyPr lIns="252000" rIns="25200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lang="en-US" sz="1200">
                <a:solidFill>
                  <a:schemeClr val="bg1"/>
                </a:solidFill>
                <a:latin typeface="Calibri" panose="020F0502020204030204" pitchFamily="34" charset="0"/>
                <a:ea typeface="Calibri" panose="020F0502020204030204" pitchFamily="34" charset="0"/>
                <a:cs typeface="Calibri" panose="020F0502020204030204" pitchFamily="34" charset="0"/>
              </a:rPr>
              <a:t>Lifecycle of the study</a:t>
            </a:r>
            <a:r>
              <a:rPr kumimoji="0" lang="en-US" sz="1200" b="1"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200" b="0"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changes to </a:t>
            </a:r>
          </a:p>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US" sz="1200" b="1"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Protocol in Review</a:t>
            </a:r>
            <a:r>
              <a:rPr kumimoji="0" lang="en-US" sz="1200" b="0"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sp>
        <p:nvSpPr>
          <p:cNvPr id="2" name="Rounded Rectangle 4">
            <a:extLst>
              <a:ext uri="{FF2B5EF4-FFF2-40B4-BE49-F238E27FC236}">
                <a16:creationId xmlns:a16="http://schemas.microsoft.com/office/drawing/2014/main" id="{C3C8559C-8EC2-B89F-4CEA-88E221369040}"/>
              </a:ext>
            </a:extLst>
          </p:cNvPr>
          <p:cNvSpPr/>
          <p:nvPr/>
        </p:nvSpPr>
        <p:spPr>
          <a:xfrm>
            <a:off x="1274953" y="5147212"/>
            <a:ext cx="4320000" cy="990668"/>
          </a:xfrm>
          <a:prstGeom prst="roundRect">
            <a:avLst>
              <a:gd name="adj" fmla="val 0"/>
            </a:avLst>
          </a:prstGeom>
          <a:solidFill>
            <a:srgbClr val="F8D580"/>
          </a:solidFill>
          <a:ln w="19050" cap="flat" cmpd="sng" algn="ctr">
            <a:solidFill>
              <a:schemeClr val="accent2"/>
            </a:solidFill>
            <a:prstDash val="solid"/>
          </a:ln>
          <a:effectLst/>
        </p:spPr>
        <p:txBody>
          <a:bodyPr lIns="144000" rIns="144000" rtlCol="0" anchor="ctr">
            <a:normAutofit/>
          </a:bodyPr>
          <a:lstStyle/>
          <a:p>
            <a:pPr marL="0" marR="0" lvl="0" indent="0" algn="ctr" defTabSz="914378" rtl="0" eaLnBrk="1" fontAlgn="auto" latinLnBrk="0" hangingPunct="1">
              <a:lnSpc>
                <a:spcPts val="1400"/>
              </a:lnSpc>
              <a:spcBef>
                <a:spcPts val="0"/>
              </a:spcBef>
              <a:spcAft>
                <a:spcPts val="300"/>
              </a:spcAft>
              <a:buClrTx/>
              <a:buSzPts val="2400"/>
              <a:buFontTx/>
              <a:buNone/>
              <a:tabLst/>
              <a:defRPr/>
            </a:pPr>
            <a:r>
              <a:rPr kumimoji="0" lang="en-US" sz="12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After you have submitted the initial protocol, responsibility for next steps lies with AstraZeneca. AstraZeneca may either accept the provided protocol or request additional information. </a:t>
            </a:r>
          </a:p>
          <a:p>
            <a:pPr marL="0" marR="0" lvl="0" indent="0" algn="ctr" defTabSz="914378" rtl="0" eaLnBrk="1" fontAlgn="auto" latinLnBrk="0" hangingPunct="1">
              <a:lnSpc>
                <a:spcPts val="1400"/>
              </a:lnSpc>
              <a:spcBef>
                <a:spcPts val="0"/>
              </a:spcBef>
              <a:spcAft>
                <a:spcPts val="300"/>
              </a:spcAft>
              <a:buClrTx/>
              <a:buSzPts val="2400"/>
              <a:buFontTx/>
              <a:buNone/>
              <a:tabLst/>
              <a:defRPr/>
            </a:pPr>
            <a:r>
              <a:rPr kumimoji="0" lang="en-US" sz="12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The system will notify you via email regardless of the decision.</a:t>
            </a:r>
          </a:p>
        </p:txBody>
      </p:sp>
      <p:sp>
        <p:nvSpPr>
          <p:cNvPr id="8" name="TextBox 7">
            <a:extLst>
              <a:ext uri="{FF2B5EF4-FFF2-40B4-BE49-F238E27FC236}">
                <a16:creationId xmlns:a16="http://schemas.microsoft.com/office/drawing/2014/main" id="{0585FD4B-33A1-C81C-7552-8421A621611B}"/>
              </a:ext>
            </a:extLst>
          </p:cNvPr>
          <p:cNvSpPr txBox="1"/>
          <p:nvPr/>
        </p:nvSpPr>
        <p:spPr>
          <a:xfrm>
            <a:off x="407988" y="934071"/>
            <a:ext cx="3085593" cy="369332"/>
          </a:xfrm>
          <a:prstGeom prst="rect">
            <a:avLst/>
          </a:prstGeom>
          <a:noFill/>
        </p:spPr>
        <p:txBody>
          <a:bodyPr wrap="square" lIns="72000" tIns="45720" rIns="3600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rPr>
              <a:t>Protocol submission</a:t>
            </a:r>
          </a:p>
        </p:txBody>
      </p:sp>
      <p:sp>
        <p:nvSpPr>
          <p:cNvPr id="39" name="Rounded Rectangle 4">
            <a:extLst>
              <a:ext uri="{FF2B5EF4-FFF2-40B4-BE49-F238E27FC236}">
                <a16:creationId xmlns:a16="http://schemas.microsoft.com/office/drawing/2014/main" id="{F388AB06-313E-FC57-5A6E-90F57168673B}"/>
              </a:ext>
            </a:extLst>
          </p:cNvPr>
          <p:cNvSpPr/>
          <p:nvPr/>
        </p:nvSpPr>
        <p:spPr>
          <a:xfrm>
            <a:off x="3210084" y="1257818"/>
            <a:ext cx="2880000" cy="592527"/>
          </a:xfrm>
          <a:prstGeom prst="roundRect">
            <a:avLst>
              <a:gd name="adj" fmla="val 0"/>
            </a:avLst>
          </a:prstGeom>
          <a:solidFill>
            <a:schemeClr val="tx1"/>
          </a:solidFill>
          <a:ln w="19050" cap="flat" cmpd="sng" algn="ctr">
            <a:noFill/>
            <a:prstDash val="solid"/>
          </a:ln>
          <a:effectLst/>
          <a:extLst>
            <a:ext uri="{91240B29-F687-4F45-9708-019B960494DF}">
              <a14:hiddenLine xmlns:a14="http://schemas.microsoft.com/office/drawing/2010/main" w="19050" cap="flat" cmpd="sng" algn="ctr">
                <a:solidFill>
                  <a:schemeClr val="accent2"/>
                </a:solidFill>
                <a:prstDash val="solid"/>
              </a14:hiddenLine>
            </a:ext>
          </a:extLst>
        </p:spPr>
        <p:txBody>
          <a:bodyPr lIns="252000" rIns="25200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US" sz="1200" b="0"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A pop-up box appears:</a:t>
            </a:r>
          </a:p>
          <a:p>
            <a:pPr marL="0" marR="0" lvl="0" indent="0" algn="ctr" defTabSz="914378" rtl="0" eaLnBrk="1" fontAlgn="auto" latinLnBrk="0" hangingPunct="1">
              <a:lnSpc>
                <a:spcPts val="1400"/>
              </a:lnSpc>
              <a:spcBef>
                <a:spcPts val="0"/>
              </a:spcBef>
              <a:spcAft>
                <a:spcPts val="0"/>
              </a:spcAft>
              <a:buClrTx/>
              <a:buSzPts val="2400"/>
              <a:buFontTx/>
              <a:buNone/>
              <a:tabLst/>
              <a:defRPr/>
            </a:pPr>
            <a:r>
              <a:rPr lang="en-US" sz="1200" b="1">
                <a:solidFill>
                  <a:schemeClr val="bg1"/>
                </a:solidFill>
                <a:latin typeface="Calibri" panose="020F0502020204030204" pitchFamily="34" charset="0"/>
                <a:ea typeface="Calibri" panose="020F0502020204030204" pitchFamily="34" charset="0"/>
                <a:cs typeface="Calibri" panose="020F0502020204030204" pitchFamily="34" charset="0"/>
              </a:rPr>
              <a:t>Start.</a:t>
            </a:r>
            <a:endParaRPr kumimoji="0" lang="en-US" sz="1200" b="1"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40" name="Group 39">
            <a:extLst>
              <a:ext uri="{FF2B5EF4-FFF2-40B4-BE49-F238E27FC236}">
                <a16:creationId xmlns:a16="http://schemas.microsoft.com/office/drawing/2014/main" id="{C07A57B9-9F38-4417-1569-FFC2ADC93150}"/>
              </a:ext>
            </a:extLst>
          </p:cNvPr>
          <p:cNvGrpSpPr/>
          <p:nvPr/>
        </p:nvGrpSpPr>
        <p:grpSpPr>
          <a:xfrm>
            <a:off x="407987" y="3230186"/>
            <a:ext cx="4240075" cy="924720"/>
            <a:chOff x="4314305" y="3009825"/>
            <a:chExt cx="2976166" cy="649076"/>
          </a:xfrm>
        </p:grpSpPr>
        <p:sp>
          <p:nvSpPr>
            <p:cNvPr id="41" name="Rounded Rectangle 4">
              <a:extLst>
                <a:ext uri="{FF2B5EF4-FFF2-40B4-BE49-F238E27FC236}">
                  <a16:creationId xmlns:a16="http://schemas.microsoft.com/office/drawing/2014/main" id="{C8132DB7-F691-529B-9437-C9304744161C}"/>
                </a:ext>
              </a:extLst>
            </p:cNvPr>
            <p:cNvSpPr/>
            <p:nvPr/>
          </p:nvSpPr>
          <p:spPr>
            <a:xfrm>
              <a:off x="4510893" y="3203259"/>
              <a:ext cx="2779578" cy="455642"/>
            </a:xfrm>
            <a:prstGeom prst="roundRect">
              <a:avLst>
                <a:gd name="adj" fmla="val 0"/>
              </a:avLst>
            </a:prstGeom>
            <a:solidFill>
              <a:schemeClr val="accent1"/>
            </a:solidFill>
            <a:ln w="6350" cap="flat" cmpd="sng" algn="ctr">
              <a:noFill/>
              <a:prstDash val="solid"/>
            </a:ln>
            <a:effectLst/>
          </p:spPr>
          <p:txBody>
            <a:bodyPr tIns="0" bIns="0" rtlCol="0" anchor="ctr">
              <a:normAutofit/>
            </a:bodyPr>
            <a:lstStyle/>
            <a:p>
              <a:pPr algn="ctr" defTabSz="914378">
                <a:lnSpc>
                  <a:spcPts val="1400"/>
                </a:lnSpc>
                <a:buSzPts val="2400"/>
                <a:defRPr/>
              </a:pPr>
              <a:r>
                <a:rPr lang="en-US" sz="1200" kern="0">
                  <a:solidFill>
                    <a:srgbClr val="FFFFFF"/>
                  </a:solidFill>
                  <a:latin typeface="Calibri" panose="020F0502020204030204" pitchFamily="34" charset="0"/>
                  <a:ea typeface="Calibri" panose="020F0502020204030204" pitchFamily="34" charset="0"/>
                  <a:cs typeface="Calibri" panose="020F0502020204030204" pitchFamily="34" charset="0"/>
                </a:rPr>
                <a:t>    Select ‘</a:t>
              </a:r>
              <a:r>
                <a:rPr lang="en-US" sz="1200" b="1" kern="0">
                  <a:solidFill>
                    <a:srgbClr val="FFFFFF"/>
                  </a:solidFill>
                  <a:latin typeface="Calibri" panose="020F0502020204030204" pitchFamily="34" charset="0"/>
                  <a:ea typeface="Calibri" panose="020F0502020204030204" pitchFamily="34" charset="0"/>
                  <a:cs typeface="Calibri" panose="020F0502020204030204" pitchFamily="34" charset="0"/>
                </a:rPr>
                <a:t>Yes</a:t>
              </a:r>
              <a:r>
                <a:rPr lang="en-US" sz="1200" kern="0">
                  <a:solidFill>
                    <a:srgbClr val="FFFFFF"/>
                  </a:solidFill>
                  <a:latin typeface="Calibri" panose="020F0502020204030204" pitchFamily="34" charset="0"/>
                  <a:ea typeface="Calibri" panose="020F0502020204030204" pitchFamily="34" charset="0"/>
                  <a:cs typeface="Calibri" panose="020F0502020204030204" pitchFamily="34" charset="0"/>
                </a:rPr>
                <a:t>’ to confirm that current </a:t>
              </a:r>
              <a:r>
                <a:rPr lang="en-US" sz="1200" b="1" kern="0">
                  <a:solidFill>
                    <a:srgbClr val="FFFFFF"/>
                  </a:solidFill>
                  <a:latin typeface="Calibri" panose="020F0502020204030204" pitchFamily="34" charset="0"/>
                  <a:ea typeface="Calibri" panose="020F0502020204030204" pitchFamily="34" charset="0"/>
                  <a:cs typeface="Calibri" panose="020F0502020204030204" pitchFamily="34" charset="0"/>
                </a:rPr>
                <a:t>Study Design </a:t>
              </a:r>
              <a:r>
                <a:rPr lang="en-US" sz="1200" kern="0">
                  <a:solidFill>
                    <a:srgbClr val="FFFFFF"/>
                  </a:solidFill>
                  <a:latin typeface="Calibri" panose="020F0502020204030204" pitchFamily="34" charset="0"/>
                  <a:ea typeface="Calibri" panose="020F0502020204030204" pitchFamily="34" charset="0"/>
                  <a:cs typeface="Calibri" panose="020F0502020204030204" pitchFamily="34" charset="0"/>
                </a:rPr>
                <a:t>document has been uploaded and c</a:t>
              </a:r>
              <a:r>
                <a:rPr kumimoji="0" lang="en-US"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lick </a:t>
              </a:r>
              <a:r>
                <a:rPr kumimoji="0" lang="en-US"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Start</a:t>
              </a:r>
              <a:endParaRPr kumimoji="0" lang="en-US"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2" name="Oval 41">
              <a:extLst>
                <a:ext uri="{FF2B5EF4-FFF2-40B4-BE49-F238E27FC236}">
                  <a16:creationId xmlns:a16="http://schemas.microsoft.com/office/drawing/2014/main" id="{0CDB9EC1-8574-4EA5-0B97-870F017B4C49}"/>
                </a:ext>
              </a:extLst>
            </p:cNvPr>
            <p:cNvSpPr/>
            <p:nvPr/>
          </p:nvSpPr>
          <p:spPr>
            <a:xfrm>
              <a:off x="4314305" y="3009825"/>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800" b="1" kern="0">
                  <a:solidFill>
                    <a:srgbClr val="3F4444"/>
                  </a:solidFill>
                  <a:latin typeface="Calibri"/>
                  <a:cs typeface="Calibri" panose="020F0502020204030204" pitchFamily="34" charset="0"/>
                </a:rPr>
                <a:t>3</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cxnSp>
        <p:nvCxnSpPr>
          <p:cNvPr id="43" name="Straight Arrow Connector 18">
            <a:extLst>
              <a:ext uri="{FF2B5EF4-FFF2-40B4-BE49-F238E27FC236}">
                <a16:creationId xmlns:a16="http://schemas.microsoft.com/office/drawing/2014/main" id="{855D77E8-E0A7-D59E-4461-F528520807F9}"/>
              </a:ext>
            </a:extLst>
          </p:cNvPr>
          <p:cNvCxnSpPr>
            <a:cxnSpLocks/>
            <a:endCxn id="38" idx="1"/>
          </p:cNvCxnSpPr>
          <p:nvPr/>
        </p:nvCxnSpPr>
        <p:spPr>
          <a:xfrm flipV="1">
            <a:off x="4648062" y="2978124"/>
            <a:ext cx="5975985" cy="852212"/>
          </a:xfrm>
          <a:prstGeom prst="bentConnector3">
            <a:avLst>
              <a:gd name="adj1" fmla="val 26608"/>
            </a:avLst>
          </a:prstGeom>
          <a:ln w="19050">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CBF3306A-D926-0580-4EAB-3DD036586DBE}"/>
              </a:ext>
            </a:extLst>
          </p:cNvPr>
          <p:cNvPicPr>
            <a:picLocks noChangeAspect="1"/>
          </p:cNvPicPr>
          <p:nvPr/>
        </p:nvPicPr>
        <p:blipFill>
          <a:blip r:embed="rId6"/>
          <a:stretch>
            <a:fillRect/>
          </a:stretch>
        </p:blipFill>
        <p:spPr>
          <a:xfrm>
            <a:off x="7169484" y="3748101"/>
            <a:ext cx="4611600" cy="2266737"/>
          </a:xfrm>
          <a:prstGeom prst="rect">
            <a:avLst/>
          </a:prstGeom>
          <a:ln w="12700">
            <a:solidFill>
              <a:schemeClr val="accent2"/>
            </a:solidFill>
          </a:ln>
        </p:spPr>
      </p:pic>
      <p:pic>
        <p:nvPicPr>
          <p:cNvPr id="50" name="Picture 49">
            <a:extLst>
              <a:ext uri="{FF2B5EF4-FFF2-40B4-BE49-F238E27FC236}">
                <a16:creationId xmlns:a16="http://schemas.microsoft.com/office/drawing/2014/main" id="{B39D0A69-9A15-1E8E-EB31-FE800DEF29BA}"/>
              </a:ext>
            </a:extLst>
          </p:cNvPr>
          <p:cNvPicPr>
            <a:picLocks noChangeAspect="1"/>
          </p:cNvPicPr>
          <p:nvPr/>
        </p:nvPicPr>
        <p:blipFill>
          <a:blip r:embed="rId7"/>
          <a:stretch>
            <a:fillRect/>
          </a:stretch>
        </p:blipFill>
        <p:spPr>
          <a:xfrm>
            <a:off x="8363919" y="3952440"/>
            <a:ext cx="1228725" cy="285750"/>
          </a:xfrm>
          <a:prstGeom prst="rect">
            <a:avLst/>
          </a:prstGeom>
          <a:ln w="19050">
            <a:solidFill>
              <a:schemeClr val="accent2"/>
            </a:solidFill>
          </a:ln>
        </p:spPr>
      </p:pic>
      <p:sp>
        <p:nvSpPr>
          <p:cNvPr id="6" name="Rounded Rectangle 4">
            <a:extLst>
              <a:ext uri="{FF2B5EF4-FFF2-40B4-BE49-F238E27FC236}">
                <a16:creationId xmlns:a16="http://schemas.microsoft.com/office/drawing/2014/main" id="{AE3BA151-03EC-9594-564D-50553766C41C}"/>
              </a:ext>
            </a:extLst>
          </p:cNvPr>
          <p:cNvSpPr/>
          <p:nvPr/>
        </p:nvSpPr>
        <p:spPr>
          <a:xfrm>
            <a:off x="1274953" y="1932391"/>
            <a:ext cx="4320000" cy="1241166"/>
          </a:xfrm>
          <a:prstGeom prst="roundRect">
            <a:avLst>
              <a:gd name="adj" fmla="val 0"/>
            </a:avLst>
          </a:prstGeom>
          <a:solidFill>
            <a:srgbClr val="F8D580"/>
          </a:solidFill>
          <a:ln w="19050" cap="flat" cmpd="sng" algn="ctr">
            <a:solidFill>
              <a:schemeClr val="accent2"/>
            </a:solidFill>
            <a:prstDash val="solid"/>
          </a:ln>
          <a:effectLst/>
        </p:spPr>
        <p:txBody>
          <a:bodyPr lIns="144000" rIns="144000" rtlCol="0" anchor="ctr">
            <a:normAutofit/>
          </a:bodyPr>
          <a:lstStyle/>
          <a:p>
            <a:pPr marL="0" marR="0" lvl="0" indent="0" algn="ctr" defTabSz="914378" rtl="0" eaLnBrk="1" fontAlgn="auto" latinLnBrk="0" hangingPunct="1">
              <a:lnSpc>
                <a:spcPts val="1400"/>
              </a:lnSpc>
              <a:spcBef>
                <a:spcPts val="0"/>
              </a:spcBef>
              <a:spcAft>
                <a:spcPts val="300"/>
              </a:spcAft>
              <a:buClrTx/>
              <a:buSzPts val="2400"/>
              <a:buFontTx/>
              <a:buNone/>
              <a:tabLst/>
              <a:defRPr/>
            </a:pPr>
            <a:r>
              <a:rPr lang="en-GB" sz="1200" kern="0">
                <a:solidFill>
                  <a:srgbClr val="000000"/>
                </a:solidFill>
                <a:latin typeface="Calibri" panose="020F0502020204030204" pitchFamily="34" charset="0"/>
                <a:ea typeface="Calibri" panose="020F0502020204030204" pitchFamily="34" charset="0"/>
                <a:cs typeface="Calibri" panose="020F0502020204030204" pitchFamily="34" charset="0"/>
              </a:rPr>
              <a:t>Upon submitting a Protocol for </a:t>
            </a:r>
            <a:r>
              <a:rPr lang="en-GB" sz="1200" b="1" kern="0">
                <a:solidFill>
                  <a:srgbClr val="000000"/>
                </a:solidFill>
                <a:latin typeface="Calibri" panose="020F0502020204030204" pitchFamily="34" charset="0"/>
                <a:ea typeface="Calibri" panose="020F0502020204030204" pitchFamily="34" charset="0"/>
                <a:cs typeface="Calibri" panose="020F0502020204030204" pitchFamily="34" charset="0"/>
              </a:rPr>
              <a:t>Oncology/Immuno-oncology </a:t>
            </a:r>
            <a:r>
              <a:rPr lang="en-GB" sz="1200" kern="0">
                <a:solidFill>
                  <a:srgbClr val="000000"/>
                </a:solidFill>
                <a:latin typeface="Calibri" panose="020F0502020204030204" pitchFamily="34" charset="0"/>
                <a:ea typeface="Calibri" panose="020F0502020204030204" pitchFamily="34" charset="0"/>
                <a:cs typeface="Calibri" panose="020F0502020204030204" pitchFamily="34" charset="0"/>
              </a:rPr>
              <a:t>studies, external user is prompted to confirm that updated </a:t>
            </a:r>
            <a:r>
              <a:rPr lang="en-GB" sz="1200" b="1" kern="0">
                <a:solidFill>
                  <a:srgbClr val="000000"/>
                </a:solidFill>
                <a:latin typeface="Calibri" panose="020F0502020204030204" pitchFamily="34" charset="0"/>
                <a:ea typeface="Calibri" panose="020F0502020204030204" pitchFamily="34" charset="0"/>
                <a:cs typeface="Calibri" panose="020F0502020204030204" pitchFamily="34" charset="0"/>
              </a:rPr>
              <a:t>Study Design document</a:t>
            </a:r>
            <a:r>
              <a:rPr lang="en-GB" sz="1200" kern="0">
                <a:solidFill>
                  <a:srgbClr val="000000"/>
                </a:solidFill>
                <a:latin typeface="Calibri" panose="020F0502020204030204" pitchFamily="34" charset="0"/>
                <a:ea typeface="Calibri" panose="020F0502020204030204" pitchFamily="34" charset="0"/>
                <a:cs typeface="Calibri" panose="020F0502020204030204" pitchFamily="34" charset="0"/>
              </a:rPr>
              <a:t> has been uploaded, if the design has changed since the last upload. </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The system will also require a confirmation during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Protocol Amendment creation </a:t>
            </a:r>
            <a:r>
              <a:rPr kumimoji="0" lang="en-GB" sz="120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(See </a:t>
            </a:r>
            <a:r>
              <a:rPr kumimoji="0" lang="en-GB" sz="1200" i="0" u="none" strike="noStrike" kern="0" cap="none" spc="0" normalizeH="0" baseline="0" noProof="0">
                <a:ln>
                  <a:noFill/>
                </a:ln>
                <a:solidFill>
                  <a:srgbClr val="000000"/>
                </a:solidFill>
                <a:effectLst/>
                <a:uLnTx/>
                <a:uFillTx/>
                <a:latin typeface="Calibri"/>
                <a:ea typeface="+mn-ea"/>
                <a:cs typeface="Calibri Light" panose="020F0302020204030204" pitchFamily="34" charset="0"/>
              </a:rPr>
              <a:t>→ </a:t>
            </a:r>
            <a:r>
              <a:rPr kumimoji="0" lang="en-GB" sz="1200" i="0" u="none" strike="noStrike" kern="0" cap="none" spc="0" normalizeH="0" baseline="0" noProof="0">
                <a:ln>
                  <a:noFill/>
                </a:ln>
                <a:solidFill>
                  <a:srgbClr val="000000"/>
                </a:solidFill>
                <a:effectLst/>
                <a:uLnTx/>
                <a:uFillTx/>
                <a:latin typeface="Calibri"/>
                <a:ea typeface="+mn-ea"/>
                <a:cs typeface="Calibri Light" panose="020F0302020204030204" pitchFamily="34" charset="0"/>
                <a:hlinkClick r:id="rId8" action="ppaction://hlinksldjump">
                  <a:extLst>
                    <a:ext uri="{A12FA001-AC4F-418D-AE19-62706E023703}">
                      <ahyp:hlinkClr xmlns:ahyp="http://schemas.microsoft.com/office/drawing/2018/hyperlinkcolor" val="tx"/>
                    </a:ext>
                  </a:extLst>
                </a:hlinkClick>
              </a:rPr>
              <a:t>How to create an Amendment</a:t>
            </a:r>
            <a:r>
              <a:rPr kumimoji="0" lang="en-GB" sz="1200" i="0" u="none" strike="noStrike" kern="0" cap="none" spc="0" normalizeH="0" baseline="0" noProof="0">
                <a:ln>
                  <a:noFill/>
                </a:ln>
                <a:solidFill>
                  <a:srgbClr val="000000"/>
                </a:solidFill>
                <a:effectLst/>
                <a:uLnTx/>
                <a:uFillTx/>
                <a:latin typeface="Calibri"/>
                <a:ea typeface="+mn-ea"/>
                <a:cs typeface="Calibri Light" panose="020F0302020204030204" pitchFamily="34" charset="0"/>
              </a:rPr>
              <a:t>). </a:t>
            </a:r>
          </a:p>
        </p:txBody>
      </p:sp>
      <p:grpSp>
        <p:nvGrpSpPr>
          <p:cNvPr id="4" name="Group 3">
            <a:extLst>
              <a:ext uri="{FF2B5EF4-FFF2-40B4-BE49-F238E27FC236}">
                <a16:creationId xmlns:a16="http://schemas.microsoft.com/office/drawing/2014/main" id="{AFAE8724-A746-D298-0192-D94AD4BF117F}"/>
              </a:ext>
            </a:extLst>
          </p:cNvPr>
          <p:cNvGrpSpPr/>
          <p:nvPr/>
        </p:nvGrpSpPr>
        <p:grpSpPr>
          <a:xfrm>
            <a:off x="680927" y="6285695"/>
            <a:ext cx="3382361" cy="386024"/>
            <a:chOff x="605041" y="6129352"/>
            <a:chExt cx="3382361" cy="386024"/>
          </a:xfrm>
        </p:grpSpPr>
        <p:sp>
          <p:nvSpPr>
            <p:cNvPr id="7" name="Rounded Rectangle 4">
              <a:extLst>
                <a:ext uri="{FF2B5EF4-FFF2-40B4-BE49-F238E27FC236}">
                  <a16:creationId xmlns:a16="http://schemas.microsoft.com/office/drawing/2014/main" id="{E6D6B819-3E17-74B6-EB96-610B8A9E8070}"/>
                </a:ext>
              </a:extLst>
            </p:cNvPr>
            <p:cNvSpPr/>
            <p:nvPr/>
          </p:nvSpPr>
          <p:spPr>
            <a:xfrm>
              <a:off x="855402" y="6167720"/>
              <a:ext cx="3132000" cy="326636"/>
            </a:xfrm>
            <a:prstGeom prst="roundRect">
              <a:avLst>
                <a:gd name="adj" fmla="val 22317"/>
              </a:avLst>
            </a:prstGeom>
            <a:solidFill>
              <a:schemeClr val="accent2"/>
            </a:solidFill>
            <a:ln w="6350" cap="flat" cmpd="sng" algn="ctr">
              <a:solidFill>
                <a:srgbClr val="F0AB00"/>
              </a:solidFill>
              <a:prstDash val="solid"/>
              <a:miter lim="800000"/>
            </a:ln>
            <a:effectLst/>
          </p:spPr>
          <p:txBody>
            <a:bodyPr lIns="180000" tIns="0" rIns="72000" bIns="3600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378" eaLnBrk="1" fontAlgn="auto" latinLnBrk="0" hangingPunct="1">
                <a:lnSpc>
                  <a:spcPts val="1500"/>
                </a:lnSpc>
                <a:spcBef>
                  <a:spcPts val="0"/>
                </a:spcBef>
                <a:spcAft>
                  <a:spcPts val="300"/>
                </a:spcAft>
                <a:buClrTx/>
                <a:buSzPts val="2400"/>
                <a:buFontTx/>
                <a:buNone/>
                <a:tabLst/>
                <a:defRPr/>
              </a:pPr>
              <a:r>
                <a:rPr kumimoji="0" lang="en-GB" sz="1050" b="0" i="0" u="none" strike="noStrike" kern="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rPr>
                <a:t>Step completed </a:t>
              </a:r>
              <a:r>
                <a:rPr lang="en-GB" sz="1050" kern="0">
                  <a:solidFill>
                    <a:prstClr val="white"/>
                  </a:solidFill>
                  <a:latin typeface="Calibri Light" panose="020F0302020204030204" pitchFamily="34" charset="0"/>
                  <a:cs typeface="Calibri Light" panose="020F0302020204030204" pitchFamily="34" charset="0"/>
                </a:rPr>
                <a:t>for Oncology/</a:t>
              </a:r>
              <a:r>
                <a:rPr lang="en-GB" sz="1050" kern="0" err="1">
                  <a:solidFill>
                    <a:prstClr val="white"/>
                  </a:solidFill>
                  <a:latin typeface="Calibri Light" panose="020F0302020204030204" pitchFamily="34" charset="0"/>
                  <a:cs typeface="Calibri Light" panose="020F0302020204030204" pitchFamily="34" charset="0"/>
                </a:rPr>
                <a:t>Immunooncology</a:t>
              </a:r>
              <a:r>
                <a:rPr lang="en-GB" sz="1050" kern="0">
                  <a:solidFill>
                    <a:prstClr val="white"/>
                  </a:solidFill>
                  <a:latin typeface="Calibri Light" panose="020F0302020204030204" pitchFamily="34" charset="0"/>
                  <a:cs typeface="Calibri Light" panose="020F0302020204030204" pitchFamily="34" charset="0"/>
                </a:rPr>
                <a:t> ESRs</a:t>
              </a:r>
              <a:endParaRPr kumimoji="0" lang="en-US" sz="1050" b="1" i="0" u="none" strike="noStrike" kern="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10" name="Oval 9">
              <a:extLst>
                <a:ext uri="{FF2B5EF4-FFF2-40B4-BE49-F238E27FC236}">
                  <a16:creationId xmlns:a16="http://schemas.microsoft.com/office/drawing/2014/main" id="{CDF8B27F-2EDD-6192-A990-526558237870}"/>
                </a:ext>
              </a:extLst>
            </p:cNvPr>
            <p:cNvSpPr/>
            <p:nvPr/>
          </p:nvSpPr>
          <p:spPr>
            <a:xfrm>
              <a:off x="605041" y="6129352"/>
              <a:ext cx="386952" cy="386024"/>
            </a:xfrm>
            <a:prstGeom prst="ellipse">
              <a:avLst/>
            </a:prstGeom>
            <a:solidFill>
              <a:sysClr val="window" lastClr="FFFFFF"/>
            </a:solidFill>
            <a:ln w="12700" cap="flat" cmpd="sng" algn="ctr">
              <a:solidFill>
                <a:schemeClr val="accent1"/>
              </a:solidFill>
              <a:prstDash val="solid"/>
              <a:miter lim="800000"/>
            </a:ln>
            <a:effectLst/>
          </p:spPr>
          <p:txBody>
            <a:bodyPr wrap="none" tIns="360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500" b="1" i="0" u="none" strike="noStrike" kern="0" cap="none" spc="0" normalizeH="0" baseline="0" noProof="0">
                  <a:ln>
                    <a:noFill/>
                  </a:ln>
                  <a:effectLst/>
                  <a:uLnTx/>
                  <a:uFillTx/>
                  <a:latin typeface="Calibri" panose="020F0502020204030204" pitchFamily="34" charset="0"/>
                  <a:ea typeface="+mn-ea"/>
                  <a:cs typeface="Calibri" panose="020F0502020204030204" pitchFamily="34" charset="0"/>
                </a:rPr>
                <a:t>ONC</a:t>
              </a:r>
              <a:endParaRPr kumimoji="0" lang="pl-PL" sz="1500" b="1" i="0" u="none" strike="noStrike" kern="0" cap="none" spc="0" normalizeH="0" baseline="0" noProof="0">
                <a:ln>
                  <a:noFill/>
                </a:ln>
                <a:effectLst/>
                <a:uLnTx/>
                <a:uFillTx/>
                <a:latin typeface="Calibri" panose="020F0502020204030204" pitchFamily="34" charset="0"/>
                <a:ea typeface="+mn-ea"/>
                <a:cs typeface="Calibri" panose="020F0502020204030204" pitchFamily="34" charset="0"/>
              </a:endParaRPr>
            </a:p>
          </p:txBody>
        </p:sp>
      </p:grpSp>
      <p:sp>
        <p:nvSpPr>
          <p:cNvPr id="14" name="Oval 13">
            <a:extLst>
              <a:ext uri="{FF2B5EF4-FFF2-40B4-BE49-F238E27FC236}">
                <a16:creationId xmlns:a16="http://schemas.microsoft.com/office/drawing/2014/main" id="{1218D98B-03A4-6BAE-99C3-0BA50EB102F9}"/>
              </a:ext>
            </a:extLst>
          </p:cNvPr>
          <p:cNvSpPr/>
          <p:nvPr/>
        </p:nvSpPr>
        <p:spPr>
          <a:xfrm>
            <a:off x="4395776" y="3269197"/>
            <a:ext cx="432000" cy="432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ONC</a:t>
            </a:r>
            <a:endParaRPr kumimoji="0" lang="pl-PL" sz="16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spTree>
    <p:extLst>
      <p:ext uri="{BB962C8B-B14F-4D97-AF65-F5344CB8AC3E}">
        <p14:creationId xmlns:p14="http://schemas.microsoft.com/office/powerpoint/2010/main" val="61708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7B63F81-9FB6-828D-34CD-5A13711732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1A2BC9A3-FEC5-2B77-B292-585CB264877A}"/>
              </a:ext>
            </a:extLst>
          </p:cNvPr>
          <p:cNvSpPr txBox="1"/>
          <p:nvPr/>
        </p:nvSpPr>
        <p:spPr>
          <a:xfrm>
            <a:off x="6081454" y="1847341"/>
            <a:ext cx="5901281" cy="4519122"/>
          </a:xfrm>
          <a:prstGeom prst="rect">
            <a:avLst/>
          </a:prstGeom>
          <a:noFill/>
        </p:spPr>
        <p:txBody>
          <a:bodyPr wrap="square" rtlCol="0">
            <a:spAutoFit/>
          </a:bodyPr>
          <a:lstStyle/>
          <a:p>
            <a:pPr marL="216000" marR="0" lvl="0" indent="-216000" algn="l" defTabSz="609585" rtl="0" eaLnBrk="1" fontAlgn="auto" latinLnBrk="0" hangingPunct="1">
              <a:lnSpc>
                <a:spcPts val="1700"/>
              </a:lnSpc>
              <a:spcBef>
                <a:spcPts val="0"/>
              </a:spcBef>
              <a:spcAft>
                <a:spcPts val="1200"/>
              </a:spcAft>
              <a:buClr>
                <a:srgbClr val="830051"/>
              </a:buClr>
              <a:buSzTx/>
              <a:buFont typeface="Arial" panose="020B0604020202020204" pitchFamily="34" charset="0"/>
              <a:buChar char="•"/>
              <a:tabLst/>
              <a:defRPr/>
            </a:pPr>
            <a:r>
              <a:rPr kumimoji="0" lang="en-US" sz="14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Once an ESR study proposal has been created and submitted to AstraZeneca, it undergoes </a:t>
            </a:r>
            <a:r>
              <a:rPr kumimoji="0" lang="en-US" sz="1400" b="1"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QC </a:t>
            </a:r>
            <a:r>
              <a:rPr kumimoji="0" lang="pl-PL" sz="1400" b="1"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(Quality Check) </a:t>
            </a:r>
            <a:r>
              <a:rPr kumimoji="0" lang="en-US" sz="14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and </a:t>
            </a:r>
            <a:r>
              <a:rPr kumimoji="0" lang="en-US" sz="1400" b="1"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Review</a:t>
            </a:r>
          </a:p>
          <a:p>
            <a:pPr marL="216000" marR="0" lvl="0" indent="-216000" algn="l" defTabSz="609585" rtl="0" eaLnBrk="1" fontAlgn="auto" latinLnBrk="0" hangingPunct="1">
              <a:lnSpc>
                <a:spcPts val="1700"/>
              </a:lnSpc>
              <a:spcBef>
                <a:spcPts val="0"/>
              </a:spcBef>
              <a:spcAft>
                <a:spcPts val="1200"/>
              </a:spcAft>
              <a:buClr>
                <a:srgbClr val="830051"/>
              </a:buClr>
              <a:buSzTx/>
              <a:buFont typeface="Arial" panose="020B0604020202020204" pitchFamily="34" charset="0"/>
              <a:buChar char="•"/>
              <a:tabLst/>
              <a:defRPr/>
            </a:pPr>
            <a:r>
              <a:rPr kumimoji="0" lang="en-US" sz="14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Depending on the Verdict of the Proposal Review, the Investigator may receive a task: </a:t>
            </a:r>
            <a:r>
              <a:rPr kumimoji="0" lang="en-US" sz="1400" b="1"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Additional Information Requested</a:t>
            </a:r>
          </a:p>
          <a:p>
            <a:pPr marL="216000" marR="0" lvl="0" indent="-216000" algn="l" defTabSz="609585" rtl="0" eaLnBrk="1" fontAlgn="auto" latinLnBrk="0" hangingPunct="1">
              <a:lnSpc>
                <a:spcPts val="1700"/>
              </a:lnSpc>
              <a:spcBef>
                <a:spcPts val="0"/>
              </a:spcBef>
              <a:spcAft>
                <a:spcPts val="1200"/>
              </a:spcAft>
              <a:buClr>
                <a:srgbClr val="830051"/>
              </a:buClr>
              <a:buSzTx/>
              <a:buFont typeface="Arial" panose="020B0604020202020204" pitchFamily="34" charset="0"/>
              <a:buChar char="•"/>
              <a:tabLst/>
              <a:defRPr/>
            </a:pPr>
            <a:r>
              <a:rPr kumimoji="0" lang="en-US" sz="14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Once Proposal Review is completed, the </a:t>
            </a:r>
            <a:r>
              <a:rPr kumimoji="0" lang="en-US" sz="1400" b="1"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Protocol</a:t>
            </a:r>
            <a:r>
              <a:rPr kumimoji="0" lang="en-US" sz="14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 must be submitted</a:t>
            </a:r>
          </a:p>
          <a:p>
            <a:pPr marL="216000" marR="0" lvl="0" indent="-216000" algn="l" defTabSz="609585" rtl="0" eaLnBrk="1" fontAlgn="auto" latinLnBrk="0" hangingPunct="1">
              <a:lnSpc>
                <a:spcPts val="1700"/>
              </a:lnSpc>
              <a:spcBef>
                <a:spcPts val="0"/>
              </a:spcBef>
              <a:spcAft>
                <a:spcPts val="1200"/>
              </a:spcAft>
              <a:buClr>
                <a:srgbClr val="830051"/>
              </a:buClr>
              <a:buSzTx/>
              <a:buFont typeface="Arial" panose="020B0604020202020204" pitchFamily="34" charset="0"/>
              <a:buChar char="•"/>
              <a:tabLst/>
              <a:defRPr/>
            </a:pPr>
            <a:r>
              <a:rPr kumimoji="0" lang="en-US" sz="14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Depending on the Verdict of the </a:t>
            </a:r>
            <a:r>
              <a:rPr kumimoji="0" lang="en-US" sz="1400" b="1"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Protocol QC (Quality Check) and Review</a:t>
            </a:r>
            <a:r>
              <a:rPr kumimoji="0" lang="en-US" sz="14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 the Investigator may receive a task: </a:t>
            </a:r>
            <a:r>
              <a:rPr kumimoji="0" lang="en-US" sz="1400" b="1"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Additional Information Requested</a:t>
            </a:r>
          </a:p>
          <a:p>
            <a:pPr marL="216000" marR="0" lvl="0" indent="-216000" algn="l" defTabSz="609585" rtl="0" eaLnBrk="1" fontAlgn="auto" latinLnBrk="0" hangingPunct="1">
              <a:lnSpc>
                <a:spcPts val="1700"/>
              </a:lnSpc>
              <a:spcBef>
                <a:spcPts val="0"/>
              </a:spcBef>
              <a:spcAft>
                <a:spcPts val="1200"/>
              </a:spcAft>
              <a:buClr>
                <a:srgbClr val="830051"/>
              </a:buClr>
              <a:buSzTx/>
              <a:buFont typeface="Arial" panose="020B0604020202020204" pitchFamily="34" charset="0"/>
              <a:buChar char="•"/>
              <a:tabLst/>
              <a:defRPr/>
            </a:pPr>
            <a:r>
              <a:rPr kumimoji="0" lang="en-US" sz="14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Once the study is underway, it will be necessary for the Investigator </a:t>
            </a:r>
            <a:br>
              <a:rPr kumimoji="0" lang="en-US" sz="14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br>
            <a:r>
              <a:rPr kumimoji="0" lang="en-US" sz="14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to provide </a:t>
            </a:r>
            <a:r>
              <a:rPr kumimoji="0" lang="en-US" sz="1400" b="1"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Project Status Updates</a:t>
            </a:r>
          </a:p>
          <a:p>
            <a:pPr marL="216000" marR="0" lvl="0" indent="-216000" algn="l" defTabSz="609585" rtl="0" eaLnBrk="1" fontAlgn="auto" latinLnBrk="0" hangingPunct="1">
              <a:lnSpc>
                <a:spcPts val="1700"/>
              </a:lnSpc>
              <a:spcBef>
                <a:spcPts val="0"/>
              </a:spcBef>
              <a:spcAft>
                <a:spcPts val="1200"/>
              </a:spcAft>
              <a:buClr>
                <a:srgbClr val="830051"/>
              </a:buClr>
              <a:buSzTx/>
              <a:buFont typeface="Arial" panose="020B0604020202020204" pitchFamily="34" charset="0"/>
              <a:buChar char="•"/>
              <a:tabLst/>
              <a:defRPr/>
            </a:pPr>
            <a:r>
              <a:rPr kumimoji="0" lang="en-US" sz="14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The Investigator may need to create an </a:t>
            </a:r>
            <a:r>
              <a:rPr kumimoji="0" lang="en-US" sz="1400" b="1"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Amendment </a:t>
            </a:r>
            <a:r>
              <a:rPr kumimoji="0" lang="en-US" sz="140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and update the </a:t>
            </a:r>
            <a:r>
              <a:rPr kumimoji="0" lang="en-US" sz="1400" b="1"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Study Design template </a:t>
            </a:r>
            <a:r>
              <a:rPr kumimoji="0" lang="en-US" sz="140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document if the design has changed (applicable for Oncology and Immuno-Oncology studies)</a:t>
            </a:r>
            <a:endParaRPr kumimoji="0" lang="en-US" sz="1400" b="1"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a:p>
            <a:pPr marL="216000" marR="0" lvl="0" indent="-216000" algn="l" defTabSz="609585" rtl="0" eaLnBrk="1" fontAlgn="auto" latinLnBrk="0" hangingPunct="1">
              <a:lnSpc>
                <a:spcPts val="1700"/>
              </a:lnSpc>
              <a:spcBef>
                <a:spcPts val="0"/>
              </a:spcBef>
              <a:spcAft>
                <a:spcPts val="1800"/>
              </a:spcAft>
              <a:buClr>
                <a:srgbClr val="830051"/>
              </a:buClr>
              <a:buSzTx/>
              <a:buFont typeface="Arial" panose="020B0604020202020204" pitchFamily="34" charset="0"/>
              <a:buChar char="•"/>
              <a:tabLst/>
              <a:defRPr/>
            </a:pPr>
            <a:r>
              <a:rPr kumimoji="0" lang="en-US" sz="14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When the study is Closing, the Investigator will need to provide </a:t>
            </a:r>
            <a:r>
              <a:rPr kumimoji="0" lang="en-US" sz="1400" b="1"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Final Deliverables </a:t>
            </a:r>
            <a:r>
              <a:rPr kumimoji="0" lang="en-US" sz="140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(if applicable)</a:t>
            </a:r>
            <a:endParaRPr kumimoji="0" lang="en-US" sz="14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a:p>
            <a:pPr marL="0" marR="0" lvl="0" indent="0" algn="l" defTabSz="609585" rtl="0" eaLnBrk="1" fontAlgn="auto" latinLnBrk="0" hangingPunct="1">
              <a:lnSpc>
                <a:spcPts val="1800"/>
              </a:lnSpc>
              <a:spcBef>
                <a:spcPts val="0"/>
              </a:spcBef>
              <a:spcAft>
                <a:spcPts val="1200"/>
              </a:spcAft>
              <a:buClr>
                <a:srgbClr val="830051"/>
              </a:buClr>
              <a:buSzTx/>
              <a:buFontTx/>
              <a:buNone/>
              <a:tabLst/>
              <a:defRPr/>
            </a:pPr>
            <a:r>
              <a:rPr kumimoji="0" lang="en-US" sz="14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The steps for each of these tasks are included in this </a:t>
            </a:r>
            <a:r>
              <a:rPr kumimoji="0" lang="en-US" sz="1400" b="1"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How To guide</a:t>
            </a:r>
            <a:r>
              <a:rPr kumimoji="0" lang="en-US" sz="14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a:t>
            </a:r>
            <a:endParaRPr kumimoji="0" lang="en-US" sz="15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AE5C60A-9192-C719-A855-5A145D303FC5}"/>
                  </a:ext>
                </a:extLst>
              </p:cNvPr>
              <p:cNvSpPr txBox="1"/>
              <p:nvPr/>
            </p:nvSpPr>
            <p:spPr>
              <a:xfrm>
                <a:off x="327781" y="1836099"/>
                <a:ext cx="5616505" cy="4390882"/>
              </a:xfrm>
              <a:prstGeom prst="rect">
                <a:avLst/>
              </a:prstGeom>
              <a:noFill/>
            </p:spPr>
            <p:txBody>
              <a:bodyPr wrap="square" rIns="216000" rtlCol="0">
                <a:spAutoFit/>
              </a:bodyPr>
              <a:lstStyle/>
              <a:p>
                <a:pPr marL="0" marR="0" lvl="0" indent="0" algn="l" defTabSz="609585" rtl="0" eaLnBrk="1" fontAlgn="auto" latinLnBrk="0" hangingPunct="1">
                  <a:lnSpc>
                    <a:spcPts val="1800"/>
                  </a:lnSpc>
                  <a:spcBef>
                    <a:spcPts val="0"/>
                  </a:spcBef>
                  <a:spcAft>
                    <a:spcPts val="600"/>
                  </a:spcAft>
                  <a:buClr>
                    <a:srgbClr val="003865">
                      <a:lumMod val="50000"/>
                      <a:lumOff val="50000"/>
                    </a:srgbClr>
                  </a:buClr>
                  <a:buSzTx/>
                  <a:buFontTx/>
                  <a:buNone/>
                  <a:tabLst/>
                  <a:defRPr/>
                </a:pPr>
                <a:r>
                  <a:rPr kumimoji="0" lang="en-US" sz="14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To </a:t>
                </a:r>
                <a:r>
                  <a:rPr kumimoji="0" lang="en-US" sz="1400" b="1"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create a new ESR study proposal</a:t>
                </a:r>
                <a:r>
                  <a:rPr kumimoji="0" lang="en-US" sz="14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 go to the </a:t>
                </a:r>
                <a:r>
                  <a:rPr kumimoji="0" lang="en-US" sz="1400" b="1"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VCV homepage</a:t>
                </a:r>
                <a:r>
                  <a:rPr kumimoji="0" lang="en-US" sz="14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 navigate </a:t>
                </a:r>
                <a:r>
                  <a:rPr kumimoji="0" lang="pl-PL" sz="14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to the </a:t>
                </a:r>
                <a:r>
                  <a:rPr kumimoji="0" lang="pl-PL" sz="1400" b="1"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ESR Info </a:t>
                </a:r>
                <a:r>
                  <a:rPr kumimoji="0" lang="en-GB" sz="1400" b="1"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tab</a:t>
                </a:r>
                <a:r>
                  <a:rPr kumimoji="0" lang="pl-PL" sz="14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 select </a:t>
                </a:r>
                <a:r>
                  <a:rPr kumimoji="0" lang="pl-PL" sz="1400" b="1"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Externally Sponsored Research </a:t>
                </a:r>
                <a:r>
                  <a:rPr kumimoji="0" lang="pl-PL" sz="14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from the drop-down menu </a:t>
                </a:r>
                <a:r>
                  <a:rPr kumimoji="0" lang="en-US" sz="14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and click </a:t>
                </a:r>
                <a:r>
                  <a:rPr kumimoji="0" lang="en-US" sz="1400" b="1"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+Create</a:t>
                </a:r>
              </a:p>
              <a:p>
                <a:pPr marL="216000" marR="0" lvl="1" indent="-216000" algn="l" defTabSz="609585" rtl="0" eaLnBrk="1" fontAlgn="auto" latinLnBrk="0" hangingPunct="1">
                  <a:lnSpc>
                    <a:spcPts val="1800"/>
                  </a:lnSpc>
                  <a:spcBef>
                    <a:spcPts val="0"/>
                  </a:spcBef>
                  <a:spcAft>
                    <a:spcPts val="1200"/>
                  </a:spcAft>
                  <a:buClr>
                    <a:srgbClr val="830051"/>
                  </a:buClr>
                  <a:buSzTx/>
                  <a:buFont typeface="Arial" panose="020B0604020202020204" pitchFamily="34" charset="0"/>
                  <a:buChar char="•"/>
                  <a:tabLst/>
                  <a:defRPr/>
                </a:pPr>
                <a:r>
                  <a:rPr kumimoji="0" lang="en-US" sz="1400" b="1"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Open each section </a:t>
                </a:r>
                <a:r>
                  <a:rPr kumimoji="0" lang="en-US" sz="14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for the newly created </a:t>
                </a:r>
                <a:r>
                  <a:rPr kumimoji="0" lang="en-US" sz="1400" b="1"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study proposal </a:t>
                </a:r>
                <a:r>
                  <a:rPr kumimoji="0" lang="en-US" sz="14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and </a:t>
                </a:r>
                <a:r>
                  <a:rPr kumimoji="0" lang="en-US" sz="1400" b="1"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fill in mandatory fields </a:t>
                </a:r>
                <a:r>
                  <a:rPr kumimoji="0" lang="en-US" sz="14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by using the pencil icon to edit the fields. </a:t>
                </a:r>
                <a:br>
                  <a:rPr kumimoji="0" lang="en-US" sz="14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br>
                <a:r>
                  <a:rPr kumimoji="0" lang="en-US" sz="14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Note that </a:t>
                </a:r>
                <a:r>
                  <a:rPr kumimoji="0" lang="en-US" sz="1400" b="1"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mandatory fields are yellow and/or marked with asterisks</a:t>
                </a:r>
                <a:r>
                  <a:rPr kumimoji="0" lang="en-US" sz="14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 </a:t>
                </a:r>
                <a:br>
                  <a:rPr kumimoji="0" lang="en-US" sz="14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br>
                <a:r>
                  <a:rPr kumimoji="0" lang="en-US" sz="14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Then click </a:t>
                </a:r>
                <a:r>
                  <a:rPr kumimoji="0" lang="en-US" sz="1400" b="1"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Save</a:t>
                </a:r>
                <a:r>
                  <a:rPr kumimoji="0" lang="en-US" sz="14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a:t>
                </a:r>
              </a:p>
              <a:p>
                <a:pPr marL="0" marR="0" lvl="0" indent="0" algn="l" defTabSz="609585" rtl="0" eaLnBrk="1" fontAlgn="auto" latinLnBrk="0" hangingPunct="1">
                  <a:lnSpc>
                    <a:spcPts val="1800"/>
                  </a:lnSpc>
                  <a:spcBef>
                    <a:spcPts val="0"/>
                  </a:spcBef>
                  <a:buClr>
                    <a:srgbClr val="003865">
                      <a:lumMod val="50000"/>
                      <a:lumOff val="50000"/>
                    </a:srgbClr>
                  </a:buClr>
                  <a:buSzTx/>
                  <a:buFontTx/>
                  <a:buNone/>
                  <a:tabLst/>
                  <a:defRPr/>
                </a:pPr>
                <a:r>
                  <a:rPr kumimoji="0" lang="pl-PL" sz="14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It is essential to upload</a:t>
                </a:r>
                <a:r>
                  <a:rPr kumimoji="0" lang="en-GB" sz="14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a:t>
                </a:r>
                <a:r>
                  <a:rPr kumimoji="0" lang="pl-PL" sz="14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 </a:t>
                </a:r>
                <a:endParaRPr kumimoji="0" lang="en-GB" sz="14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a:p>
                <a:pPr marL="285750" marR="0" lvl="0" indent="-285750" algn="l" defTabSz="609585" rtl="0" eaLnBrk="1" fontAlgn="auto" latinLnBrk="0" hangingPunct="1">
                  <a:lnSpc>
                    <a:spcPts val="1800"/>
                  </a:lnSpc>
                  <a:spcBef>
                    <a:spcPts val="0"/>
                  </a:spcBef>
                  <a:spcAft>
                    <a:spcPts val="600"/>
                  </a:spcAft>
                  <a:buClr>
                    <a:srgbClr val="003865">
                      <a:lumMod val="50000"/>
                      <a:lumOff val="50000"/>
                    </a:srgbClr>
                  </a:buClr>
                  <a:buSzTx/>
                  <a:buFontTx/>
                  <a:buChar char="-"/>
                  <a:tabLst/>
                  <a:defRPr/>
                </a:pPr>
                <a:r>
                  <a:rPr kumimoji="0" lang="pl-PL" sz="1400" b="1"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PI CV </a:t>
                </a:r>
                <a:r>
                  <a:rPr kumimoji="0" lang="pl-PL" sz="14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a:t>
                </a:r>
                <a:r>
                  <a:rPr kumimoji="0" lang="pl-PL" sz="1400" b="1"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 </a:t>
                </a:r>
                <a:r>
                  <a:rPr kumimoji="0" lang="pl-PL" sz="14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Primary Investigator Curriculum Vitae</a:t>
                </a:r>
                <a:r>
                  <a:rPr lang="en-GB" sz="1400">
                    <a:solidFill>
                      <a:srgbClr val="3F4444"/>
                    </a:solidFill>
                    <a:latin typeface="Calibri Light" panose="020F0302020204030204" pitchFamily="34" charset="0"/>
                    <a:ea typeface="Calibri Light" panose="020F0302020204030204" pitchFamily="34" charset="0"/>
                    <a:cs typeface="Calibri Light" panose="020F0302020204030204" pitchFamily="34" charset="0"/>
                  </a:rPr>
                  <a:t>, </a:t>
                </a:r>
              </a:p>
              <a:p>
                <a:pPr marL="285750" marR="0" lvl="0" indent="-285750" algn="l" defTabSz="609585" rtl="0" eaLnBrk="1" fontAlgn="auto" latinLnBrk="0" hangingPunct="1">
                  <a:lnSpc>
                    <a:spcPts val="1800"/>
                  </a:lnSpc>
                  <a:spcBef>
                    <a:spcPts val="0"/>
                  </a:spcBef>
                  <a:spcAft>
                    <a:spcPts val="600"/>
                  </a:spcAft>
                  <a:buClr>
                    <a:srgbClr val="003865">
                      <a:lumMod val="50000"/>
                      <a:lumOff val="50000"/>
                    </a:srgbClr>
                  </a:buClr>
                  <a:buSzTx/>
                  <a:buFontTx/>
                  <a:buChar char="-"/>
                  <a:tabLst/>
                  <a:defRPr/>
                </a:pPr>
                <a:r>
                  <a:rPr kumimoji="0" lang="pl-PL" sz="1400" b="1"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Budget</a:t>
                </a:r>
                <a:r>
                  <a:rPr kumimoji="0" lang="pl-PL" sz="140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 if funding is requested,</a:t>
                </a:r>
                <a:r>
                  <a:rPr kumimoji="0" lang="en-GB" sz="140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 </a:t>
                </a:r>
              </a:p>
              <a:p>
                <a:pPr marL="285750" lvl="0" indent="-285750" defTabSz="609585">
                  <a:lnSpc>
                    <a:spcPts val="1800"/>
                  </a:lnSpc>
                  <a:spcAft>
                    <a:spcPts val="600"/>
                  </a:spcAft>
                  <a:buClr>
                    <a:srgbClr val="003865">
                      <a:lumMod val="50000"/>
                      <a:lumOff val="50000"/>
                    </a:srgbClr>
                  </a:buClr>
                  <a:buFontTx/>
                  <a:buChar char="-"/>
                  <a:defRPr/>
                </a:pPr>
                <a:r>
                  <a:rPr kumimoji="0" lang="en-GB" sz="1400" b="1"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Study Design</a:t>
                </a:r>
                <a:r>
                  <a:rPr kumimoji="0" lang="en-GB" sz="1400" b="1" i="0" u="none" strike="noStrike" kern="1200" cap="none" spc="0" normalizeH="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 template </a:t>
                </a:r>
                <a:r>
                  <a:rPr lang="en-GB" sz="1400">
                    <a:solidFill>
                      <a:srgbClr val="3F4444"/>
                    </a:solidFill>
                    <a:latin typeface="Calibri Light" panose="020F0302020204030204" pitchFamily="34" charset="0"/>
                    <a:ea typeface="Calibri Light" panose="020F0302020204030204" pitchFamily="34" charset="0"/>
                    <a:cs typeface="Calibri Light" panose="020F0302020204030204" pitchFamily="34" charset="0"/>
                  </a:rPr>
                  <a:t>– for studies with TA = Oncology and Immuno-oncology </a:t>
                </a:r>
              </a:p>
              <a:p>
                <a:pPr lvl="0" defTabSz="609585">
                  <a:lnSpc>
                    <a:spcPts val="1800"/>
                  </a:lnSpc>
                  <a:spcAft>
                    <a:spcPts val="1200"/>
                  </a:spcAft>
                  <a:buClr>
                    <a:srgbClr val="003865">
                      <a:lumMod val="50000"/>
                      <a:lumOff val="50000"/>
                    </a:srgbClr>
                  </a:buClr>
                  <a:defRPr/>
                </a:pPr>
                <a:r>
                  <a:rPr kumimoji="0" lang="pl-PL" sz="14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in the </a:t>
                </a:r>
                <a:r>
                  <a:rPr kumimoji="0" lang="pl-PL" sz="1400" b="1"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Related Documents </a:t>
                </a:r>
                <a:r>
                  <a:rPr kumimoji="0" lang="pl-PL" sz="14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section before submitting the study </a:t>
                </a:r>
                <a:r>
                  <a:rPr kumimoji="0" lang="pl-PL" sz="1400" b="0" i="0" u="none" strike="noStrike" kern="1200" cap="none" spc="0" normalizeH="0" baseline="0" noProof="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proposal for review by AstraZeneca</a:t>
                </a:r>
                <a:r>
                  <a:rPr lang="en-GB" sz="1400">
                    <a:latin typeface="Calibri Light" panose="020F0302020204030204" pitchFamily="34" charset="0"/>
                    <a:ea typeface="Calibri Light" panose="020F0302020204030204" pitchFamily="34" charset="0"/>
                    <a:cs typeface="Calibri Light" panose="020F0302020204030204" pitchFamily="34" charset="0"/>
                  </a:rPr>
                  <a:t> </a:t>
                </a:r>
                <a14:m>
                  <m:oMath xmlns:m="http://schemas.openxmlformats.org/officeDocument/2006/math">
                    <m:r>
                      <a:rPr kumimoji="0" lang="en-GB" sz="1400" b="0" i="1" u="none" strike="noStrike" kern="1200" cap="none" spc="0" normalizeH="0" baseline="0" noProof="0" smtClean="0">
                        <a:ln>
                          <a:noFill/>
                        </a:ln>
                        <a:solidFill>
                          <a:srgbClr val="3F4444"/>
                        </a:solidFill>
                        <a:effectLst/>
                        <a:uLnTx/>
                        <a:uFillTx/>
                        <a:latin typeface="Cambria Math" panose="02040503050406030204" pitchFamily="18" charset="0"/>
                        <a:ea typeface="Cambria Math" panose="02040503050406030204" pitchFamily="18" charset="0"/>
                        <a:cs typeface="Calibri Light" panose="020F0302020204030204" pitchFamily="34" charset="0"/>
                      </a:rPr>
                      <m:t>→ </m:t>
                    </m:r>
                  </m:oMath>
                </a14:m>
                <a:r>
                  <a:rPr kumimoji="0" lang="en-GB" sz="14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see Appendix </a:t>
                </a:r>
                <a:r>
                  <a:rPr kumimoji="0" lang="en-GB" sz="1400" b="1" i="0" u="sng" strike="noStrike" kern="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hlinkClick r:id="rId2" action="ppaction://hlinksldjump">
                      <a:extLst>
                        <a:ext uri="{A12FA001-AC4F-418D-AE19-62706E023703}">
                          <ahyp:hlinkClr xmlns:ahyp="http://schemas.microsoft.com/office/drawing/2018/hyperlinkcolor" val="tx"/>
                        </a:ext>
                      </a:extLst>
                    </a:hlinkClick>
                  </a:rPr>
                  <a:t>How to upload a document</a:t>
                </a:r>
                <a:r>
                  <a:rPr kumimoji="0" lang="en-GB" sz="1400" b="0" i="0" u="none" strike="noStrike" kern="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a:t>
                </a:r>
                <a:endParaRPr kumimoji="0" lang="en-GB" sz="1400" b="1" i="0" u="sng" strike="noStrike" kern="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a:p>
                <a:pPr marL="0" marR="0" lvl="0" indent="0" algn="l" defTabSz="609585" rtl="0" eaLnBrk="1" fontAlgn="auto" latinLnBrk="0" hangingPunct="1">
                  <a:lnSpc>
                    <a:spcPts val="1800"/>
                  </a:lnSpc>
                  <a:spcBef>
                    <a:spcPts val="0"/>
                  </a:spcBef>
                  <a:spcAft>
                    <a:spcPts val="1200"/>
                  </a:spcAft>
                  <a:buClr>
                    <a:srgbClr val="003865">
                      <a:lumMod val="50000"/>
                      <a:lumOff val="50000"/>
                    </a:srgbClr>
                  </a:buClr>
                  <a:buSzTx/>
                  <a:buFontTx/>
                  <a:buNone/>
                  <a:tabLst/>
                  <a:defRPr/>
                </a:pPr>
                <a:r>
                  <a:rPr kumimoji="0" lang="pl-PL" sz="14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It is also essential to provide information about your </a:t>
                </a:r>
                <a:r>
                  <a:rPr kumimoji="0" lang="pl-PL" sz="1400" b="1"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Planned Publication </a:t>
                </a:r>
                <a:r>
                  <a:rPr kumimoji="0" lang="pl-PL" sz="14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before submitting the study proposal for review by AstraZeneca</a:t>
                </a:r>
                <a:r>
                  <a:rPr kumimoji="0" lang="en-GB" sz="14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rPr>
                  <a:t>.</a:t>
                </a:r>
                <a:endParaRPr kumimoji="0" lang="pl-PL" sz="1400" b="0" i="0" u="none" strike="noStrike" kern="1200" cap="none" spc="0" normalizeH="0" baseline="0" noProof="0">
                  <a:ln>
                    <a:noFill/>
                  </a:ln>
                  <a:solidFill>
                    <a:srgbClr val="3F4444"/>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mc:Choice>
        <mc:Fallback xmlns="">
          <p:sp>
            <p:nvSpPr>
              <p:cNvPr id="12" name="TextBox 11">
                <a:extLst>
                  <a:ext uri="{FF2B5EF4-FFF2-40B4-BE49-F238E27FC236}">
                    <a16:creationId xmlns:a16="http://schemas.microsoft.com/office/drawing/2014/main" id="{4AE5C60A-9192-C719-A855-5A145D303FC5}"/>
                  </a:ext>
                </a:extLst>
              </p:cNvPr>
              <p:cNvSpPr txBox="1">
                <a:spLocks noRot="1" noChangeAspect="1" noMove="1" noResize="1" noEditPoints="1" noAdjustHandles="1" noChangeArrowheads="1" noChangeShapeType="1" noTextEdit="1"/>
              </p:cNvSpPr>
              <p:nvPr/>
            </p:nvSpPr>
            <p:spPr>
              <a:xfrm>
                <a:off x="327781" y="1836099"/>
                <a:ext cx="5616505" cy="4390882"/>
              </a:xfrm>
              <a:prstGeom prst="rect">
                <a:avLst/>
              </a:prstGeom>
              <a:blipFill>
                <a:blip r:embed="rId3"/>
                <a:stretch>
                  <a:fillRect l="-434" t="-139" b="-694"/>
                </a:stretch>
              </a:blipFill>
            </p:spPr>
            <p:txBody>
              <a:bodyPr/>
              <a:lstStyle/>
              <a:p>
                <a:r>
                  <a:rPr lang="en-US">
                    <a:noFill/>
                  </a:rPr>
                  <a:t> </a:t>
                </a:r>
              </a:p>
            </p:txBody>
          </p:sp>
        </mc:Fallback>
      </mc:AlternateContent>
      <p:cxnSp>
        <p:nvCxnSpPr>
          <p:cNvPr id="14" name="Straight Connector 13">
            <a:extLst>
              <a:ext uri="{FF2B5EF4-FFF2-40B4-BE49-F238E27FC236}">
                <a16:creationId xmlns:a16="http://schemas.microsoft.com/office/drawing/2014/main" id="{721159BB-7B1E-75A6-8E7B-E76D4E572AAA}"/>
              </a:ext>
            </a:extLst>
          </p:cNvPr>
          <p:cNvCxnSpPr>
            <a:cxnSpLocks/>
          </p:cNvCxnSpPr>
          <p:nvPr/>
        </p:nvCxnSpPr>
        <p:spPr>
          <a:xfrm>
            <a:off x="5948837" y="1952975"/>
            <a:ext cx="0" cy="43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itle 6">
            <a:extLst>
              <a:ext uri="{FF2B5EF4-FFF2-40B4-BE49-F238E27FC236}">
                <a16:creationId xmlns:a16="http://schemas.microsoft.com/office/drawing/2014/main" id="{62612849-512C-81C4-872D-1BFB3CD72513}"/>
              </a:ext>
            </a:extLst>
          </p:cNvPr>
          <p:cNvSpPr txBox="1">
            <a:spLocks/>
          </p:cNvSpPr>
          <p:nvPr/>
        </p:nvSpPr>
        <p:spPr>
          <a:xfrm>
            <a:off x="407987" y="404812"/>
            <a:ext cx="11376025" cy="568229"/>
          </a:xfrm>
          <a:prstGeom prst="rect">
            <a:avLst/>
          </a:prstGeom>
        </p:spPr>
        <p:txBody>
          <a:bodyPr vert="horz" lIns="0" tIns="0" rIns="0" bIns="0" rtlCol="0" anchor="t">
            <a:norm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600" b="0" i="0" u="none" strike="noStrike" kern="1200" cap="none" spc="0" normalizeH="0" baseline="0" noProof="0">
                <a:ln>
                  <a:noFill/>
                </a:ln>
                <a:solidFill>
                  <a:srgbClr val="830051"/>
                </a:solidFill>
                <a:effectLst/>
                <a:uLnTx/>
                <a:uFillTx/>
                <a:latin typeface="Calisto MT"/>
                <a:ea typeface="+mj-ea"/>
                <a:cs typeface="+mj-cs"/>
              </a:rPr>
              <a:t>Introduction</a:t>
            </a:r>
            <a:endParaRPr kumimoji="0" lang="en-GB" sz="3600" b="0" i="0" u="none" strike="noStrike" kern="1200" cap="none" spc="0" normalizeH="0" baseline="0" noProof="0">
              <a:ln>
                <a:noFill/>
              </a:ln>
              <a:solidFill>
                <a:srgbClr val="3F4444"/>
              </a:solidFill>
              <a:effectLst/>
              <a:uLnTx/>
              <a:uFillTx/>
              <a:latin typeface="Calisto M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3600" b="0" i="0" u="none" strike="noStrike" kern="1200" cap="none" spc="0" normalizeH="0" baseline="0" noProof="0">
              <a:ln>
                <a:noFill/>
              </a:ln>
              <a:solidFill>
                <a:srgbClr val="830051"/>
              </a:solidFill>
              <a:effectLst/>
              <a:uLnTx/>
              <a:uFillTx/>
              <a:latin typeface="Calisto MT"/>
              <a:ea typeface="+mj-ea"/>
              <a:cs typeface="+mj-cs"/>
            </a:endParaRPr>
          </a:p>
        </p:txBody>
      </p:sp>
    </p:spTree>
    <p:extLst>
      <p:ext uri="{BB962C8B-B14F-4D97-AF65-F5344CB8AC3E}">
        <p14:creationId xmlns:p14="http://schemas.microsoft.com/office/powerpoint/2010/main" val="1932870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30E9F-44BD-2287-8AFF-01EBD2C7E08F}"/>
              </a:ext>
            </a:extLst>
          </p:cNvPr>
          <p:cNvSpPr>
            <a:spLocks noGrp="1"/>
          </p:cNvSpPr>
          <p:nvPr>
            <p:ph type="title"/>
          </p:nvPr>
        </p:nvSpPr>
        <p:spPr/>
        <p:txBody>
          <a:bodyPr lIns="396000" tIns="0" rIns="180000" bIns="2556000">
            <a:normAutofit fontScale="90000"/>
          </a:bodyPr>
          <a:lstStyle/>
          <a:p>
            <a:br>
              <a:rPr lang="en-GB"/>
            </a:br>
            <a:br>
              <a:rPr lang="en-GB"/>
            </a:br>
            <a:br>
              <a:rPr lang="en-GB"/>
            </a:br>
            <a:br>
              <a:rPr lang="en-GB"/>
            </a:br>
            <a:br>
              <a:rPr lang="en-GB"/>
            </a:br>
            <a:br>
              <a:rPr lang="en-GB"/>
            </a:br>
            <a:br>
              <a:rPr lang="en-GB"/>
            </a:br>
            <a:br>
              <a:rPr lang="en-GB"/>
            </a:br>
            <a:r>
              <a:rPr lang="en-GB"/>
              <a:t>How to provide a Project Status Update (PSU)</a:t>
            </a:r>
          </a:p>
        </p:txBody>
      </p:sp>
      <p:sp>
        <p:nvSpPr>
          <p:cNvPr id="3" name="Text Placeholder 2">
            <a:extLst>
              <a:ext uri="{FF2B5EF4-FFF2-40B4-BE49-F238E27FC236}">
                <a16:creationId xmlns:a16="http://schemas.microsoft.com/office/drawing/2014/main" id="{750B725B-B048-7D7B-5BE5-6765542C7844}"/>
              </a:ext>
            </a:extLst>
          </p:cNvPr>
          <p:cNvSpPr>
            <a:spLocks noGrp="1"/>
          </p:cNvSpPr>
          <p:nvPr>
            <p:ph type="body" sz="quarter" idx="33"/>
          </p:nvPr>
        </p:nvSpPr>
        <p:spPr/>
        <p:txBody>
          <a:bodyPr>
            <a:normAutofit fontScale="92500" lnSpcReduction="10000"/>
          </a:bodyPr>
          <a:lstStyle/>
          <a:p>
            <a:r>
              <a:rPr lang="en-GB"/>
              <a:t>4</a:t>
            </a:r>
          </a:p>
        </p:txBody>
      </p:sp>
      <p:pic>
        <p:nvPicPr>
          <p:cNvPr id="8" name="Picture 7" descr="A white circle with yellow and purple letters and a v&#10;&#10;Description automatically generated with low confidence">
            <a:extLst>
              <a:ext uri="{FF2B5EF4-FFF2-40B4-BE49-F238E27FC236}">
                <a16:creationId xmlns:a16="http://schemas.microsoft.com/office/drawing/2014/main" id="{4F54EF73-FDC6-AD20-F287-02BFC231E68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29460" y="665090"/>
            <a:ext cx="5766379" cy="5760688"/>
          </a:xfrm>
          <a:prstGeom prst="rect">
            <a:avLst/>
          </a:prstGeom>
        </p:spPr>
      </p:pic>
      <p:sp>
        <p:nvSpPr>
          <p:cNvPr id="9" name="Text Placeholder 14">
            <a:extLst>
              <a:ext uri="{FF2B5EF4-FFF2-40B4-BE49-F238E27FC236}">
                <a16:creationId xmlns:a16="http://schemas.microsoft.com/office/drawing/2014/main" id="{06893480-3126-9315-3EB8-BBC211C31FDD}"/>
              </a:ext>
            </a:extLst>
          </p:cNvPr>
          <p:cNvSpPr>
            <a:spLocks noGrp="1"/>
          </p:cNvSpPr>
          <p:nvPr>
            <p:ph type="body" sz="quarter" idx="34"/>
          </p:nvPr>
        </p:nvSpPr>
        <p:spPr>
          <a:xfrm>
            <a:off x="428626" y="5551293"/>
            <a:ext cx="1931116" cy="612552"/>
          </a:xfrm>
        </p:spPr>
        <p:txBody>
          <a:bodyPr anchor="b"/>
          <a:lstStyle/>
          <a:p>
            <a:r>
              <a:rPr kumimoji="0" lang="en-GB" sz="1600" i="0" u="none" strike="noStrike" kern="1200" cap="none" spc="0" normalizeH="0" baseline="0" noProof="0">
                <a:ln>
                  <a:noFill/>
                </a:ln>
                <a:effectLst/>
                <a:uLnTx/>
                <a:uFillTx/>
                <a:ea typeface="+mn-ea"/>
                <a:cs typeface="Calibri Light" panose="020F0302020204030204" pitchFamily="34" charset="0"/>
                <a:hlinkClick r:id="rId4" action="ppaction://hlinksldjump">
                  <a:extLst>
                    <a:ext uri="{A12FA001-AC4F-418D-AE19-62706E023703}">
                      <ahyp:hlinkClr xmlns:ahyp="http://schemas.microsoft.com/office/drawing/2018/hyperlinkcolor" val="tx"/>
                    </a:ext>
                  </a:extLst>
                </a:hlinkClick>
              </a:rPr>
              <a:t>Return to Contents</a:t>
            </a:r>
            <a:endParaRPr kumimoji="0" lang="en-GB" sz="1600" i="0" u="none" strike="noStrike" kern="1200" cap="none" spc="0" normalizeH="0" baseline="0" noProof="0">
              <a:ln>
                <a:noFill/>
              </a:ln>
              <a:effectLst/>
              <a:uLnTx/>
              <a:uFillTx/>
              <a:ea typeface="+mn-ea"/>
              <a:cs typeface="Calibri Light" panose="020F0302020204030204" pitchFamily="34" charset="0"/>
            </a:endParaRPr>
          </a:p>
        </p:txBody>
      </p:sp>
      <p:sp>
        <p:nvSpPr>
          <p:cNvPr id="7" name="TextBox 6">
            <a:extLst>
              <a:ext uri="{FF2B5EF4-FFF2-40B4-BE49-F238E27FC236}">
                <a16:creationId xmlns:a16="http://schemas.microsoft.com/office/drawing/2014/main" id="{2E953888-DA87-A20C-893D-FC782BDE92C8}"/>
              </a:ext>
            </a:extLst>
          </p:cNvPr>
          <p:cNvSpPr txBox="1"/>
          <p:nvPr/>
        </p:nvSpPr>
        <p:spPr>
          <a:xfrm>
            <a:off x="854858" y="4985911"/>
            <a:ext cx="2618223" cy="4247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t>Click the link to see the training video, </a:t>
            </a:r>
            <a:r>
              <a:rPr kumimoji="0" lang="en-US" sz="1200" b="1"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hlinkClick r:id="rId5"/>
              </a:rPr>
              <a:t>How to provide a project status update</a:t>
            </a:r>
            <a:endParaRPr kumimoji="0" lang="en-US" sz="1200" b="1"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10" name="Graphic 9" descr="Information with solid fill">
            <a:extLst>
              <a:ext uri="{FF2B5EF4-FFF2-40B4-BE49-F238E27FC236}">
                <a16:creationId xmlns:a16="http://schemas.microsoft.com/office/drawing/2014/main" id="{20C76BBE-66B9-251E-4837-38F761DF2734}"/>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65618" y="4919299"/>
            <a:ext cx="531008" cy="531008"/>
          </a:xfrm>
          <a:prstGeom prst="rect">
            <a:avLst/>
          </a:prstGeom>
        </p:spPr>
      </p:pic>
    </p:spTree>
    <p:extLst>
      <p:ext uri="{BB962C8B-B14F-4D97-AF65-F5344CB8AC3E}">
        <p14:creationId xmlns:p14="http://schemas.microsoft.com/office/powerpoint/2010/main" val="3538404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E2030-0F02-86E4-123B-877B6CE38B54}"/>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92BB4666-59B1-B7A8-6D1F-4A11C39A238E}"/>
              </a:ext>
            </a:extLst>
          </p:cNvPr>
          <p:cNvPicPr>
            <a:picLocks noChangeAspect="1"/>
          </p:cNvPicPr>
          <p:nvPr/>
        </p:nvPicPr>
        <p:blipFill>
          <a:blip r:embed="rId3"/>
          <a:stretch>
            <a:fillRect/>
          </a:stretch>
        </p:blipFill>
        <p:spPr>
          <a:xfrm>
            <a:off x="6852013" y="1264292"/>
            <a:ext cx="4932000" cy="2420778"/>
          </a:xfrm>
          <a:prstGeom prst="rect">
            <a:avLst/>
          </a:prstGeom>
          <a:ln w="12700">
            <a:solidFill>
              <a:schemeClr val="accent2"/>
            </a:solidFill>
          </a:ln>
        </p:spPr>
      </p:pic>
      <p:sp>
        <p:nvSpPr>
          <p:cNvPr id="11" name="Slide Number Placeholder 10">
            <a:extLst>
              <a:ext uri="{FF2B5EF4-FFF2-40B4-BE49-F238E27FC236}">
                <a16:creationId xmlns:a16="http://schemas.microsoft.com/office/drawing/2014/main" id="{88DD9112-5155-E617-F13F-1B3B4D7DB6C5}"/>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3" name="Title 6">
            <a:extLst>
              <a:ext uri="{FF2B5EF4-FFF2-40B4-BE49-F238E27FC236}">
                <a16:creationId xmlns:a16="http://schemas.microsoft.com/office/drawing/2014/main" id="{F44888FB-5674-10C2-7C4C-D033F135A259}"/>
              </a:ext>
            </a:extLst>
          </p:cNvPr>
          <p:cNvSpPr txBox="1">
            <a:spLocks/>
          </p:cNvSpPr>
          <p:nvPr/>
        </p:nvSpPr>
        <p:spPr>
          <a:xfrm>
            <a:off x="407987" y="404812"/>
            <a:ext cx="1152048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provide </a:t>
            </a:r>
            <a:r>
              <a:rPr kumimoji="0" lang="en-GB" sz="3000" b="0" i="0" u="none" strike="noStrike" kern="1200" cap="none" spc="0" normalizeH="0" baseline="0" noProof="0">
                <a:ln>
                  <a:noFill/>
                </a:ln>
                <a:solidFill>
                  <a:srgbClr val="3F4444"/>
                </a:solidFill>
                <a:effectLst/>
                <a:uLnTx/>
                <a:uFillTx/>
                <a:latin typeface="Calisto MT"/>
                <a:ea typeface="+mj-ea"/>
                <a:cs typeface="Calibri" panose="020F0502020204030204" pitchFamily="34" charset="0"/>
              </a:rPr>
              <a:t>a Project Status Update</a:t>
            </a:r>
            <a:endParaRPr kumimoji="0" lang="en-GB" sz="3000" b="0" i="0" u="none" strike="noStrike" kern="1200" cap="none" spc="0" normalizeH="0" baseline="0" noProof="0">
              <a:ln>
                <a:noFill/>
              </a:ln>
              <a:solidFill>
                <a:srgbClr val="3F4444"/>
              </a:solidFill>
              <a:effectLst/>
              <a:uLnTx/>
              <a:uFillTx/>
              <a:latin typeface="Calisto MT"/>
              <a:ea typeface="+mj-ea"/>
              <a:cs typeface="+mj-cs"/>
            </a:endParaRPr>
          </a:p>
        </p:txBody>
      </p:sp>
      <p:grpSp>
        <p:nvGrpSpPr>
          <p:cNvPr id="26" name="Group 25">
            <a:extLst>
              <a:ext uri="{FF2B5EF4-FFF2-40B4-BE49-F238E27FC236}">
                <a16:creationId xmlns:a16="http://schemas.microsoft.com/office/drawing/2014/main" id="{E1DE07DB-2D9F-A9FD-515F-B8FB2221C3BF}"/>
              </a:ext>
            </a:extLst>
          </p:cNvPr>
          <p:cNvGrpSpPr/>
          <p:nvPr/>
        </p:nvGrpSpPr>
        <p:grpSpPr>
          <a:xfrm>
            <a:off x="413173" y="3086825"/>
            <a:ext cx="3520072" cy="839751"/>
            <a:chOff x="4314305" y="3009825"/>
            <a:chExt cx="2470786" cy="589435"/>
          </a:xfrm>
        </p:grpSpPr>
        <p:sp>
          <p:nvSpPr>
            <p:cNvPr id="27" name="Rounded Rectangle 4">
              <a:extLst>
                <a:ext uri="{FF2B5EF4-FFF2-40B4-BE49-F238E27FC236}">
                  <a16:creationId xmlns:a16="http://schemas.microsoft.com/office/drawing/2014/main" id="{BB647A05-CF40-2234-38E3-BEAEA99DA256}"/>
                </a:ext>
              </a:extLst>
            </p:cNvPr>
            <p:cNvSpPr/>
            <p:nvPr/>
          </p:nvSpPr>
          <p:spPr>
            <a:xfrm>
              <a:off x="4510891" y="3203260"/>
              <a:ext cx="2274200" cy="396000"/>
            </a:xfrm>
            <a:prstGeom prst="roundRect">
              <a:avLst>
                <a:gd name="adj" fmla="val 0"/>
              </a:avLst>
            </a:prstGeom>
            <a:solidFill>
              <a:schemeClr val="accent1"/>
            </a:solidFill>
            <a:ln w="6350" cap="flat" cmpd="sng" algn="ctr">
              <a:noFill/>
              <a:prstDash val="solid"/>
            </a:ln>
            <a:effectLst/>
          </p:spPr>
          <p:txBody>
            <a:bodyPr tIns="0" bIns="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Click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Accept</a:t>
              </a:r>
              <a:endParaRPr kumimoji="0" lang="en-US"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8" name="Oval 27">
              <a:extLst>
                <a:ext uri="{FF2B5EF4-FFF2-40B4-BE49-F238E27FC236}">
                  <a16:creationId xmlns:a16="http://schemas.microsoft.com/office/drawing/2014/main" id="{11A7F1EC-E4D4-9795-C575-615DA08E9935}"/>
                </a:ext>
              </a:extLst>
            </p:cNvPr>
            <p:cNvSpPr/>
            <p:nvPr/>
          </p:nvSpPr>
          <p:spPr>
            <a:xfrm>
              <a:off x="4314305" y="3009825"/>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1</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cxnSp>
        <p:nvCxnSpPr>
          <p:cNvPr id="10" name="Connector: Elbow 9">
            <a:extLst>
              <a:ext uri="{FF2B5EF4-FFF2-40B4-BE49-F238E27FC236}">
                <a16:creationId xmlns:a16="http://schemas.microsoft.com/office/drawing/2014/main" id="{99737E01-13C0-8538-A645-D9BE263D9251}"/>
              </a:ext>
            </a:extLst>
          </p:cNvPr>
          <p:cNvCxnSpPr>
            <a:cxnSpLocks/>
            <a:stCxn id="27" idx="3"/>
            <a:endCxn id="6" idx="1"/>
          </p:cNvCxnSpPr>
          <p:nvPr/>
        </p:nvCxnSpPr>
        <p:spPr>
          <a:xfrm flipV="1">
            <a:off x="3933245" y="2038397"/>
            <a:ext cx="7170530" cy="1606094"/>
          </a:xfrm>
          <a:prstGeom prst="bentConnector3">
            <a:avLst>
              <a:gd name="adj1" fmla="val 24496"/>
            </a:avLst>
          </a:prstGeom>
          <a:noFill/>
          <a:ln w="19050" cap="flat" cmpd="sng" algn="ctr">
            <a:solidFill>
              <a:schemeClr val="accent1"/>
            </a:solidFill>
            <a:prstDash val="dash"/>
            <a:tailEnd type="triangle"/>
          </a:ln>
          <a:effectLst/>
        </p:spPr>
      </p:cxnSp>
      <p:pic>
        <p:nvPicPr>
          <p:cNvPr id="6" name="Picture 5" descr="A blue rectangle with white text&#10;&#10;Description automatically generated">
            <a:extLst>
              <a:ext uri="{FF2B5EF4-FFF2-40B4-BE49-F238E27FC236}">
                <a16:creationId xmlns:a16="http://schemas.microsoft.com/office/drawing/2014/main" id="{49FE5455-F83B-701C-E52D-C16797EBA71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103775" y="1831740"/>
            <a:ext cx="804618" cy="413314"/>
          </a:xfrm>
          <a:prstGeom prst="rect">
            <a:avLst/>
          </a:prstGeom>
          <a:ln w="25400">
            <a:solidFill>
              <a:schemeClr val="accent2"/>
            </a:solidFill>
          </a:ln>
        </p:spPr>
      </p:pic>
      <p:pic>
        <p:nvPicPr>
          <p:cNvPr id="2" name="Picture 1">
            <a:extLst>
              <a:ext uri="{FF2B5EF4-FFF2-40B4-BE49-F238E27FC236}">
                <a16:creationId xmlns:a16="http://schemas.microsoft.com/office/drawing/2014/main" id="{ACB63E18-4ABB-8D66-FE6B-95E5C42E1BA2}"/>
              </a:ext>
            </a:extLst>
          </p:cNvPr>
          <p:cNvPicPr>
            <a:picLocks noChangeAspect="1"/>
          </p:cNvPicPr>
          <p:nvPr/>
        </p:nvPicPr>
        <p:blipFill>
          <a:blip r:embed="rId5"/>
          <a:stretch>
            <a:fillRect/>
          </a:stretch>
        </p:blipFill>
        <p:spPr>
          <a:xfrm>
            <a:off x="6852013" y="3812503"/>
            <a:ext cx="4932000" cy="2348571"/>
          </a:xfrm>
          <a:prstGeom prst="rect">
            <a:avLst/>
          </a:prstGeom>
          <a:ln w="12700">
            <a:solidFill>
              <a:schemeClr val="accent2"/>
            </a:solidFill>
          </a:ln>
        </p:spPr>
      </p:pic>
      <p:grpSp>
        <p:nvGrpSpPr>
          <p:cNvPr id="25" name="Group 24">
            <a:extLst>
              <a:ext uri="{FF2B5EF4-FFF2-40B4-BE49-F238E27FC236}">
                <a16:creationId xmlns:a16="http://schemas.microsoft.com/office/drawing/2014/main" id="{3F7ACE04-9AF5-7B27-7A5C-7A7EFB147FF9}"/>
              </a:ext>
            </a:extLst>
          </p:cNvPr>
          <p:cNvGrpSpPr/>
          <p:nvPr/>
        </p:nvGrpSpPr>
        <p:grpSpPr>
          <a:xfrm>
            <a:off x="402494" y="4263375"/>
            <a:ext cx="3520072" cy="941988"/>
            <a:chOff x="4314305" y="3009825"/>
            <a:chExt cx="2470786" cy="661196"/>
          </a:xfrm>
        </p:grpSpPr>
        <p:sp>
          <p:nvSpPr>
            <p:cNvPr id="29" name="Rounded Rectangle 4">
              <a:extLst>
                <a:ext uri="{FF2B5EF4-FFF2-40B4-BE49-F238E27FC236}">
                  <a16:creationId xmlns:a16="http://schemas.microsoft.com/office/drawing/2014/main" id="{98DAC77D-7271-2A24-5B9D-661BDAE92E09}"/>
                </a:ext>
              </a:extLst>
            </p:cNvPr>
            <p:cNvSpPr/>
            <p:nvPr/>
          </p:nvSpPr>
          <p:spPr>
            <a:xfrm>
              <a:off x="4510892" y="3203260"/>
              <a:ext cx="2274199" cy="467761"/>
            </a:xfrm>
            <a:prstGeom prst="roundRect">
              <a:avLst>
                <a:gd name="adj" fmla="val 0"/>
              </a:avLst>
            </a:prstGeom>
            <a:solidFill>
              <a:schemeClr val="accent1"/>
            </a:solidFill>
            <a:ln w="6350" cap="flat" cmpd="sng" algn="ctr">
              <a:noFill/>
              <a:prstDash val="solid"/>
            </a:ln>
            <a:effectLst/>
          </p:spPr>
          <p:txBody>
            <a:bodyPr tIns="0" bIns="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To create a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PSU record</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go to the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Project Status Updates </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section and click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+Create </a:t>
              </a:r>
              <a:endParaRPr kumimoji="0" lang="pl-PL"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0" name="Oval 29">
              <a:extLst>
                <a:ext uri="{FF2B5EF4-FFF2-40B4-BE49-F238E27FC236}">
                  <a16:creationId xmlns:a16="http://schemas.microsoft.com/office/drawing/2014/main" id="{30B1D696-C722-A268-85A1-EB171F1F90F1}"/>
                </a:ext>
              </a:extLst>
            </p:cNvPr>
            <p:cNvSpPr/>
            <p:nvPr/>
          </p:nvSpPr>
          <p:spPr>
            <a:xfrm>
              <a:off x="4314305" y="3009825"/>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2</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pic>
        <p:nvPicPr>
          <p:cNvPr id="4" name="Picture 3" descr="A white sign with black text&#10;&#10;Description automatically generated">
            <a:extLst>
              <a:ext uri="{FF2B5EF4-FFF2-40B4-BE49-F238E27FC236}">
                <a16:creationId xmlns:a16="http://schemas.microsoft.com/office/drawing/2014/main" id="{65A7FCBD-E515-6F15-1B94-4363CBAA29C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1" b="9522"/>
          <a:stretch/>
        </p:blipFill>
        <p:spPr>
          <a:xfrm>
            <a:off x="7812517" y="4965152"/>
            <a:ext cx="703597" cy="253934"/>
          </a:xfrm>
          <a:prstGeom prst="rect">
            <a:avLst/>
          </a:prstGeom>
          <a:ln w="19050">
            <a:solidFill>
              <a:schemeClr val="accent2"/>
            </a:solidFill>
          </a:ln>
        </p:spPr>
      </p:pic>
      <p:cxnSp>
        <p:nvCxnSpPr>
          <p:cNvPr id="5" name="Connector: Elbow 35">
            <a:extLst>
              <a:ext uri="{FF2B5EF4-FFF2-40B4-BE49-F238E27FC236}">
                <a16:creationId xmlns:a16="http://schemas.microsoft.com/office/drawing/2014/main" id="{B316FB2E-3205-2F29-0F04-5BE09E078A71}"/>
              </a:ext>
            </a:extLst>
          </p:cNvPr>
          <p:cNvCxnSpPr>
            <a:cxnSpLocks/>
            <a:stCxn id="29" idx="3"/>
            <a:endCxn id="4" idx="1"/>
          </p:cNvCxnSpPr>
          <p:nvPr/>
        </p:nvCxnSpPr>
        <p:spPr>
          <a:xfrm>
            <a:off x="3922566" y="4872160"/>
            <a:ext cx="3889951" cy="219959"/>
          </a:xfrm>
          <a:prstGeom prst="bentConnector3">
            <a:avLst>
              <a:gd name="adj1" fmla="val 50000"/>
            </a:avLst>
          </a:prstGeom>
          <a:noFill/>
          <a:ln w="19050" cap="flat" cmpd="sng" algn="ctr">
            <a:solidFill>
              <a:schemeClr val="accent2"/>
            </a:solidFill>
            <a:prstDash val="dash"/>
            <a:tailEnd type="triangle"/>
          </a:ln>
          <a:effectLst/>
        </p:spPr>
      </p:cxnSp>
      <p:sp>
        <p:nvSpPr>
          <p:cNvPr id="7" name="Rounded Rectangle 4">
            <a:extLst>
              <a:ext uri="{FF2B5EF4-FFF2-40B4-BE49-F238E27FC236}">
                <a16:creationId xmlns:a16="http://schemas.microsoft.com/office/drawing/2014/main" id="{A46A80C6-D3FE-AB22-8B7A-11658BEB7E51}"/>
              </a:ext>
            </a:extLst>
          </p:cNvPr>
          <p:cNvSpPr/>
          <p:nvPr/>
        </p:nvSpPr>
        <p:spPr>
          <a:xfrm>
            <a:off x="735652" y="1179698"/>
            <a:ext cx="4320000" cy="1750787"/>
          </a:xfrm>
          <a:prstGeom prst="roundRect">
            <a:avLst>
              <a:gd name="adj" fmla="val 0"/>
            </a:avLst>
          </a:prstGeom>
          <a:solidFill>
            <a:schemeClr val="tx1"/>
          </a:solidFill>
          <a:ln w="6350" cap="flat" cmpd="sng" algn="ctr">
            <a:noFill/>
            <a:prstDash val="solid"/>
          </a:ln>
          <a:effectLst/>
        </p:spPr>
        <p:txBody>
          <a:bodyPr lIns="216000" tIns="45720" rIns="216000" bIns="45720" rtlCol="0" anchor="ctr">
            <a:normAutofit/>
          </a:bodyPr>
          <a:lstStyle/>
          <a:p>
            <a:pPr marL="0" marR="0" lvl="0" indent="0" algn="ctr" defTabSz="914378" rtl="0" eaLnBrk="1" fontAlgn="auto" latinLnBrk="0" hangingPunct="1">
              <a:lnSpc>
                <a:spcPts val="1400"/>
              </a:lnSpc>
              <a:spcBef>
                <a:spcPts val="0"/>
              </a:spcBef>
              <a:spcAft>
                <a:spcPts val="600"/>
              </a:spcAft>
              <a:buClrTx/>
              <a:buSzPts val="2400"/>
              <a:buFontTx/>
              <a:buNone/>
              <a:tabLst/>
              <a:defRPr/>
            </a:pPr>
            <a:r>
              <a:rPr lang="en-GB" sz="1200">
                <a:solidFill>
                  <a:srgbClr val="FFFFFF"/>
                </a:solidFill>
                <a:latin typeface="Calibri"/>
              </a:rPr>
              <a:t>As per the terms outlined in the contract, the Sponsor is required to provide</a:t>
            </a:r>
            <a:r>
              <a:rPr lang="en-GB" sz="1200" b="1">
                <a:solidFill>
                  <a:srgbClr val="FFFFFF"/>
                </a:solidFill>
                <a:latin typeface="Calibri"/>
              </a:rPr>
              <a:t> Project Status Updates</a:t>
            </a:r>
            <a:r>
              <a:rPr lang="en-GB" sz="1200">
                <a:solidFill>
                  <a:srgbClr val="FFFFFF"/>
                </a:solidFill>
                <a:latin typeface="Calibri"/>
              </a:rPr>
              <a:t>. Project Status Updates section is available after a </a:t>
            </a:r>
            <a:r>
              <a:rPr lang="en-GB" sz="1200" b="1">
                <a:solidFill>
                  <a:srgbClr val="FFFFFF"/>
                </a:solidFill>
                <a:latin typeface="Calibri"/>
              </a:rPr>
              <a:t>Contract</a:t>
            </a:r>
            <a:r>
              <a:rPr lang="en-GB" sz="1200">
                <a:solidFill>
                  <a:srgbClr val="FFFFFF"/>
                </a:solidFill>
                <a:latin typeface="Calibri"/>
              </a:rPr>
              <a:t> is signed and executed. Reminders are sent to the Sponsor to improve </a:t>
            </a:r>
            <a:r>
              <a:rPr lang="en-GB" sz="1200" b="1">
                <a:solidFill>
                  <a:srgbClr val="FFFFFF"/>
                </a:solidFill>
                <a:latin typeface="Calibri"/>
              </a:rPr>
              <a:t>PSU submission timelines</a:t>
            </a:r>
            <a:r>
              <a:rPr lang="en-GB" sz="1200">
                <a:solidFill>
                  <a:srgbClr val="FFFFFF"/>
                </a:solidFill>
                <a:latin typeface="Calibri"/>
              </a:rPr>
              <a:t>.</a:t>
            </a:r>
          </a:p>
          <a:p>
            <a:pPr algn="ctr" defTabSz="914378">
              <a:lnSpc>
                <a:spcPts val="1400"/>
              </a:lnSpc>
              <a:buSzPts val="2400"/>
              <a:defRPr/>
            </a:pPr>
            <a:r>
              <a:rPr lang="en-GB" sz="1200">
                <a:solidFill>
                  <a:srgbClr val="FFFFFF"/>
                </a:solidFill>
                <a:latin typeface="Calibri"/>
              </a:rPr>
              <a:t>Additionally, Local Coordinator can </a:t>
            </a:r>
            <a:r>
              <a:rPr lang="en-GB" sz="1200" b="1">
                <a:solidFill>
                  <a:srgbClr val="FFFFFF"/>
                </a:solidFill>
                <a:latin typeface="Calibri"/>
              </a:rPr>
              <a:t>request PSUs </a:t>
            </a:r>
            <a:r>
              <a:rPr lang="en-GB" sz="1200">
                <a:solidFill>
                  <a:srgbClr val="FFFFFF"/>
                </a:solidFill>
                <a:latin typeface="Calibri"/>
              </a:rPr>
              <a:t>ad hoc at any time during the study. In such cases</a:t>
            </a:r>
            <a:r>
              <a:rPr lang="en-GB" sz="1200">
                <a:solidFill>
                  <a:srgbClr val="FFFFFF"/>
                </a:solidFill>
              </a:rPr>
              <a:t>, the task </a:t>
            </a:r>
            <a:r>
              <a:rPr lang="en-GB" sz="1200" b="1">
                <a:solidFill>
                  <a:srgbClr val="FFFFFF"/>
                </a:solidFill>
              </a:rPr>
              <a:t>PSU Requested</a:t>
            </a:r>
            <a:r>
              <a:rPr lang="en-GB" sz="1200">
                <a:solidFill>
                  <a:srgbClr val="FFFFFF"/>
                </a:solidFill>
              </a:rPr>
              <a:t> with </a:t>
            </a:r>
            <a:r>
              <a:rPr lang="en-GB" sz="1200" b="1">
                <a:solidFill>
                  <a:srgbClr val="FFFFFF"/>
                </a:solidFill>
              </a:rPr>
              <a:t>Due Date </a:t>
            </a:r>
            <a:r>
              <a:rPr lang="en-GB" sz="1200">
                <a:solidFill>
                  <a:srgbClr val="FFFFFF"/>
                </a:solidFill>
              </a:rPr>
              <a:t>appears in the taskbar.</a:t>
            </a:r>
            <a:endParaRPr lang="en-GB" sz="1200">
              <a:solidFill>
                <a:srgbClr val="FFFFFF"/>
              </a:solidFill>
              <a:latin typeface="Calibri"/>
            </a:endParaRPr>
          </a:p>
        </p:txBody>
      </p:sp>
      <p:sp>
        <p:nvSpPr>
          <p:cNvPr id="14" name="Rounded Rectangle 4">
            <a:extLst>
              <a:ext uri="{FF2B5EF4-FFF2-40B4-BE49-F238E27FC236}">
                <a16:creationId xmlns:a16="http://schemas.microsoft.com/office/drawing/2014/main" id="{97B9EB24-4ED7-245E-A060-8038A68DD431}"/>
              </a:ext>
            </a:extLst>
          </p:cNvPr>
          <p:cNvSpPr/>
          <p:nvPr/>
        </p:nvSpPr>
        <p:spPr>
          <a:xfrm>
            <a:off x="1995652" y="5729328"/>
            <a:ext cx="3060000" cy="616749"/>
          </a:xfrm>
          <a:prstGeom prst="roundRect">
            <a:avLst>
              <a:gd name="adj" fmla="val 0"/>
            </a:avLst>
          </a:prstGeom>
          <a:solidFill>
            <a:srgbClr val="F8D580"/>
          </a:solidFill>
          <a:ln w="19050" cap="flat" cmpd="sng" algn="ctr">
            <a:solidFill>
              <a:schemeClr val="accent2"/>
            </a:solidFill>
            <a:prstDash val="solid"/>
          </a:ln>
          <a:effectLst/>
        </p:spPr>
        <p:txBody>
          <a:bodyPr lIns="252000" tIns="45720" rIns="25200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8">
              <a:defRPr/>
            </a:pPr>
            <a:r>
              <a:rPr lang="en-GB" sz="1200" b="1">
                <a:solidFill>
                  <a:srgbClr val="000000"/>
                </a:solidFill>
                <a:latin typeface="Calibri"/>
                <a:ea typeface="Calibri"/>
                <a:cs typeface="Calibri"/>
              </a:rPr>
              <a:t>Please note:</a:t>
            </a:r>
            <a:r>
              <a:rPr lang="en-GB" sz="1200">
                <a:solidFill>
                  <a:srgbClr val="000000"/>
                </a:solidFill>
                <a:latin typeface="Calibri"/>
                <a:ea typeface="Calibri"/>
                <a:cs typeface="Calibri"/>
              </a:rPr>
              <a:t> Only one PSU can be created per day. </a:t>
            </a:r>
          </a:p>
        </p:txBody>
      </p:sp>
    </p:spTree>
    <p:extLst>
      <p:ext uri="{BB962C8B-B14F-4D97-AF65-F5344CB8AC3E}">
        <p14:creationId xmlns:p14="http://schemas.microsoft.com/office/powerpoint/2010/main" val="2339967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1F0FCBC-EBA0-AC00-0135-1F69820A950E}"/>
              </a:ext>
            </a:extLst>
          </p:cNvPr>
          <p:cNvGrpSpPr/>
          <p:nvPr/>
        </p:nvGrpSpPr>
        <p:grpSpPr>
          <a:xfrm>
            <a:off x="6856761" y="1664772"/>
            <a:ext cx="4932000" cy="2108571"/>
            <a:chOff x="6856761" y="1664772"/>
            <a:chExt cx="4932000" cy="2108571"/>
          </a:xfrm>
        </p:grpSpPr>
        <p:pic>
          <p:nvPicPr>
            <p:cNvPr id="5" name="Picture 4">
              <a:extLst>
                <a:ext uri="{FF2B5EF4-FFF2-40B4-BE49-F238E27FC236}">
                  <a16:creationId xmlns:a16="http://schemas.microsoft.com/office/drawing/2014/main" id="{E192312E-6920-7763-BAF1-52BD94C9E16B}"/>
                </a:ext>
              </a:extLst>
            </p:cNvPr>
            <p:cNvPicPr>
              <a:picLocks noChangeAspect="1"/>
            </p:cNvPicPr>
            <p:nvPr/>
          </p:nvPicPr>
          <p:blipFill>
            <a:blip r:embed="rId3"/>
            <a:stretch>
              <a:fillRect/>
            </a:stretch>
          </p:blipFill>
          <p:spPr>
            <a:xfrm>
              <a:off x="6856761" y="1664772"/>
              <a:ext cx="4932000" cy="2108571"/>
            </a:xfrm>
            <a:prstGeom prst="rect">
              <a:avLst/>
            </a:prstGeom>
            <a:ln w="12700">
              <a:solidFill>
                <a:schemeClr val="accent2"/>
              </a:solidFill>
            </a:ln>
          </p:spPr>
        </p:pic>
        <p:pic>
          <p:nvPicPr>
            <p:cNvPr id="23" name="Picture 22">
              <a:extLst>
                <a:ext uri="{FF2B5EF4-FFF2-40B4-BE49-F238E27FC236}">
                  <a16:creationId xmlns:a16="http://schemas.microsoft.com/office/drawing/2014/main" id="{EB855E19-B0E4-F19A-046A-5A74413A3537}"/>
                </a:ext>
              </a:extLst>
            </p:cNvPr>
            <p:cNvPicPr>
              <a:picLocks noChangeAspect="1"/>
            </p:cNvPicPr>
            <p:nvPr/>
          </p:nvPicPr>
          <p:blipFill>
            <a:blip r:embed="rId4"/>
            <a:stretch>
              <a:fillRect/>
            </a:stretch>
          </p:blipFill>
          <p:spPr>
            <a:xfrm>
              <a:off x="7553296" y="2097087"/>
              <a:ext cx="2532746" cy="677777"/>
            </a:xfrm>
            <a:prstGeom prst="rect">
              <a:avLst/>
            </a:prstGeom>
            <a:ln w="19050">
              <a:solidFill>
                <a:schemeClr val="accent2"/>
              </a:solidFill>
            </a:ln>
          </p:spPr>
        </p:pic>
      </p:grpSp>
      <p:pic>
        <p:nvPicPr>
          <p:cNvPr id="16" name="Picture 15">
            <a:extLst>
              <a:ext uri="{FF2B5EF4-FFF2-40B4-BE49-F238E27FC236}">
                <a16:creationId xmlns:a16="http://schemas.microsoft.com/office/drawing/2014/main" id="{3EE10A49-2314-9944-8B39-8A5C5ADAFB8F}"/>
              </a:ext>
            </a:extLst>
          </p:cNvPr>
          <p:cNvPicPr>
            <a:picLocks noChangeAspect="1"/>
          </p:cNvPicPr>
          <p:nvPr/>
        </p:nvPicPr>
        <p:blipFill>
          <a:blip r:embed="rId3"/>
          <a:stretch>
            <a:fillRect/>
          </a:stretch>
        </p:blipFill>
        <p:spPr>
          <a:xfrm>
            <a:off x="6856761" y="3918806"/>
            <a:ext cx="4932000" cy="2108571"/>
          </a:xfrm>
          <a:prstGeom prst="rect">
            <a:avLst/>
          </a:prstGeom>
          <a:ln w="12700">
            <a:solidFill>
              <a:schemeClr val="accent2"/>
            </a:solidFill>
          </a:ln>
        </p:spPr>
      </p:pic>
      <p:sp>
        <p:nvSpPr>
          <p:cNvPr id="11" name="Slide Number Placeholder 10">
            <a:extLst>
              <a:ext uri="{FF2B5EF4-FFF2-40B4-BE49-F238E27FC236}">
                <a16:creationId xmlns:a16="http://schemas.microsoft.com/office/drawing/2014/main" id="{3CB2B9A8-549C-1650-8E78-B88B0FBE5564}"/>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3" name="Title 6">
            <a:extLst>
              <a:ext uri="{FF2B5EF4-FFF2-40B4-BE49-F238E27FC236}">
                <a16:creationId xmlns:a16="http://schemas.microsoft.com/office/drawing/2014/main" id="{B03332A7-38D2-5AB7-27F6-6F87B41FDEE7}"/>
              </a:ext>
            </a:extLst>
          </p:cNvPr>
          <p:cNvSpPr txBox="1">
            <a:spLocks/>
          </p:cNvSpPr>
          <p:nvPr/>
        </p:nvSpPr>
        <p:spPr>
          <a:xfrm>
            <a:off x="407987" y="404812"/>
            <a:ext cx="1152048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provide </a:t>
            </a:r>
            <a:r>
              <a:rPr kumimoji="0" lang="en-GB" sz="3000" b="0" i="0" u="none" strike="noStrike" kern="1200" cap="none" spc="0" normalizeH="0" baseline="0" noProof="0">
                <a:ln>
                  <a:noFill/>
                </a:ln>
                <a:solidFill>
                  <a:srgbClr val="3F4444"/>
                </a:solidFill>
                <a:effectLst/>
                <a:uLnTx/>
                <a:uFillTx/>
                <a:latin typeface="Calisto MT"/>
                <a:ea typeface="+mj-ea"/>
                <a:cs typeface="Calibri" panose="020F0502020204030204" pitchFamily="34" charset="0"/>
              </a:rPr>
              <a:t>a Project Status Update</a:t>
            </a:r>
            <a:endParaRPr kumimoji="0" lang="en-GB" sz="3000" b="0" i="0" u="none" strike="noStrike" kern="1200" cap="none" spc="0" normalizeH="0" baseline="0" noProof="0">
              <a:ln>
                <a:noFill/>
              </a:ln>
              <a:solidFill>
                <a:srgbClr val="3F4444"/>
              </a:solidFill>
              <a:effectLst/>
              <a:uLnTx/>
              <a:uFillTx/>
              <a:latin typeface="Calisto MT"/>
              <a:ea typeface="+mj-ea"/>
              <a:cs typeface="+mj-cs"/>
            </a:endParaRPr>
          </a:p>
        </p:txBody>
      </p:sp>
      <p:grpSp>
        <p:nvGrpSpPr>
          <p:cNvPr id="26" name="Group 25">
            <a:extLst>
              <a:ext uri="{FF2B5EF4-FFF2-40B4-BE49-F238E27FC236}">
                <a16:creationId xmlns:a16="http://schemas.microsoft.com/office/drawing/2014/main" id="{33170773-29FA-F46E-9175-E425C472CFE4}"/>
              </a:ext>
            </a:extLst>
          </p:cNvPr>
          <p:cNvGrpSpPr/>
          <p:nvPr/>
        </p:nvGrpSpPr>
        <p:grpSpPr>
          <a:xfrm>
            <a:off x="403239" y="4239259"/>
            <a:ext cx="3700072" cy="948591"/>
            <a:chOff x="4314305" y="2880212"/>
            <a:chExt cx="2597131" cy="665830"/>
          </a:xfrm>
        </p:grpSpPr>
        <p:sp>
          <p:nvSpPr>
            <p:cNvPr id="27" name="Rounded Rectangle 4">
              <a:extLst>
                <a:ext uri="{FF2B5EF4-FFF2-40B4-BE49-F238E27FC236}">
                  <a16:creationId xmlns:a16="http://schemas.microsoft.com/office/drawing/2014/main" id="{6980C79C-F51C-6489-0796-CFFB4C83CA08}"/>
                </a:ext>
              </a:extLst>
            </p:cNvPr>
            <p:cNvSpPr/>
            <p:nvPr/>
          </p:nvSpPr>
          <p:spPr>
            <a:xfrm>
              <a:off x="4510891" y="3058237"/>
              <a:ext cx="2400545" cy="487805"/>
            </a:xfrm>
            <a:prstGeom prst="roundRect">
              <a:avLst>
                <a:gd name="adj" fmla="val 0"/>
              </a:avLst>
            </a:prstGeom>
            <a:solidFill>
              <a:schemeClr val="accent1"/>
            </a:solidFill>
            <a:ln w="6350" cap="flat" cmpd="sng" algn="ctr">
              <a:noFill/>
              <a:prstDash val="solid"/>
            </a:ln>
            <a:effectLst/>
          </p:spPr>
          <p:txBody>
            <a:bodyPr lIns="108000" tIns="0" rIns="72000" bIns="0" rtlCol="0" anchor="ctr">
              <a:normAutofit/>
            </a:bodyPr>
            <a:lstStyle/>
            <a:p>
              <a:pPr algn="ctr" defTabSz="914378">
                <a:lnSpc>
                  <a:spcPts val="1500"/>
                </a:lnSpc>
                <a:buSzPts val="2400"/>
                <a:defRPr/>
              </a:pPr>
              <a:r>
                <a:rPr lang="en-GB" sz="1200" kern="0">
                  <a:solidFill>
                    <a:srgbClr val="FFFFFF"/>
                  </a:solidFill>
                  <a:latin typeface="Calibri"/>
                  <a:ea typeface="Calibri"/>
                  <a:cs typeface="Calibri"/>
                </a:rPr>
                <a:t>Answer </a:t>
              </a:r>
              <a:r>
                <a:rPr lang="en-GB" sz="1200" kern="0">
                  <a:solidFill>
                    <a:srgbClr val="FFFFFF"/>
                  </a:solidFill>
                  <a:ea typeface="Calibri"/>
                  <a:cs typeface="Calibri"/>
                </a:rPr>
                <a:t>the </a:t>
              </a:r>
              <a:r>
                <a:rPr lang="en-GB" sz="1200" b="1" kern="0">
                  <a:solidFill>
                    <a:srgbClr val="FFFFFF"/>
                  </a:solidFill>
                  <a:ea typeface="Calibri"/>
                  <a:cs typeface="Calibri"/>
                </a:rPr>
                <a:t>Yes/No </a:t>
              </a:r>
              <a:r>
                <a:rPr lang="en-GB" sz="1200" kern="0">
                  <a:solidFill>
                    <a:srgbClr val="FFFFFF"/>
                  </a:solidFill>
                  <a:ea typeface="Calibri"/>
                  <a:cs typeface="Calibri"/>
                </a:rPr>
                <a:t>questions </a:t>
              </a:r>
              <a:r>
                <a:rPr lang="en-GB" sz="1200" kern="0">
                  <a:solidFill>
                    <a:srgbClr val="FFFFFF"/>
                  </a:solidFill>
                  <a:latin typeface="Calibri"/>
                  <a:ea typeface="Calibri"/>
                  <a:cs typeface="Calibri"/>
                </a:rPr>
                <a:t>to choose which sections you want to update</a:t>
              </a:r>
            </a:p>
          </p:txBody>
        </p:sp>
        <p:sp>
          <p:nvSpPr>
            <p:cNvPr id="28" name="Oval 27">
              <a:extLst>
                <a:ext uri="{FF2B5EF4-FFF2-40B4-BE49-F238E27FC236}">
                  <a16:creationId xmlns:a16="http://schemas.microsoft.com/office/drawing/2014/main" id="{5A9D40F4-1E71-6ABF-83E9-9BB17CA85A37}"/>
                </a:ext>
              </a:extLst>
            </p:cNvPr>
            <p:cNvSpPr/>
            <p:nvPr/>
          </p:nvSpPr>
          <p:spPr>
            <a:xfrm>
              <a:off x="4314305" y="2880212"/>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3</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sp>
        <p:nvSpPr>
          <p:cNvPr id="2" name="Rounded Rectangle 4">
            <a:extLst>
              <a:ext uri="{FF2B5EF4-FFF2-40B4-BE49-F238E27FC236}">
                <a16:creationId xmlns:a16="http://schemas.microsoft.com/office/drawing/2014/main" id="{20EDA0BB-3270-E9E6-87CE-2A5178FEDA63}"/>
              </a:ext>
            </a:extLst>
          </p:cNvPr>
          <p:cNvSpPr/>
          <p:nvPr/>
        </p:nvSpPr>
        <p:spPr>
          <a:xfrm>
            <a:off x="1915240" y="1503859"/>
            <a:ext cx="2880000" cy="650054"/>
          </a:xfrm>
          <a:prstGeom prst="roundRect">
            <a:avLst>
              <a:gd name="adj" fmla="val 0"/>
            </a:avLst>
          </a:prstGeom>
          <a:solidFill>
            <a:schemeClr val="tx1"/>
          </a:solidFill>
          <a:ln w="6350" cap="flat" cmpd="sng" algn="ctr">
            <a:noFill/>
            <a:prstDash val="solid"/>
          </a:ln>
          <a:effectLst/>
        </p:spPr>
        <p:txBody>
          <a:bodyPr lIns="216000" tIns="45720" rIns="216000" bIns="45720" rtlCol="0" anchor="ctr">
            <a:normAutofit/>
          </a:bodyPr>
          <a:lstStyle/>
          <a:p>
            <a:pPr algn="ctr" defTabSz="914378">
              <a:lnSpc>
                <a:spcPts val="1400"/>
              </a:lnSpc>
              <a:buSzPts val="2400"/>
              <a:defRPr/>
            </a:pPr>
            <a:r>
              <a:rPr lang="en-GB" sz="1200" kern="0">
                <a:solidFill>
                  <a:srgbClr val="FFFFFF"/>
                </a:solidFill>
                <a:latin typeface="Calibri"/>
                <a:ea typeface="Calibri"/>
                <a:cs typeface="Calibri"/>
              </a:rPr>
              <a:t>New window appears: </a:t>
            </a:r>
            <a:endParaRPr lang="en-GB" sz="1200" kern="0">
              <a:solidFill>
                <a:srgbClr val="FFFFFF"/>
              </a:solidFill>
              <a:latin typeface="Calibri" panose="020F0502020204030204" pitchFamily="34" charset="0"/>
              <a:ea typeface="Calibri" panose="020F0502020204030204" pitchFamily="34" charset="0"/>
              <a:cs typeface="Calibri" panose="020F0502020204030204" pitchFamily="34" charset="0"/>
            </a:endParaRPr>
          </a:p>
          <a:p>
            <a:pPr algn="ctr" defTabSz="914378">
              <a:lnSpc>
                <a:spcPts val="1400"/>
              </a:lnSpc>
              <a:buSzPts val="2400"/>
              <a:defRPr/>
            </a:pPr>
            <a:r>
              <a:rPr lang="en-GB" sz="1200" b="1" kern="0">
                <a:solidFill>
                  <a:srgbClr val="FFFFFF"/>
                </a:solidFill>
                <a:latin typeface="Calibri"/>
                <a:ea typeface="Calibri"/>
                <a:cs typeface="Calibri"/>
              </a:rPr>
              <a:t>Create ESR Project Status Update.</a:t>
            </a:r>
            <a:endParaRPr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cxnSp>
        <p:nvCxnSpPr>
          <p:cNvPr id="48" name="Connector: Elbow 47">
            <a:extLst>
              <a:ext uri="{FF2B5EF4-FFF2-40B4-BE49-F238E27FC236}">
                <a16:creationId xmlns:a16="http://schemas.microsoft.com/office/drawing/2014/main" id="{FF095363-E083-7252-EF32-1A6DBEA98FBF}"/>
              </a:ext>
            </a:extLst>
          </p:cNvPr>
          <p:cNvCxnSpPr>
            <a:cxnSpLocks/>
            <a:stCxn id="27" idx="3"/>
            <a:endCxn id="12" idx="1"/>
          </p:cNvCxnSpPr>
          <p:nvPr/>
        </p:nvCxnSpPr>
        <p:spPr>
          <a:xfrm>
            <a:off x="4103311" y="4840369"/>
            <a:ext cx="3336176" cy="862537"/>
          </a:xfrm>
          <a:prstGeom prst="bentConnector3">
            <a:avLst>
              <a:gd name="adj1" fmla="val 50000"/>
            </a:avLst>
          </a:prstGeom>
          <a:noFill/>
          <a:ln w="19050" cap="flat" cmpd="sng" algn="ctr">
            <a:solidFill>
              <a:schemeClr val="accent1"/>
            </a:solidFill>
            <a:prstDash val="dash"/>
            <a:tailEnd type="triangle"/>
          </a:ln>
          <a:effectLst/>
        </p:spPr>
      </p:cxnSp>
      <p:sp>
        <p:nvSpPr>
          <p:cNvPr id="10" name="Rounded Rectangle 4">
            <a:extLst>
              <a:ext uri="{FF2B5EF4-FFF2-40B4-BE49-F238E27FC236}">
                <a16:creationId xmlns:a16="http://schemas.microsoft.com/office/drawing/2014/main" id="{570AF18E-7F14-84AC-176B-DE6FFFEB5491}"/>
              </a:ext>
            </a:extLst>
          </p:cNvPr>
          <p:cNvSpPr/>
          <p:nvPr/>
        </p:nvSpPr>
        <p:spPr>
          <a:xfrm>
            <a:off x="1375240" y="2520619"/>
            <a:ext cx="3960000" cy="1138878"/>
          </a:xfrm>
          <a:prstGeom prst="roundRect">
            <a:avLst>
              <a:gd name="adj" fmla="val 0"/>
            </a:avLst>
          </a:prstGeom>
          <a:solidFill>
            <a:srgbClr val="F8D580"/>
          </a:solidFill>
          <a:ln w="19050" cap="flat" cmpd="sng" algn="ctr">
            <a:solidFill>
              <a:schemeClr val="accent2"/>
            </a:solidFill>
            <a:prstDash val="solid"/>
          </a:ln>
          <a:effectLst/>
        </p:spPr>
        <p:txBody>
          <a:bodyPr lIns="252000" tIns="45720" rIns="25200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8">
              <a:defRPr/>
            </a:pPr>
            <a:r>
              <a:rPr lang="en-GB" sz="1200">
                <a:solidFill>
                  <a:srgbClr val="000000"/>
                </a:solidFill>
              </a:rPr>
              <a:t>To support Sponsors through the Project Status Update creation and submission process, there are additional </a:t>
            </a:r>
            <a:r>
              <a:rPr lang="en-GB" sz="1200" b="1">
                <a:solidFill>
                  <a:srgbClr val="000000"/>
                </a:solidFill>
              </a:rPr>
              <a:t>Help sections </a:t>
            </a:r>
            <a:r>
              <a:rPr lang="en-GB" sz="1200">
                <a:solidFill>
                  <a:srgbClr val="000000"/>
                </a:solidFill>
              </a:rPr>
              <a:t>with </a:t>
            </a:r>
            <a:r>
              <a:rPr lang="en-GB" sz="1200" b="1">
                <a:solidFill>
                  <a:srgbClr val="000000"/>
                </a:solidFill>
              </a:rPr>
              <a:t>step-by-step </a:t>
            </a:r>
            <a:r>
              <a:rPr lang="en-GB" sz="1200">
                <a:solidFill>
                  <a:srgbClr val="000000"/>
                </a:solidFill>
              </a:rPr>
              <a:t>instructions tailored to </a:t>
            </a:r>
            <a:r>
              <a:rPr lang="en-GB" sz="1200" b="1">
                <a:solidFill>
                  <a:srgbClr val="000000"/>
                </a:solidFill>
              </a:rPr>
              <a:t>each PSU state </a:t>
            </a:r>
            <a:r>
              <a:rPr lang="en-GB" sz="1200">
                <a:solidFill>
                  <a:srgbClr val="000000"/>
                </a:solidFill>
              </a:rPr>
              <a:t>(Creation, Submission, Milestone Update, Review and Resubmission).</a:t>
            </a:r>
            <a:r>
              <a:rPr lang="en-GB" sz="1200" kern="0">
                <a:solidFill>
                  <a:srgbClr val="000000"/>
                </a:solidFill>
                <a:latin typeface="Calibri Light" panose="020F0302020204030204" pitchFamily="34" charset="0"/>
                <a:ea typeface="Calibri"/>
                <a:cs typeface="Calibri Light" panose="020F0302020204030204" pitchFamily="34" charset="0"/>
              </a:rPr>
              <a:t> </a:t>
            </a:r>
            <a:endParaRPr lang="en-GB" sz="1200">
              <a:solidFill>
                <a:srgbClr val="000000"/>
              </a:solidFill>
            </a:endParaRPr>
          </a:p>
        </p:txBody>
      </p:sp>
      <p:pic>
        <p:nvPicPr>
          <p:cNvPr id="12" name="Picture 11">
            <a:extLst>
              <a:ext uri="{FF2B5EF4-FFF2-40B4-BE49-F238E27FC236}">
                <a16:creationId xmlns:a16="http://schemas.microsoft.com/office/drawing/2014/main" id="{78E92DDF-F7EA-EB07-1F71-5E5D530B203E}"/>
              </a:ext>
            </a:extLst>
          </p:cNvPr>
          <p:cNvPicPr>
            <a:picLocks noChangeAspect="1"/>
          </p:cNvPicPr>
          <p:nvPr/>
        </p:nvPicPr>
        <p:blipFill>
          <a:blip r:embed="rId5"/>
          <a:stretch>
            <a:fillRect/>
          </a:stretch>
        </p:blipFill>
        <p:spPr>
          <a:xfrm>
            <a:off x="7439487" y="5275678"/>
            <a:ext cx="1673675" cy="854455"/>
          </a:xfrm>
          <a:prstGeom prst="rect">
            <a:avLst/>
          </a:prstGeom>
          <a:ln w="19050">
            <a:solidFill>
              <a:schemeClr val="accent2"/>
            </a:solidFill>
          </a:ln>
        </p:spPr>
      </p:pic>
      <p:cxnSp>
        <p:nvCxnSpPr>
          <p:cNvPr id="20" name="Connector: Elbow 19">
            <a:extLst>
              <a:ext uri="{FF2B5EF4-FFF2-40B4-BE49-F238E27FC236}">
                <a16:creationId xmlns:a16="http://schemas.microsoft.com/office/drawing/2014/main" id="{DA58C2F7-2315-681C-731E-30E4B86CB44B}"/>
              </a:ext>
            </a:extLst>
          </p:cNvPr>
          <p:cNvCxnSpPr>
            <a:cxnSpLocks/>
            <a:stCxn id="10" idx="3"/>
            <a:endCxn id="23" idx="1"/>
          </p:cNvCxnSpPr>
          <p:nvPr/>
        </p:nvCxnSpPr>
        <p:spPr>
          <a:xfrm flipV="1">
            <a:off x="5335240" y="2435976"/>
            <a:ext cx="2218056" cy="654082"/>
          </a:xfrm>
          <a:prstGeom prst="bentConnector3">
            <a:avLst>
              <a:gd name="adj1" fmla="val 50000"/>
            </a:avLst>
          </a:prstGeom>
          <a:noFill/>
          <a:ln w="19050" cap="flat" cmpd="sng" algn="ctr">
            <a:solidFill>
              <a:schemeClr val="accent2"/>
            </a:solidFill>
            <a:prstDash val="dash"/>
            <a:tailEnd type="triangle"/>
          </a:ln>
          <a:effectLst/>
        </p:spPr>
      </p:cxnSp>
      <p:sp>
        <p:nvSpPr>
          <p:cNvPr id="30" name="Rounded Rectangle 4">
            <a:extLst>
              <a:ext uri="{FF2B5EF4-FFF2-40B4-BE49-F238E27FC236}">
                <a16:creationId xmlns:a16="http://schemas.microsoft.com/office/drawing/2014/main" id="{B09566D7-6DF6-7FA4-D43F-F26FD8C3DA22}"/>
              </a:ext>
            </a:extLst>
          </p:cNvPr>
          <p:cNvSpPr/>
          <p:nvPr/>
        </p:nvSpPr>
        <p:spPr>
          <a:xfrm>
            <a:off x="1645240" y="5535332"/>
            <a:ext cx="3600000" cy="862537"/>
          </a:xfrm>
          <a:prstGeom prst="roundRect">
            <a:avLst>
              <a:gd name="adj" fmla="val 0"/>
            </a:avLst>
          </a:prstGeom>
          <a:solidFill>
            <a:srgbClr val="F8D580"/>
          </a:solidFill>
          <a:ln w="19050" cap="flat" cmpd="sng" algn="ctr">
            <a:solidFill>
              <a:schemeClr val="accent2"/>
            </a:solidFill>
            <a:prstDash val="solid"/>
          </a:ln>
          <a:effectLst/>
        </p:spPr>
        <p:txBody>
          <a:bodyPr lIns="252000" tIns="45720" rIns="25200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8">
              <a:spcAft>
                <a:spcPts val="600"/>
              </a:spcAft>
              <a:defRPr/>
            </a:pPr>
            <a:r>
              <a:rPr lang="en-GB" sz="1200" b="1">
                <a:solidFill>
                  <a:srgbClr val="000000"/>
                </a:solidFill>
              </a:rPr>
              <a:t>Updates may consist of</a:t>
            </a:r>
            <a:r>
              <a:rPr lang="en-GB" sz="1200">
                <a:solidFill>
                  <a:srgbClr val="000000"/>
                </a:solidFill>
              </a:rPr>
              <a:t>: Milestones, Subject </a:t>
            </a:r>
            <a:r>
              <a:rPr lang="en-GB" sz="1200" err="1">
                <a:solidFill>
                  <a:srgbClr val="000000"/>
                </a:solidFill>
              </a:rPr>
              <a:t>Enrollment</a:t>
            </a:r>
            <a:r>
              <a:rPr lang="en-GB" sz="1200">
                <a:solidFill>
                  <a:srgbClr val="000000"/>
                </a:solidFill>
              </a:rPr>
              <a:t>, Safety Reporting, Planned Publications and/or Regulatory Updates.</a:t>
            </a:r>
          </a:p>
        </p:txBody>
      </p:sp>
      <p:sp>
        <p:nvSpPr>
          <p:cNvPr id="38" name="TextBox 37">
            <a:extLst>
              <a:ext uri="{FF2B5EF4-FFF2-40B4-BE49-F238E27FC236}">
                <a16:creationId xmlns:a16="http://schemas.microsoft.com/office/drawing/2014/main" id="{27ECCF49-9529-D9AC-F3A3-3F9F00D40819}"/>
              </a:ext>
            </a:extLst>
          </p:cNvPr>
          <p:cNvSpPr txBox="1"/>
          <p:nvPr/>
        </p:nvSpPr>
        <p:spPr>
          <a:xfrm>
            <a:off x="407988" y="934071"/>
            <a:ext cx="3085593" cy="369332"/>
          </a:xfrm>
          <a:prstGeom prst="rect">
            <a:avLst/>
          </a:prstGeom>
          <a:noFill/>
        </p:spPr>
        <p:txBody>
          <a:bodyPr wrap="square" lIns="72000" tIns="45720" rIns="3600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rPr>
              <a:t>PSU creation</a:t>
            </a:r>
          </a:p>
        </p:txBody>
      </p:sp>
    </p:spTree>
    <p:extLst>
      <p:ext uri="{BB962C8B-B14F-4D97-AF65-F5344CB8AC3E}">
        <p14:creationId xmlns:p14="http://schemas.microsoft.com/office/powerpoint/2010/main" val="2088569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ADD42-C785-0DD2-10EC-E25CDE22D3D7}"/>
            </a:ext>
          </a:extLst>
        </p:cNvPr>
        <p:cNvGrpSpPr/>
        <p:nvPr/>
      </p:nvGrpSpPr>
      <p:grpSpPr>
        <a:xfrm>
          <a:off x="0" y="0"/>
          <a:ext cx="0" cy="0"/>
          <a:chOff x="0" y="0"/>
          <a:chExt cx="0" cy="0"/>
        </a:xfrm>
      </p:grpSpPr>
      <p:pic>
        <p:nvPicPr>
          <p:cNvPr id="22" name="Picture 21">
            <a:extLst>
              <a:ext uri="{FF2B5EF4-FFF2-40B4-BE49-F238E27FC236}">
                <a16:creationId xmlns:a16="http://schemas.microsoft.com/office/drawing/2014/main" id="{A14EA5CD-7B3E-6C5D-D42B-A2E1D1CC71D5}"/>
              </a:ext>
            </a:extLst>
          </p:cNvPr>
          <p:cNvPicPr>
            <a:picLocks noChangeAspect="1"/>
          </p:cNvPicPr>
          <p:nvPr/>
        </p:nvPicPr>
        <p:blipFill>
          <a:blip r:embed="rId3"/>
          <a:stretch>
            <a:fillRect/>
          </a:stretch>
        </p:blipFill>
        <p:spPr>
          <a:xfrm>
            <a:off x="6856761" y="3827868"/>
            <a:ext cx="4932000" cy="2224033"/>
          </a:xfrm>
          <a:prstGeom prst="rect">
            <a:avLst/>
          </a:prstGeom>
          <a:ln w="12700">
            <a:solidFill>
              <a:schemeClr val="accent2"/>
            </a:solidFill>
          </a:ln>
        </p:spPr>
      </p:pic>
      <p:pic>
        <p:nvPicPr>
          <p:cNvPr id="5" name="Picture 4">
            <a:extLst>
              <a:ext uri="{FF2B5EF4-FFF2-40B4-BE49-F238E27FC236}">
                <a16:creationId xmlns:a16="http://schemas.microsoft.com/office/drawing/2014/main" id="{0A6478EA-D887-DB9A-76EA-520ACF712673}"/>
              </a:ext>
            </a:extLst>
          </p:cNvPr>
          <p:cNvPicPr>
            <a:picLocks noChangeAspect="1"/>
          </p:cNvPicPr>
          <p:nvPr/>
        </p:nvPicPr>
        <p:blipFill>
          <a:blip r:embed="rId4"/>
          <a:stretch>
            <a:fillRect/>
          </a:stretch>
        </p:blipFill>
        <p:spPr>
          <a:xfrm>
            <a:off x="6856761" y="1447652"/>
            <a:ext cx="4932000" cy="2243687"/>
          </a:xfrm>
          <a:prstGeom prst="rect">
            <a:avLst/>
          </a:prstGeom>
          <a:ln w="12700">
            <a:solidFill>
              <a:schemeClr val="accent2"/>
            </a:solidFill>
          </a:ln>
        </p:spPr>
      </p:pic>
      <p:sp>
        <p:nvSpPr>
          <p:cNvPr id="11" name="Slide Number Placeholder 10">
            <a:extLst>
              <a:ext uri="{FF2B5EF4-FFF2-40B4-BE49-F238E27FC236}">
                <a16:creationId xmlns:a16="http://schemas.microsoft.com/office/drawing/2014/main" id="{017C3B2F-050E-4A6C-E954-2F59B19984BA}"/>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3" name="Title 6">
            <a:extLst>
              <a:ext uri="{FF2B5EF4-FFF2-40B4-BE49-F238E27FC236}">
                <a16:creationId xmlns:a16="http://schemas.microsoft.com/office/drawing/2014/main" id="{60E405BE-3015-9DEE-1DAA-2CCE473A97D7}"/>
              </a:ext>
            </a:extLst>
          </p:cNvPr>
          <p:cNvSpPr txBox="1">
            <a:spLocks/>
          </p:cNvSpPr>
          <p:nvPr/>
        </p:nvSpPr>
        <p:spPr>
          <a:xfrm>
            <a:off x="407987" y="404812"/>
            <a:ext cx="1152048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provide </a:t>
            </a:r>
            <a:r>
              <a:rPr kumimoji="0" lang="en-GB" sz="3000" b="0" i="0" u="none" strike="noStrike" kern="1200" cap="none" spc="0" normalizeH="0" baseline="0" noProof="0">
                <a:ln>
                  <a:noFill/>
                </a:ln>
                <a:solidFill>
                  <a:srgbClr val="3F4444"/>
                </a:solidFill>
                <a:effectLst/>
                <a:uLnTx/>
                <a:uFillTx/>
                <a:latin typeface="Calisto MT"/>
                <a:ea typeface="+mj-ea"/>
                <a:cs typeface="Calibri" panose="020F0502020204030204" pitchFamily="34" charset="0"/>
              </a:rPr>
              <a:t>a Project Status Update</a:t>
            </a:r>
            <a:endParaRPr kumimoji="0" lang="en-GB" sz="3000" b="0" i="0" u="none" strike="noStrike" kern="1200" cap="none" spc="0" normalizeH="0" baseline="0" noProof="0">
              <a:ln>
                <a:noFill/>
              </a:ln>
              <a:solidFill>
                <a:srgbClr val="3F4444"/>
              </a:solidFill>
              <a:effectLst/>
              <a:uLnTx/>
              <a:uFillTx/>
              <a:latin typeface="Calisto MT"/>
              <a:ea typeface="+mj-ea"/>
              <a:cs typeface="+mj-cs"/>
            </a:endParaRPr>
          </a:p>
        </p:txBody>
      </p:sp>
      <p:grpSp>
        <p:nvGrpSpPr>
          <p:cNvPr id="26" name="Group 25">
            <a:extLst>
              <a:ext uri="{FF2B5EF4-FFF2-40B4-BE49-F238E27FC236}">
                <a16:creationId xmlns:a16="http://schemas.microsoft.com/office/drawing/2014/main" id="{F5238445-F940-C1A2-ED79-EBCA35E4B11C}"/>
              </a:ext>
            </a:extLst>
          </p:cNvPr>
          <p:cNvGrpSpPr/>
          <p:nvPr/>
        </p:nvGrpSpPr>
        <p:grpSpPr>
          <a:xfrm>
            <a:off x="403239" y="1561376"/>
            <a:ext cx="3700072" cy="937295"/>
            <a:chOff x="4314305" y="2880212"/>
            <a:chExt cx="2597131" cy="657901"/>
          </a:xfrm>
        </p:grpSpPr>
        <p:sp>
          <p:nvSpPr>
            <p:cNvPr id="27" name="Rounded Rectangle 4">
              <a:extLst>
                <a:ext uri="{FF2B5EF4-FFF2-40B4-BE49-F238E27FC236}">
                  <a16:creationId xmlns:a16="http://schemas.microsoft.com/office/drawing/2014/main" id="{CC4CC890-1EBA-2BA5-3712-F7544E22FB97}"/>
                </a:ext>
              </a:extLst>
            </p:cNvPr>
            <p:cNvSpPr/>
            <p:nvPr/>
          </p:nvSpPr>
          <p:spPr>
            <a:xfrm>
              <a:off x="4510891" y="3058237"/>
              <a:ext cx="2400545" cy="479876"/>
            </a:xfrm>
            <a:prstGeom prst="roundRect">
              <a:avLst>
                <a:gd name="adj" fmla="val 0"/>
              </a:avLst>
            </a:prstGeom>
            <a:solidFill>
              <a:schemeClr val="accent1"/>
            </a:solidFill>
            <a:ln w="6350" cap="flat" cmpd="sng" algn="ctr">
              <a:noFill/>
              <a:prstDash val="solid"/>
            </a:ln>
            <a:effectLst/>
          </p:spPr>
          <p:txBody>
            <a:bodyPr lIns="108000" tIns="0" rIns="72000" bIns="0" rtlCol="0" anchor="ctr">
              <a:normAutofit/>
            </a:bodyPr>
            <a:lstStyle/>
            <a:p>
              <a:pPr algn="ctr" defTabSz="914378">
                <a:lnSpc>
                  <a:spcPts val="1500"/>
                </a:lnSpc>
                <a:buSzPts val="2400"/>
                <a:defRPr/>
              </a:pPr>
              <a:r>
                <a:rPr lang="en-GB" sz="1200" kern="0">
                  <a:solidFill>
                    <a:srgbClr val="FFFFFF"/>
                  </a:solidFill>
                  <a:latin typeface="Calibri"/>
                  <a:ea typeface="Calibri"/>
                  <a:cs typeface="Calibri"/>
                </a:rPr>
                <a:t>Click </a:t>
              </a:r>
              <a:r>
                <a:rPr lang="en-GB" sz="1200" b="1" kern="0">
                  <a:solidFill>
                    <a:srgbClr val="FFFFFF"/>
                  </a:solidFill>
                  <a:latin typeface="Calibri"/>
                  <a:ea typeface="Calibri"/>
                  <a:cs typeface="Calibri"/>
                </a:rPr>
                <a:t>Save</a:t>
              </a:r>
              <a:endParaRPr lang="en-GB" sz="1200" kern="0">
                <a:solidFill>
                  <a:srgbClr val="FFFFFF"/>
                </a:solidFill>
                <a:latin typeface="Calibri"/>
                <a:ea typeface="Calibri"/>
                <a:cs typeface="Calibri"/>
              </a:endParaRPr>
            </a:p>
          </p:txBody>
        </p:sp>
        <p:sp>
          <p:nvSpPr>
            <p:cNvPr id="28" name="Oval 27">
              <a:extLst>
                <a:ext uri="{FF2B5EF4-FFF2-40B4-BE49-F238E27FC236}">
                  <a16:creationId xmlns:a16="http://schemas.microsoft.com/office/drawing/2014/main" id="{91F88351-683D-A123-F8A9-B32A68392D0A}"/>
                </a:ext>
              </a:extLst>
            </p:cNvPr>
            <p:cNvSpPr/>
            <p:nvPr/>
          </p:nvSpPr>
          <p:spPr>
            <a:xfrm>
              <a:off x="4314305" y="2880212"/>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800" b="1" kern="0">
                  <a:solidFill>
                    <a:srgbClr val="3F4444"/>
                  </a:solidFill>
                  <a:latin typeface="Calibri"/>
                  <a:cs typeface="Calibri" panose="020F0502020204030204" pitchFamily="34" charset="0"/>
                </a:rPr>
                <a:t>4</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sp>
        <p:nvSpPr>
          <p:cNvPr id="2" name="Rounded Rectangle 4">
            <a:extLst>
              <a:ext uri="{FF2B5EF4-FFF2-40B4-BE49-F238E27FC236}">
                <a16:creationId xmlns:a16="http://schemas.microsoft.com/office/drawing/2014/main" id="{B2286ACE-23CB-F2DD-70AE-EDF6240DD9EC}"/>
              </a:ext>
            </a:extLst>
          </p:cNvPr>
          <p:cNvSpPr/>
          <p:nvPr/>
        </p:nvSpPr>
        <p:spPr>
          <a:xfrm>
            <a:off x="1513581" y="3340634"/>
            <a:ext cx="3960000" cy="1182034"/>
          </a:xfrm>
          <a:prstGeom prst="roundRect">
            <a:avLst>
              <a:gd name="adj" fmla="val 0"/>
            </a:avLst>
          </a:prstGeom>
          <a:solidFill>
            <a:schemeClr val="tx1"/>
          </a:solidFill>
          <a:ln w="6350" cap="flat" cmpd="sng" algn="ctr">
            <a:noFill/>
            <a:prstDash val="solid"/>
          </a:ln>
          <a:effectLst/>
        </p:spPr>
        <p:txBody>
          <a:bodyPr lIns="216000" tIns="45720" rIns="216000" bIns="45720" rtlCol="0" anchor="ctr">
            <a:normAutofit/>
          </a:bodyPr>
          <a:lstStyle/>
          <a:p>
            <a:pPr algn="ctr" defTabSz="914378">
              <a:spcAft>
                <a:spcPts val="600"/>
              </a:spcAft>
              <a:defRPr/>
            </a:pPr>
            <a:r>
              <a:rPr lang="en-GB" sz="1200" kern="0">
                <a:solidFill>
                  <a:srgbClr val="FFFFFF"/>
                </a:solidFill>
                <a:latin typeface="Calibri"/>
                <a:ea typeface="Calibri"/>
                <a:cs typeface="Calibri"/>
              </a:rPr>
              <a:t>Status of the created PSU record is </a:t>
            </a:r>
            <a:r>
              <a:rPr lang="en-GB" sz="1200" b="1" kern="0">
                <a:solidFill>
                  <a:srgbClr val="FFFFFF"/>
                </a:solidFill>
                <a:latin typeface="Calibri"/>
                <a:ea typeface="Calibri"/>
                <a:cs typeface="Calibri"/>
              </a:rPr>
              <a:t>Saved</a:t>
            </a:r>
            <a:r>
              <a:rPr lang="en-GB" sz="1200" kern="0">
                <a:solidFill>
                  <a:srgbClr val="FFFFFF"/>
                </a:solidFill>
                <a:latin typeface="Calibri"/>
                <a:ea typeface="Calibri"/>
                <a:cs typeface="Calibri"/>
              </a:rPr>
              <a:t>. </a:t>
            </a:r>
          </a:p>
          <a:p>
            <a:pPr algn="ctr" defTabSz="914378">
              <a:spcAft>
                <a:spcPts val="300"/>
              </a:spcAft>
              <a:defRPr/>
            </a:pPr>
            <a:r>
              <a:rPr lang="en-GB" sz="1200">
                <a:solidFill>
                  <a:schemeClr val="bg1"/>
                </a:solidFill>
              </a:rPr>
              <a:t>Depending on the answers provided in the first sub-section, further sub-sections appear with </a:t>
            </a:r>
            <a:r>
              <a:rPr lang="en-GB" sz="1200" b="1">
                <a:solidFill>
                  <a:schemeClr val="bg1"/>
                </a:solidFill>
              </a:rPr>
              <a:t>mandatory fields </a:t>
            </a:r>
            <a:r>
              <a:rPr lang="en-GB" sz="1200">
                <a:solidFill>
                  <a:schemeClr val="bg1"/>
                </a:solidFill>
              </a:rPr>
              <a:t>to complete before </a:t>
            </a:r>
            <a:r>
              <a:rPr lang="en-GB" sz="1200" b="1">
                <a:solidFill>
                  <a:schemeClr val="bg1"/>
                </a:solidFill>
              </a:rPr>
              <a:t>PSU submission</a:t>
            </a:r>
            <a:r>
              <a:rPr lang="en-GB" sz="1200">
                <a:solidFill>
                  <a:schemeClr val="bg1"/>
                </a:solidFill>
              </a:rPr>
              <a:t>.</a:t>
            </a:r>
          </a:p>
        </p:txBody>
      </p:sp>
      <p:sp>
        <p:nvSpPr>
          <p:cNvPr id="10" name="Rounded Rectangle 4">
            <a:extLst>
              <a:ext uri="{FF2B5EF4-FFF2-40B4-BE49-F238E27FC236}">
                <a16:creationId xmlns:a16="http://schemas.microsoft.com/office/drawing/2014/main" id="{3369058B-9AD9-DEC0-A694-88213349FAE4}"/>
              </a:ext>
            </a:extLst>
          </p:cNvPr>
          <p:cNvSpPr/>
          <p:nvPr/>
        </p:nvSpPr>
        <p:spPr>
          <a:xfrm>
            <a:off x="1693581" y="5183877"/>
            <a:ext cx="3600000" cy="791823"/>
          </a:xfrm>
          <a:prstGeom prst="roundRect">
            <a:avLst>
              <a:gd name="adj" fmla="val 0"/>
            </a:avLst>
          </a:prstGeom>
          <a:solidFill>
            <a:srgbClr val="F8D580"/>
          </a:solidFill>
          <a:ln w="19050" cap="flat" cmpd="sng" algn="ctr">
            <a:solidFill>
              <a:schemeClr val="accent2"/>
            </a:solidFill>
            <a:prstDash val="solid"/>
          </a:ln>
          <a:effectLst/>
        </p:spPr>
        <p:txBody>
          <a:bodyPr lIns="252000" tIns="45720" rIns="25200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8">
              <a:spcAft>
                <a:spcPts val="300"/>
              </a:spcAft>
              <a:defRPr/>
            </a:pPr>
            <a:r>
              <a:rPr lang="en-GB" sz="1200">
                <a:solidFill>
                  <a:srgbClr val="000000"/>
                </a:solidFill>
              </a:rPr>
              <a:t>Follow instructions in the </a:t>
            </a:r>
            <a:r>
              <a:rPr lang="en-GB" sz="1200" b="1">
                <a:solidFill>
                  <a:srgbClr val="000000"/>
                </a:solidFill>
              </a:rPr>
              <a:t>Help Section – Saved</a:t>
            </a:r>
            <a:r>
              <a:rPr lang="en-GB" sz="1200">
                <a:solidFill>
                  <a:srgbClr val="000000"/>
                </a:solidFill>
              </a:rPr>
              <a:t> to complete the PSU record and submit it for review.</a:t>
            </a:r>
          </a:p>
        </p:txBody>
      </p:sp>
      <p:cxnSp>
        <p:nvCxnSpPr>
          <p:cNvPr id="20" name="Connector: Elbow 19">
            <a:extLst>
              <a:ext uri="{FF2B5EF4-FFF2-40B4-BE49-F238E27FC236}">
                <a16:creationId xmlns:a16="http://schemas.microsoft.com/office/drawing/2014/main" id="{1077AAA8-8379-332F-837F-362715BBA85A}"/>
              </a:ext>
            </a:extLst>
          </p:cNvPr>
          <p:cNvCxnSpPr>
            <a:cxnSpLocks/>
            <a:stCxn id="27" idx="3"/>
            <a:endCxn id="32" idx="1"/>
          </p:cNvCxnSpPr>
          <p:nvPr/>
        </p:nvCxnSpPr>
        <p:spPr>
          <a:xfrm flipV="1">
            <a:off x="4103311" y="1921632"/>
            <a:ext cx="7011579" cy="235206"/>
          </a:xfrm>
          <a:prstGeom prst="bentConnector3">
            <a:avLst>
              <a:gd name="adj1" fmla="val 50000"/>
            </a:avLst>
          </a:prstGeom>
          <a:noFill/>
          <a:ln w="19050" cap="flat" cmpd="sng" algn="ctr">
            <a:solidFill>
              <a:schemeClr val="accent2"/>
            </a:solidFill>
            <a:prstDash val="dash"/>
            <a:tailEnd type="triangle"/>
          </a:ln>
          <a:effectLst/>
        </p:spPr>
      </p:cxnSp>
      <p:pic>
        <p:nvPicPr>
          <p:cNvPr id="32" name="Picture 31" descr="A blue rectangle with white text&#10;&#10;Description automatically generated">
            <a:extLst>
              <a:ext uri="{FF2B5EF4-FFF2-40B4-BE49-F238E27FC236}">
                <a16:creationId xmlns:a16="http://schemas.microsoft.com/office/drawing/2014/main" id="{E5FEA975-B3CC-CA05-0CDA-0AAE590C69E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14890" y="1722271"/>
            <a:ext cx="813585" cy="398721"/>
          </a:xfrm>
          <a:prstGeom prst="rect">
            <a:avLst/>
          </a:prstGeom>
          <a:ln w="31750">
            <a:solidFill>
              <a:schemeClr val="accent2"/>
            </a:solidFill>
          </a:ln>
        </p:spPr>
      </p:pic>
      <p:pic>
        <p:nvPicPr>
          <p:cNvPr id="1030" name="Picture 6">
            <a:extLst>
              <a:ext uri="{FF2B5EF4-FFF2-40B4-BE49-F238E27FC236}">
                <a16:creationId xmlns:a16="http://schemas.microsoft.com/office/drawing/2014/main" id="{3664A043-B370-4448-2136-F6081C2D49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60569" y="4027207"/>
            <a:ext cx="565427" cy="287674"/>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Connector: Elbow 29">
            <a:extLst>
              <a:ext uri="{FF2B5EF4-FFF2-40B4-BE49-F238E27FC236}">
                <a16:creationId xmlns:a16="http://schemas.microsoft.com/office/drawing/2014/main" id="{0780A854-18C9-4367-9EAF-96CA9D087546}"/>
              </a:ext>
            </a:extLst>
          </p:cNvPr>
          <p:cNvCxnSpPr>
            <a:cxnSpLocks/>
            <a:stCxn id="10" idx="3"/>
          </p:cNvCxnSpPr>
          <p:nvPr/>
        </p:nvCxnSpPr>
        <p:spPr>
          <a:xfrm flipV="1">
            <a:off x="5293581" y="5579788"/>
            <a:ext cx="2315519" cy="1"/>
          </a:xfrm>
          <a:prstGeom prst="straightConnector1">
            <a:avLst/>
          </a:prstGeom>
          <a:noFill/>
          <a:ln w="19050" cap="flat" cmpd="sng" algn="ctr">
            <a:solidFill>
              <a:schemeClr val="accent2"/>
            </a:solidFill>
            <a:prstDash val="dash"/>
            <a:tailEnd type="triangle"/>
          </a:ln>
          <a:effectLst/>
        </p:spPr>
      </p:cxnSp>
      <p:sp>
        <p:nvSpPr>
          <p:cNvPr id="34" name="TextBox 33">
            <a:extLst>
              <a:ext uri="{FF2B5EF4-FFF2-40B4-BE49-F238E27FC236}">
                <a16:creationId xmlns:a16="http://schemas.microsoft.com/office/drawing/2014/main" id="{998C16D2-D632-C3B8-E5C1-F0A8551F7757}"/>
              </a:ext>
            </a:extLst>
          </p:cNvPr>
          <p:cNvSpPr txBox="1"/>
          <p:nvPr/>
        </p:nvSpPr>
        <p:spPr>
          <a:xfrm>
            <a:off x="407988" y="934071"/>
            <a:ext cx="3085593" cy="369332"/>
          </a:xfrm>
          <a:prstGeom prst="rect">
            <a:avLst/>
          </a:prstGeom>
          <a:noFill/>
        </p:spPr>
        <p:txBody>
          <a:bodyPr wrap="square" lIns="72000" tIns="45720" rIns="3600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rPr>
              <a:t>PSU creation</a:t>
            </a:r>
          </a:p>
        </p:txBody>
      </p:sp>
      <p:pic>
        <p:nvPicPr>
          <p:cNvPr id="39" name="Picture 38">
            <a:extLst>
              <a:ext uri="{FF2B5EF4-FFF2-40B4-BE49-F238E27FC236}">
                <a16:creationId xmlns:a16="http://schemas.microsoft.com/office/drawing/2014/main" id="{4B0984A0-EDE1-71D7-9403-37CF6E2ABBB5}"/>
              </a:ext>
            </a:extLst>
          </p:cNvPr>
          <p:cNvPicPr>
            <a:picLocks noChangeAspect="1"/>
          </p:cNvPicPr>
          <p:nvPr/>
        </p:nvPicPr>
        <p:blipFill>
          <a:blip r:embed="rId7"/>
          <a:stretch>
            <a:fillRect/>
          </a:stretch>
        </p:blipFill>
        <p:spPr>
          <a:xfrm>
            <a:off x="6489969" y="4202117"/>
            <a:ext cx="871694" cy="1294797"/>
          </a:xfrm>
          <a:prstGeom prst="rect">
            <a:avLst/>
          </a:prstGeom>
          <a:ln w="19050">
            <a:solidFill>
              <a:schemeClr val="accent2"/>
            </a:solidFill>
          </a:ln>
        </p:spPr>
      </p:pic>
    </p:spTree>
    <p:extLst>
      <p:ext uri="{BB962C8B-B14F-4D97-AF65-F5344CB8AC3E}">
        <p14:creationId xmlns:p14="http://schemas.microsoft.com/office/powerpoint/2010/main" val="197253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6714B-79A4-7A7D-7B00-55E1B75F619A}"/>
            </a:ext>
          </a:extLst>
        </p:cNvPr>
        <p:cNvGrpSpPr/>
        <p:nvPr/>
      </p:nvGrpSpPr>
      <p:grpSpPr>
        <a:xfrm>
          <a:off x="0" y="0"/>
          <a:ext cx="0" cy="0"/>
          <a:chOff x="0" y="0"/>
          <a:chExt cx="0" cy="0"/>
        </a:xfrm>
      </p:grpSpPr>
      <p:pic>
        <p:nvPicPr>
          <p:cNvPr id="42" name="Picture 41">
            <a:extLst>
              <a:ext uri="{FF2B5EF4-FFF2-40B4-BE49-F238E27FC236}">
                <a16:creationId xmlns:a16="http://schemas.microsoft.com/office/drawing/2014/main" id="{92DC70EE-ABCA-A404-B604-E1222B420845}"/>
              </a:ext>
            </a:extLst>
          </p:cNvPr>
          <p:cNvPicPr>
            <a:picLocks noChangeAspect="1"/>
          </p:cNvPicPr>
          <p:nvPr/>
        </p:nvPicPr>
        <p:blipFill>
          <a:blip r:embed="rId3"/>
          <a:stretch>
            <a:fillRect/>
          </a:stretch>
        </p:blipFill>
        <p:spPr>
          <a:xfrm>
            <a:off x="6852013" y="3828865"/>
            <a:ext cx="4932000" cy="2247201"/>
          </a:xfrm>
          <a:prstGeom prst="rect">
            <a:avLst/>
          </a:prstGeom>
          <a:ln w="12700">
            <a:solidFill>
              <a:schemeClr val="accent2"/>
            </a:solidFill>
          </a:ln>
        </p:spPr>
      </p:pic>
      <p:pic>
        <p:nvPicPr>
          <p:cNvPr id="38" name="Picture 37">
            <a:extLst>
              <a:ext uri="{FF2B5EF4-FFF2-40B4-BE49-F238E27FC236}">
                <a16:creationId xmlns:a16="http://schemas.microsoft.com/office/drawing/2014/main" id="{CE94EA36-0AEC-22AC-57D1-7B221BF92027}"/>
              </a:ext>
            </a:extLst>
          </p:cNvPr>
          <p:cNvPicPr>
            <a:picLocks noChangeAspect="1"/>
          </p:cNvPicPr>
          <p:nvPr/>
        </p:nvPicPr>
        <p:blipFill>
          <a:blip r:embed="rId4"/>
          <a:stretch>
            <a:fillRect/>
          </a:stretch>
        </p:blipFill>
        <p:spPr>
          <a:xfrm>
            <a:off x="6852013" y="1466534"/>
            <a:ext cx="4932000" cy="2219143"/>
          </a:xfrm>
          <a:prstGeom prst="rect">
            <a:avLst/>
          </a:prstGeom>
          <a:ln w="12700">
            <a:solidFill>
              <a:schemeClr val="accent2"/>
            </a:solidFill>
          </a:ln>
        </p:spPr>
      </p:pic>
      <p:cxnSp>
        <p:nvCxnSpPr>
          <p:cNvPr id="22" name="Connector: Elbow 80">
            <a:extLst>
              <a:ext uri="{FF2B5EF4-FFF2-40B4-BE49-F238E27FC236}">
                <a16:creationId xmlns:a16="http://schemas.microsoft.com/office/drawing/2014/main" id="{B29217E0-EA3B-6E91-9031-43F2C1571196}"/>
              </a:ext>
            </a:extLst>
          </p:cNvPr>
          <p:cNvCxnSpPr>
            <a:cxnSpLocks/>
            <a:stCxn id="15" idx="3"/>
          </p:cNvCxnSpPr>
          <p:nvPr/>
        </p:nvCxnSpPr>
        <p:spPr>
          <a:xfrm flipV="1">
            <a:off x="4112283" y="4296187"/>
            <a:ext cx="7236842" cy="1141572"/>
          </a:xfrm>
          <a:prstGeom prst="bentConnector3">
            <a:avLst>
              <a:gd name="adj1" fmla="val 30852"/>
            </a:avLst>
          </a:prstGeom>
          <a:noFill/>
          <a:ln w="19050" cap="flat" cmpd="sng" algn="ctr">
            <a:solidFill>
              <a:schemeClr val="accent2"/>
            </a:solidFill>
            <a:prstDash val="dash"/>
            <a:miter lim="800000"/>
            <a:tailEnd type="triangle"/>
          </a:ln>
          <a:effectLst/>
        </p:spPr>
      </p:cxnSp>
      <p:pic>
        <p:nvPicPr>
          <p:cNvPr id="25" name="Picture 24" descr="A black screen with a pencil and a line&#10;&#10;Description automatically generated">
            <a:extLst>
              <a:ext uri="{FF2B5EF4-FFF2-40B4-BE49-F238E27FC236}">
                <a16:creationId xmlns:a16="http://schemas.microsoft.com/office/drawing/2014/main" id="{BE682A95-E307-42D0-2B72-49B20D93D17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29879" t="4314" b="33235"/>
          <a:stretch/>
        </p:blipFill>
        <p:spPr>
          <a:xfrm>
            <a:off x="11323273" y="1701089"/>
            <a:ext cx="365607" cy="290739"/>
          </a:xfrm>
          <a:prstGeom prst="rect">
            <a:avLst/>
          </a:prstGeom>
          <a:solidFill>
            <a:srgbClr val="FFFFFF"/>
          </a:solidFill>
          <a:ln w="19050">
            <a:solidFill>
              <a:srgbClr val="F0AB00"/>
            </a:solidFill>
          </a:ln>
        </p:spPr>
      </p:pic>
      <p:pic>
        <p:nvPicPr>
          <p:cNvPr id="29" name="Picture 28">
            <a:extLst>
              <a:ext uri="{FF2B5EF4-FFF2-40B4-BE49-F238E27FC236}">
                <a16:creationId xmlns:a16="http://schemas.microsoft.com/office/drawing/2014/main" id="{297D267F-D280-8937-A6A9-2C796620183E}"/>
              </a:ext>
            </a:extLst>
          </p:cNvPr>
          <p:cNvPicPr>
            <a:picLocks noChangeAspect="1"/>
          </p:cNvPicPr>
          <p:nvPr/>
        </p:nvPicPr>
        <p:blipFill>
          <a:blip r:embed="rId6"/>
          <a:stretch>
            <a:fillRect/>
          </a:stretch>
        </p:blipFill>
        <p:spPr>
          <a:xfrm>
            <a:off x="8340610" y="5083100"/>
            <a:ext cx="968700" cy="1079652"/>
          </a:xfrm>
          <a:prstGeom prst="rect">
            <a:avLst/>
          </a:prstGeom>
          <a:ln>
            <a:solidFill>
              <a:srgbClr val="F0AB00"/>
            </a:solidFill>
          </a:ln>
        </p:spPr>
      </p:pic>
      <p:pic>
        <p:nvPicPr>
          <p:cNvPr id="30" name="Picture 29">
            <a:extLst>
              <a:ext uri="{FF2B5EF4-FFF2-40B4-BE49-F238E27FC236}">
                <a16:creationId xmlns:a16="http://schemas.microsoft.com/office/drawing/2014/main" id="{D7CCC59A-9DAD-63BF-991B-629BE3A37C77}"/>
              </a:ext>
            </a:extLst>
          </p:cNvPr>
          <p:cNvPicPr>
            <a:picLocks noChangeAspect="1"/>
          </p:cNvPicPr>
          <p:nvPr/>
        </p:nvPicPr>
        <p:blipFill>
          <a:blip r:embed="rId7"/>
          <a:srcRect l="8227" t="40178" r="71229" b="39800"/>
          <a:stretch/>
        </p:blipFill>
        <p:spPr>
          <a:xfrm>
            <a:off x="7146879" y="5072084"/>
            <a:ext cx="1176965" cy="113464"/>
          </a:xfrm>
          <a:prstGeom prst="rect">
            <a:avLst/>
          </a:prstGeom>
          <a:ln w="12700">
            <a:solidFill>
              <a:srgbClr val="F0AB00"/>
            </a:solidFill>
          </a:ln>
        </p:spPr>
      </p:pic>
      <p:cxnSp>
        <p:nvCxnSpPr>
          <p:cNvPr id="31" name="Connector: Elbow 80">
            <a:extLst>
              <a:ext uri="{FF2B5EF4-FFF2-40B4-BE49-F238E27FC236}">
                <a16:creationId xmlns:a16="http://schemas.microsoft.com/office/drawing/2014/main" id="{360297B0-5E4B-B914-BD29-607BC1778B9E}"/>
              </a:ext>
            </a:extLst>
          </p:cNvPr>
          <p:cNvCxnSpPr>
            <a:cxnSpLocks/>
            <a:endCxn id="30" idx="1"/>
          </p:cNvCxnSpPr>
          <p:nvPr/>
        </p:nvCxnSpPr>
        <p:spPr>
          <a:xfrm>
            <a:off x="6342060" y="4940700"/>
            <a:ext cx="804819" cy="188116"/>
          </a:xfrm>
          <a:prstGeom prst="bentConnector3">
            <a:avLst>
              <a:gd name="adj1" fmla="val 840"/>
            </a:avLst>
          </a:prstGeom>
          <a:noFill/>
          <a:ln w="19050" cap="flat" cmpd="sng" algn="ctr">
            <a:solidFill>
              <a:schemeClr val="accent2"/>
            </a:solidFill>
            <a:prstDash val="dash"/>
            <a:miter lim="800000"/>
            <a:tailEnd type="triangle"/>
          </a:ln>
          <a:effectLst/>
        </p:spPr>
      </p:cxnSp>
      <p:sp>
        <p:nvSpPr>
          <p:cNvPr id="11" name="Slide Number Placeholder 10">
            <a:extLst>
              <a:ext uri="{FF2B5EF4-FFF2-40B4-BE49-F238E27FC236}">
                <a16:creationId xmlns:a16="http://schemas.microsoft.com/office/drawing/2014/main" id="{6D6E0AD9-53F1-2073-6334-DEC88084F4C3}"/>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3" name="Title 6">
            <a:extLst>
              <a:ext uri="{FF2B5EF4-FFF2-40B4-BE49-F238E27FC236}">
                <a16:creationId xmlns:a16="http://schemas.microsoft.com/office/drawing/2014/main" id="{75887822-F3E3-EE8F-E79F-61C9E64FBE67}"/>
              </a:ext>
            </a:extLst>
          </p:cNvPr>
          <p:cNvSpPr txBox="1">
            <a:spLocks/>
          </p:cNvSpPr>
          <p:nvPr/>
        </p:nvSpPr>
        <p:spPr>
          <a:xfrm>
            <a:off x="407987" y="404812"/>
            <a:ext cx="1152048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provide </a:t>
            </a:r>
            <a:r>
              <a:rPr kumimoji="0" lang="en-GB" sz="3000" b="0" i="0" u="none" strike="noStrike" kern="1200" cap="none" spc="0" normalizeH="0" baseline="0" noProof="0">
                <a:ln>
                  <a:noFill/>
                </a:ln>
                <a:solidFill>
                  <a:srgbClr val="3F4444"/>
                </a:solidFill>
                <a:effectLst/>
                <a:uLnTx/>
                <a:uFillTx/>
                <a:latin typeface="Calisto MT"/>
                <a:ea typeface="+mj-ea"/>
                <a:cs typeface="Calibri" panose="020F0502020204030204" pitchFamily="34" charset="0"/>
              </a:rPr>
              <a:t>a Project Status Update</a:t>
            </a:r>
            <a:endParaRPr kumimoji="0" lang="en-GB" sz="3000" b="0" i="0" u="none" strike="noStrike" kern="1200" cap="none" spc="0" normalizeH="0" baseline="0" noProof="0">
              <a:ln>
                <a:noFill/>
              </a:ln>
              <a:solidFill>
                <a:srgbClr val="3F4444"/>
              </a:solidFill>
              <a:effectLst/>
              <a:uLnTx/>
              <a:uFillTx/>
              <a:latin typeface="Calisto MT"/>
              <a:ea typeface="+mj-ea"/>
              <a:cs typeface="+mj-cs"/>
            </a:endParaRPr>
          </a:p>
        </p:txBody>
      </p:sp>
      <p:grpSp>
        <p:nvGrpSpPr>
          <p:cNvPr id="26" name="Group 25">
            <a:extLst>
              <a:ext uri="{FF2B5EF4-FFF2-40B4-BE49-F238E27FC236}">
                <a16:creationId xmlns:a16="http://schemas.microsoft.com/office/drawing/2014/main" id="{741D16E4-4EC5-6867-A4CE-18D1E06E8EB4}"/>
              </a:ext>
            </a:extLst>
          </p:cNvPr>
          <p:cNvGrpSpPr/>
          <p:nvPr/>
        </p:nvGrpSpPr>
        <p:grpSpPr>
          <a:xfrm>
            <a:off x="407987" y="3445492"/>
            <a:ext cx="3700072" cy="944097"/>
            <a:chOff x="4314305" y="2880212"/>
            <a:chExt cx="2597131" cy="662676"/>
          </a:xfrm>
        </p:grpSpPr>
        <p:sp>
          <p:nvSpPr>
            <p:cNvPr id="27" name="Rounded Rectangle 4">
              <a:extLst>
                <a:ext uri="{FF2B5EF4-FFF2-40B4-BE49-F238E27FC236}">
                  <a16:creationId xmlns:a16="http://schemas.microsoft.com/office/drawing/2014/main" id="{BBE39E7D-6937-9669-65B8-4894E0B52AFA}"/>
                </a:ext>
              </a:extLst>
            </p:cNvPr>
            <p:cNvSpPr/>
            <p:nvPr/>
          </p:nvSpPr>
          <p:spPr>
            <a:xfrm>
              <a:off x="4510891" y="3058238"/>
              <a:ext cx="2400545" cy="484650"/>
            </a:xfrm>
            <a:prstGeom prst="roundRect">
              <a:avLst>
                <a:gd name="adj" fmla="val 0"/>
              </a:avLst>
            </a:prstGeom>
            <a:solidFill>
              <a:schemeClr val="accent1"/>
            </a:solidFill>
            <a:ln w="6350" cap="flat" cmpd="sng" algn="ctr">
              <a:noFill/>
              <a:prstDash val="solid"/>
            </a:ln>
            <a:effectLst/>
          </p:spPr>
          <p:txBody>
            <a:bodyPr lIns="108000" tIns="0" rIns="72000" bIns="0" rtlCol="0" anchor="ctr">
              <a:normAutofit/>
            </a:bodyPr>
            <a:lstStyle/>
            <a:p>
              <a:pPr algn="ctr" defTabSz="914378">
                <a:lnSpc>
                  <a:spcPts val="1500"/>
                </a:lnSpc>
                <a:buSzPts val="2400"/>
                <a:defRPr/>
              </a:pPr>
              <a:r>
                <a:rPr lang="en-GB" sz="1200" kern="0">
                  <a:solidFill>
                    <a:srgbClr val="FFFFFF"/>
                  </a:solidFill>
                  <a:latin typeface="Calibri"/>
                  <a:ea typeface="Calibri"/>
                  <a:cs typeface="Calibri"/>
                </a:rPr>
                <a:t>Click the </a:t>
              </a:r>
              <a:r>
                <a:rPr lang="en-GB" sz="1200" b="1" kern="0">
                  <a:solidFill>
                    <a:srgbClr val="FFFFFF"/>
                  </a:solidFill>
                  <a:latin typeface="Calibri"/>
                  <a:ea typeface="Calibri"/>
                  <a:cs typeface="Calibri"/>
                </a:rPr>
                <a:t>pencil icon </a:t>
              </a:r>
              <a:r>
                <a:rPr lang="en-GB" sz="1200" kern="0">
                  <a:solidFill>
                    <a:srgbClr val="FFFFFF"/>
                  </a:solidFill>
                  <a:latin typeface="Calibri"/>
                  <a:ea typeface="Calibri"/>
                  <a:cs typeface="Calibri"/>
                </a:rPr>
                <a:t>to edit the field</a:t>
              </a:r>
            </a:p>
          </p:txBody>
        </p:sp>
        <p:sp>
          <p:nvSpPr>
            <p:cNvPr id="28" name="Oval 27">
              <a:extLst>
                <a:ext uri="{FF2B5EF4-FFF2-40B4-BE49-F238E27FC236}">
                  <a16:creationId xmlns:a16="http://schemas.microsoft.com/office/drawing/2014/main" id="{993FBBB1-5F97-C0EE-3F17-BAE1CB6D5D66}"/>
                </a:ext>
              </a:extLst>
            </p:cNvPr>
            <p:cNvSpPr/>
            <p:nvPr/>
          </p:nvSpPr>
          <p:spPr>
            <a:xfrm>
              <a:off x="4314305" y="2880212"/>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800" b="1" kern="0">
                  <a:solidFill>
                    <a:srgbClr val="3F4444"/>
                  </a:solidFill>
                  <a:latin typeface="Calibri"/>
                  <a:cs typeface="Calibri" panose="020F0502020204030204" pitchFamily="34" charset="0"/>
                </a:rPr>
                <a:t>5</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cxnSp>
        <p:nvCxnSpPr>
          <p:cNvPr id="48" name="Connector: Elbow 47">
            <a:extLst>
              <a:ext uri="{FF2B5EF4-FFF2-40B4-BE49-F238E27FC236}">
                <a16:creationId xmlns:a16="http://schemas.microsoft.com/office/drawing/2014/main" id="{3DC7DEAC-B211-0730-9E10-D5D579BF9C15}"/>
              </a:ext>
            </a:extLst>
          </p:cNvPr>
          <p:cNvCxnSpPr>
            <a:cxnSpLocks/>
            <a:stCxn id="27" idx="3"/>
            <a:endCxn id="25" idx="1"/>
          </p:cNvCxnSpPr>
          <p:nvPr/>
        </p:nvCxnSpPr>
        <p:spPr>
          <a:xfrm flipV="1">
            <a:off x="4108059" y="1846459"/>
            <a:ext cx="7215214" cy="2197896"/>
          </a:xfrm>
          <a:prstGeom prst="bentConnector3">
            <a:avLst>
              <a:gd name="adj1" fmla="val 31285"/>
            </a:avLst>
          </a:prstGeom>
          <a:noFill/>
          <a:ln w="19050" cap="flat" cmpd="sng" algn="ctr">
            <a:solidFill>
              <a:schemeClr val="accent1"/>
            </a:solidFill>
            <a:prstDash val="dash"/>
            <a:tailEnd type="triangle"/>
          </a:ln>
          <a:effectLst/>
        </p:spPr>
      </p:cxnSp>
      <p:sp>
        <p:nvSpPr>
          <p:cNvPr id="10" name="Rounded Rectangle 4">
            <a:extLst>
              <a:ext uri="{FF2B5EF4-FFF2-40B4-BE49-F238E27FC236}">
                <a16:creationId xmlns:a16="http://schemas.microsoft.com/office/drawing/2014/main" id="{B4ACFC1B-69CC-E92F-6692-596CF8C2DC55}"/>
              </a:ext>
            </a:extLst>
          </p:cNvPr>
          <p:cNvSpPr/>
          <p:nvPr/>
        </p:nvSpPr>
        <p:spPr>
          <a:xfrm>
            <a:off x="1436223" y="1459296"/>
            <a:ext cx="4392000" cy="1696770"/>
          </a:xfrm>
          <a:prstGeom prst="roundRect">
            <a:avLst>
              <a:gd name="adj" fmla="val 0"/>
            </a:avLst>
          </a:prstGeom>
          <a:solidFill>
            <a:srgbClr val="F8D580"/>
          </a:solidFill>
          <a:ln w="19050" cap="flat" cmpd="sng" algn="ctr">
            <a:solidFill>
              <a:schemeClr val="accent2"/>
            </a:solidFill>
            <a:prstDash val="solid"/>
          </a:ln>
          <a:effectLst/>
        </p:spPr>
        <p:txBody>
          <a:bodyPr lIns="252000" tIns="45720" rIns="25200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8">
              <a:spcAft>
                <a:spcPts val="300"/>
              </a:spcAft>
              <a:defRPr/>
            </a:pPr>
            <a:r>
              <a:rPr lang="en-GB" sz="1200">
                <a:solidFill>
                  <a:srgbClr val="000000"/>
                </a:solidFill>
              </a:rPr>
              <a:t>As per research agreement, the Sponsor is required to send AZ yearly interim reconciliations. For studies in which the ‘</a:t>
            </a:r>
            <a:r>
              <a:rPr lang="en-GB" sz="1200" b="1">
                <a:solidFill>
                  <a:srgbClr val="000000"/>
                </a:solidFill>
              </a:rPr>
              <a:t>First Study Subject In</a:t>
            </a:r>
            <a:r>
              <a:rPr lang="en-GB" sz="1200">
                <a:solidFill>
                  <a:srgbClr val="000000"/>
                </a:solidFill>
              </a:rPr>
              <a:t>’ </a:t>
            </a:r>
            <a:r>
              <a:rPr lang="en-GB" sz="1200" b="1">
                <a:solidFill>
                  <a:srgbClr val="000000"/>
                </a:solidFill>
              </a:rPr>
              <a:t>Actual date</a:t>
            </a:r>
            <a:r>
              <a:rPr lang="en-GB" sz="1200">
                <a:solidFill>
                  <a:srgbClr val="000000"/>
                </a:solidFill>
              </a:rPr>
              <a:t> is over 1 year before the current date (PSU record creation date), a field: "</a:t>
            </a:r>
            <a:r>
              <a:rPr lang="en-GB" sz="1200" b="1">
                <a:solidFill>
                  <a:srgbClr val="000000"/>
                </a:solidFill>
              </a:rPr>
              <a:t>Yearly Line Listing Submitted Date</a:t>
            </a:r>
            <a:r>
              <a:rPr lang="en-GB" sz="1200">
                <a:solidFill>
                  <a:srgbClr val="000000"/>
                </a:solidFill>
              </a:rPr>
              <a:t>“ appears to provide visibility on when was the last Sponsor’s submission of the Line Listing of all safety events notified to the Company and if it should be updated. </a:t>
            </a:r>
          </a:p>
        </p:txBody>
      </p:sp>
      <p:grpSp>
        <p:nvGrpSpPr>
          <p:cNvPr id="13" name="Group 12">
            <a:extLst>
              <a:ext uri="{FF2B5EF4-FFF2-40B4-BE49-F238E27FC236}">
                <a16:creationId xmlns:a16="http://schemas.microsoft.com/office/drawing/2014/main" id="{CBE00C35-7E95-E89B-98CD-9C76A34E10CA}"/>
              </a:ext>
            </a:extLst>
          </p:cNvPr>
          <p:cNvGrpSpPr/>
          <p:nvPr/>
        </p:nvGrpSpPr>
        <p:grpSpPr>
          <a:xfrm>
            <a:off x="412211" y="4838896"/>
            <a:ext cx="3700072" cy="944097"/>
            <a:chOff x="4314305" y="2880212"/>
            <a:chExt cx="2597131" cy="662676"/>
          </a:xfrm>
        </p:grpSpPr>
        <p:sp>
          <p:nvSpPr>
            <p:cNvPr id="15" name="Rounded Rectangle 4">
              <a:extLst>
                <a:ext uri="{FF2B5EF4-FFF2-40B4-BE49-F238E27FC236}">
                  <a16:creationId xmlns:a16="http://schemas.microsoft.com/office/drawing/2014/main" id="{C582C368-1178-8E1A-541C-10B600A5393B}"/>
                </a:ext>
              </a:extLst>
            </p:cNvPr>
            <p:cNvSpPr/>
            <p:nvPr/>
          </p:nvSpPr>
          <p:spPr>
            <a:xfrm>
              <a:off x="4510891" y="3058238"/>
              <a:ext cx="2400545" cy="484650"/>
            </a:xfrm>
            <a:prstGeom prst="roundRect">
              <a:avLst>
                <a:gd name="adj" fmla="val 0"/>
              </a:avLst>
            </a:prstGeom>
            <a:solidFill>
              <a:schemeClr val="accent1"/>
            </a:solidFill>
            <a:ln w="6350" cap="flat" cmpd="sng" algn="ctr">
              <a:noFill/>
              <a:prstDash val="solid"/>
            </a:ln>
            <a:effectLst/>
          </p:spPr>
          <p:txBody>
            <a:bodyPr lIns="108000" tIns="0" rIns="72000" bIns="0" rtlCol="0" anchor="ctr">
              <a:normAutofit/>
            </a:bodyPr>
            <a:lstStyle/>
            <a:p>
              <a:pPr algn="ctr" defTabSz="914378">
                <a:lnSpc>
                  <a:spcPts val="1500"/>
                </a:lnSpc>
                <a:buSzPts val="2400"/>
                <a:defRPr/>
              </a:pPr>
              <a:r>
                <a:rPr lang="en-GB" sz="1200" kern="0">
                  <a:solidFill>
                    <a:srgbClr val="FFFFFF"/>
                  </a:solidFill>
                  <a:latin typeface="Calibri"/>
                  <a:ea typeface="Calibri"/>
                  <a:cs typeface="Calibri"/>
                </a:rPr>
                <a:t>Provide the </a:t>
              </a:r>
              <a:r>
                <a:rPr lang="en-GB" sz="1200" b="1" kern="0">
                  <a:solidFill>
                    <a:srgbClr val="FFFFFF"/>
                  </a:solidFill>
                  <a:latin typeface="Calibri"/>
                  <a:ea typeface="Calibri"/>
                  <a:cs typeface="Calibri"/>
                </a:rPr>
                <a:t>Yearly Line Listing Submitted Date</a:t>
              </a:r>
            </a:p>
            <a:p>
              <a:pPr algn="ctr" defTabSz="914378">
                <a:lnSpc>
                  <a:spcPts val="1500"/>
                </a:lnSpc>
                <a:buSzPts val="2400"/>
                <a:defRPr/>
              </a:pPr>
              <a:r>
                <a:rPr lang="en-GB" sz="1200" kern="0">
                  <a:solidFill>
                    <a:srgbClr val="FFFFFF"/>
                  </a:solidFill>
                  <a:latin typeface="Calibri"/>
                  <a:ea typeface="Calibri"/>
                  <a:cs typeface="Calibri"/>
                </a:rPr>
                <a:t>Click </a:t>
              </a:r>
              <a:r>
                <a:rPr lang="en-GB" sz="1200" b="1" kern="0">
                  <a:solidFill>
                    <a:srgbClr val="FFFFFF"/>
                  </a:solidFill>
                  <a:latin typeface="Calibri"/>
                  <a:ea typeface="Calibri"/>
                  <a:cs typeface="Calibri"/>
                </a:rPr>
                <a:t>Save</a:t>
              </a:r>
            </a:p>
          </p:txBody>
        </p:sp>
        <p:sp>
          <p:nvSpPr>
            <p:cNvPr id="18" name="Oval 17">
              <a:extLst>
                <a:ext uri="{FF2B5EF4-FFF2-40B4-BE49-F238E27FC236}">
                  <a16:creationId xmlns:a16="http://schemas.microsoft.com/office/drawing/2014/main" id="{25A0F318-8621-0F27-E8B2-7B40AA2A0B49}"/>
                </a:ext>
              </a:extLst>
            </p:cNvPr>
            <p:cNvSpPr/>
            <p:nvPr/>
          </p:nvSpPr>
          <p:spPr>
            <a:xfrm>
              <a:off x="4314305" y="2880212"/>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6</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pic>
        <p:nvPicPr>
          <p:cNvPr id="32" name="Picture 31" descr="A blue rectangle with white text&#10;&#10;Description automatically generated">
            <a:extLst>
              <a:ext uri="{FF2B5EF4-FFF2-40B4-BE49-F238E27FC236}">
                <a16:creationId xmlns:a16="http://schemas.microsoft.com/office/drawing/2014/main" id="{BF5A4A2A-993F-501F-8048-B03F6502259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1159777" y="4096826"/>
            <a:ext cx="813585" cy="398721"/>
          </a:xfrm>
          <a:prstGeom prst="rect">
            <a:avLst/>
          </a:prstGeom>
          <a:ln w="31750">
            <a:solidFill>
              <a:schemeClr val="accent2"/>
            </a:solidFill>
          </a:ln>
        </p:spPr>
      </p:pic>
      <p:pic>
        <p:nvPicPr>
          <p:cNvPr id="40" name="Picture 39">
            <a:extLst>
              <a:ext uri="{FF2B5EF4-FFF2-40B4-BE49-F238E27FC236}">
                <a16:creationId xmlns:a16="http://schemas.microsoft.com/office/drawing/2014/main" id="{5C5C8E63-BB83-C65E-3390-7A0728197503}"/>
              </a:ext>
            </a:extLst>
          </p:cNvPr>
          <p:cNvPicPr>
            <a:picLocks noChangeAspect="1"/>
          </p:cNvPicPr>
          <p:nvPr/>
        </p:nvPicPr>
        <p:blipFill>
          <a:blip r:embed="rId9"/>
          <a:stretch>
            <a:fillRect/>
          </a:stretch>
        </p:blipFill>
        <p:spPr>
          <a:xfrm>
            <a:off x="7538223" y="2579836"/>
            <a:ext cx="4083749" cy="432821"/>
          </a:xfrm>
          <a:prstGeom prst="rect">
            <a:avLst/>
          </a:prstGeom>
          <a:ln w="19050">
            <a:solidFill>
              <a:schemeClr val="accent2"/>
            </a:solidFill>
          </a:ln>
        </p:spPr>
      </p:pic>
      <p:sp>
        <p:nvSpPr>
          <p:cNvPr id="46" name="TextBox 45">
            <a:extLst>
              <a:ext uri="{FF2B5EF4-FFF2-40B4-BE49-F238E27FC236}">
                <a16:creationId xmlns:a16="http://schemas.microsoft.com/office/drawing/2014/main" id="{C011A7DC-25DB-5F16-801F-2C7E1F8DC9BD}"/>
              </a:ext>
            </a:extLst>
          </p:cNvPr>
          <p:cNvSpPr txBox="1"/>
          <p:nvPr/>
        </p:nvSpPr>
        <p:spPr>
          <a:xfrm>
            <a:off x="407988" y="934071"/>
            <a:ext cx="5955791" cy="369332"/>
          </a:xfrm>
          <a:prstGeom prst="rect">
            <a:avLst/>
          </a:prstGeom>
          <a:noFill/>
        </p:spPr>
        <p:txBody>
          <a:bodyPr wrap="square" lIns="72000" tIns="45720" rIns="3600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rPr>
              <a:t>Yearly Interim Line Listing </a:t>
            </a:r>
          </a:p>
        </p:txBody>
      </p:sp>
    </p:spTree>
    <p:extLst>
      <p:ext uri="{BB962C8B-B14F-4D97-AF65-F5344CB8AC3E}">
        <p14:creationId xmlns:p14="http://schemas.microsoft.com/office/powerpoint/2010/main" val="4050270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C5D368D-849B-50B6-5293-02C19438B3EB}"/>
              </a:ext>
            </a:extLst>
          </p:cNvPr>
          <p:cNvPicPr>
            <a:picLocks noChangeAspect="1"/>
          </p:cNvPicPr>
          <p:nvPr/>
        </p:nvPicPr>
        <p:blipFill>
          <a:blip r:embed="rId3"/>
          <a:stretch>
            <a:fillRect/>
          </a:stretch>
        </p:blipFill>
        <p:spPr>
          <a:xfrm>
            <a:off x="6852012" y="1192884"/>
            <a:ext cx="4932000" cy="2339979"/>
          </a:xfrm>
          <a:prstGeom prst="rect">
            <a:avLst/>
          </a:prstGeom>
          <a:ln w="12700">
            <a:solidFill>
              <a:schemeClr val="accent2"/>
            </a:solidFill>
          </a:ln>
        </p:spPr>
      </p:pic>
      <p:pic>
        <p:nvPicPr>
          <p:cNvPr id="8" name="Picture 7">
            <a:extLst>
              <a:ext uri="{FF2B5EF4-FFF2-40B4-BE49-F238E27FC236}">
                <a16:creationId xmlns:a16="http://schemas.microsoft.com/office/drawing/2014/main" id="{21134154-8DBA-E36F-8D15-1341118D895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t="7708"/>
          <a:stretch/>
        </p:blipFill>
        <p:spPr>
          <a:xfrm>
            <a:off x="6852013" y="3608757"/>
            <a:ext cx="4932000" cy="2615582"/>
          </a:xfrm>
          <a:prstGeom prst="rect">
            <a:avLst/>
          </a:prstGeom>
          <a:ln w="12700">
            <a:solidFill>
              <a:srgbClr val="F0AB00"/>
            </a:solidFill>
          </a:ln>
        </p:spPr>
      </p:pic>
      <p:sp>
        <p:nvSpPr>
          <p:cNvPr id="11" name="Slide Number Placeholder 10">
            <a:extLst>
              <a:ext uri="{FF2B5EF4-FFF2-40B4-BE49-F238E27FC236}">
                <a16:creationId xmlns:a16="http://schemas.microsoft.com/office/drawing/2014/main" id="{3CB2B9A8-549C-1650-8E78-B88B0FBE5564}"/>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3" name="Title 6">
            <a:extLst>
              <a:ext uri="{FF2B5EF4-FFF2-40B4-BE49-F238E27FC236}">
                <a16:creationId xmlns:a16="http://schemas.microsoft.com/office/drawing/2014/main" id="{B03332A7-38D2-5AB7-27F6-6F87B41FDEE7}"/>
              </a:ext>
            </a:extLst>
          </p:cNvPr>
          <p:cNvSpPr txBox="1">
            <a:spLocks/>
          </p:cNvSpPr>
          <p:nvPr/>
        </p:nvSpPr>
        <p:spPr>
          <a:xfrm>
            <a:off x="407987" y="404812"/>
            <a:ext cx="1152048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provide </a:t>
            </a:r>
            <a:r>
              <a:rPr kumimoji="0" lang="en-GB" sz="3000" b="0" i="0" u="none" strike="noStrike" kern="1200" cap="none" spc="0" normalizeH="0" baseline="0" noProof="0">
                <a:ln>
                  <a:noFill/>
                </a:ln>
                <a:solidFill>
                  <a:srgbClr val="3F4444"/>
                </a:solidFill>
                <a:effectLst/>
                <a:uLnTx/>
                <a:uFillTx/>
                <a:latin typeface="Calisto MT"/>
                <a:ea typeface="+mj-ea"/>
                <a:cs typeface="Calibri" panose="020F0502020204030204" pitchFamily="34" charset="0"/>
              </a:rPr>
              <a:t>a Project Status Update</a:t>
            </a:r>
            <a:endParaRPr kumimoji="0" lang="en-GB" sz="3000" b="0" i="0" u="none" strike="noStrike" kern="1200" cap="none" spc="0" normalizeH="0" baseline="0" noProof="0">
              <a:ln>
                <a:noFill/>
              </a:ln>
              <a:solidFill>
                <a:srgbClr val="3F4444"/>
              </a:solidFill>
              <a:effectLst/>
              <a:uLnTx/>
              <a:uFillTx/>
              <a:latin typeface="Calisto MT"/>
              <a:ea typeface="+mj-ea"/>
              <a:cs typeface="+mj-cs"/>
            </a:endParaRPr>
          </a:p>
        </p:txBody>
      </p:sp>
      <p:grpSp>
        <p:nvGrpSpPr>
          <p:cNvPr id="26" name="Group 25">
            <a:extLst>
              <a:ext uri="{FF2B5EF4-FFF2-40B4-BE49-F238E27FC236}">
                <a16:creationId xmlns:a16="http://schemas.microsoft.com/office/drawing/2014/main" id="{33170773-29FA-F46E-9175-E425C472CFE4}"/>
              </a:ext>
            </a:extLst>
          </p:cNvPr>
          <p:cNvGrpSpPr/>
          <p:nvPr/>
        </p:nvGrpSpPr>
        <p:grpSpPr>
          <a:xfrm>
            <a:off x="407986" y="2603213"/>
            <a:ext cx="3520072" cy="927746"/>
            <a:chOff x="4314305" y="3009825"/>
            <a:chExt cx="2470786" cy="651199"/>
          </a:xfrm>
        </p:grpSpPr>
        <p:sp>
          <p:nvSpPr>
            <p:cNvPr id="27" name="Rounded Rectangle 4">
              <a:extLst>
                <a:ext uri="{FF2B5EF4-FFF2-40B4-BE49-F238E27FC236}">
                  <a16:creationId xmlns:a16="http://schemas.microsoft.com/office/drawing/2014/main" id="{6980C79C-F51C-6489-0796-CFFB4C83CA08}"/>
                </a:ext>
              </a:extLst>
            </p:cNvPr>
            <p:cNvSpPr/>
            <p:nvPr/>
          </p:nvSpPr>
          <p:spPr>
            <a:xfrm>
              <a:off x="4510892" y="3203260"/>
              <a:ext cx="2274199" cy="457764"/>
            </a:xfrm>
            <a:prstGeom prst="roundRect">
              <a:avLst>
                <a:gd name="adj" fmla="val 0"/>
              </a:avLst>
            </a:prstGeom>
            <a:solidFill>
              <a:schemeClr val="accent1"/>
            </a:solidFill>
            <a:ln w="6350" cap="flat" cmpd="sng" algn="ctr">
              <a:noFill/>
              <a:prstDash val="solid"/>
            </a:ln>
            <a:effectLst/>
          </p:spPr>
          <p:txBody>
            <a:bodyPr tIns="0" bIns="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lang="en-GB" sz="1200">
                  <a:solidFill>
                    <a:schemeClr val="bg1"/>
                  </a:solidFill>
                  <a:effectLst/>
                  <a:latin typeface="Calibri" panose="020F0502020204030204" pitchFamily="34" charset="0"/>
                  <a:ea typeface="Calibri" panose="020F0502020204030204" pitchFamily="34" charset="0"/>
                  <a:cs typeface="Arial" panose="020B0604020202020204" pitchFamily="34" charset="0"/>
                </a:rPr>
                <a:t>    </a:t>
              </a:r>
              <a:r>
                <a:rPr lang="en-GB" sz="1200">
                  <a:solidFill>
                    <a:schemeClr val="bg1"/>
                  </a:solidFill>
                  <a:latin typeface="Calibri" panose="020F0502020204030204" pitchFamily="34" charset="0"/>
                  <a:ea typeface="Calibri" panose="020F0502020204030204" pitchFamily="34" charset="0"/>
                  <a:cs typeface="Arial" panose="020B0604020202020204" pitchFamily="34" charset="0"/>
                </a:rPr>
                <a:t>Open the </a:t>
              </a:r>
              <a:r>
                <a:rPr lang="en-GB" sz="1200" b="1">
                  <a:solidFill>
                    <a:schemeClr val="bg1"/>
                  </a:solidFill>
                  <a:effectLst/>
                  <a:latin typeface="Calibri" panose="020F0502020204030204" pitchFamily="34" charset="0"/>
                  <a:ea typeface="Calibri" panose="020F0502020204030204" pitchFamily="34" charset="0"/>
                  <a:cs typeface="Arial" panose="020B0604020202020204" pitchFamily="34" charset="0"/>
                </a:rPr>
                <a:t>Milestone Update</a:t>
              </a:r>
              <a:r>
                <a:rPr lang="en-GB" sz="1200" b="1">
                  <a:solidFill>
                    <a:schemeClr val="bg1"/>
                  </a:solidFill>
                  <a:latin typeface="Calibri" panose="020F0502020204030204" pitchFamily="34" charset="0"/>
                  <a:ea typeface="Calibri" panose="020F0502020204030204" pitchFamily="34" charset="0"/>
                  <a:cs typeface="Arial" panose="020B0604020202020204" pitchFamily="34" charset="0"/>
                </a:rPr>
                <a:t> </a:t>
              </a:r>
              <a:r>
                <a:rPr lang="en-GB" sz="1200">
                  <a:solidFill>
                    <a:schemeClr val="bg1"/>
                  </a:solidFill>
                  <a:latin typeface="Calibri" panose="020F0502020204030204" pitchFamily="34" charset="0"/>
                  <a:ea typeface="Calibri" panose="020F0502020204030204" pitchFamily="34" charset="0"/>
                  <a:cs typeface="Arial" panose="020B0604020202020204" pitchFamily="34" charset="0"/>
                </a:rPr>
                <a:t>sub-section and c</a:t>
              </a:r>
              <a:r>
                <a:rPr lang="en-GB" sz="1200">
                  <a:solidFill>
                    <a:schemeClr val="bg1"/>
                  </a:solidFill>
                  <a:effectLst/>
                  <a:latin typeface="Calibri" panose="020F0502020204030204" pitchFamily="34" charset="0"/>
                  <a:ea typeface="Calibri" panose="020F0502020204030204" pitchFamily="34" charset="0"/>
                  <a:cs typeface="Arial" panose="020B0604020202020204" pitchFamily="34" charset="0"/>
                </a:rPr>
                <a:t>lick </a:t>
              </a:r>
              <a:r>
                <a:rPr lang="en-GB" sz="1200" b="1">
                  <a:solidFill>
                    <a:schemeClr val="bg1"/>
                  </a:solidFill>
                  <a:effectLst/>
                  <a:latin typeface="Calibri" panose="020F0502020204030204" pitchFamily="34" charset="0"/>
                  <a:ea typeface="Calibri" panose="020F0502020204030204" pitchFamily="34" charset="0"/>
                  <a:cs typeface="Arial" panose="020B0604020202020204" pitchFamily="34" charset="0"/>
                </a:rPr>
                <a:t>+Add</a:t>
              </a:r>
              <a:endParaRPr kumimoji="0" lang="en-GB" sz="1200" b="1" i="0" u="none" strike="noStrike" kern="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8" name="Oval 27">
              <a:extLst>
                <a:ext uri="{FF2B5EF4-FFF2-40B4-BE49-F238E27FC236}">
                  <a16:creationId xmlns:a16="http://schemas.microsoft.com/office/drawing/2014/main" id="{5A9D40F4-1E71-6ABF-83E9-9BB17CA85A37}"/>
                </a:ext>
              </a:extLst>
            </p:cNvPr>
            <p:cNvSpPr/>
            <p:nvPr/>
          </p:nvSpPr>
          <p:spPr>
            <a:xfrm>
              <a:off x="4314305" y="3009825"/>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800" b="1" kern="0">
                  <a:solidFill>
                    <a:srgbClr val="3F4444"/>
                  </a:solidFill>
                  <a:latin typeface="Calibri"/>
                  <a:cs typeface="Calibri" panose="020F0502020204030204" pitchFamily="34" charset="0"/>
                </a:rPr>
                <a:t>7</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cxnSp>
        <p:nvCxnSpPr>
          <p:cNvPr id="37" name="Connector: Elbow 36">
            <a:extLst>
              <a:ext uri="{FF2B5EF4-FFF2-40B4-BE49-F238E27FC236}">
                <a16:creationId xmlns:a16="http://schemas.microsoft.com/office/drawing/2014/main" id="{AFCB719A-C6B3-FFED-1AC0-BE3A506673A7}"/>
              </a:ext>
            </a:extLst>
          </p:cNvPr>
          <p:cNvCxnSpPr>
            <a:cxnSpLocks/>
            <a:stCxn id="9" idx="3"/>
            <a:endCxn id="20" idx="1"/>
          </p:cNvCxnSpPr>
          <p:nvPr/>
        </p:nvCxnSpPr>
        <p:spPr>
          <a:xfrm>
            <a:off x="3928058" y="5597846"/>
            <a:ext cx="6609392" cy="309645"/>
          </a:xfrm>
          <a:prstGeom prst="bentConnector3">
            <a:avLst>
              <a:gd name="adj1" fmla="val 39505"/>
            </a:avLst>
          </a:prstGeom>
          <a:noFill/>
          <a:ln w="19050" cap="flat" cmpd="sng" algn="ctr">
            <a:solidFill>
              <a:schemeClr val="accent2"/>
            </a:solidFill>
            <a:prstDash val="dash"/>
            <a:tailEnd type="triangle"/>
          </a:ln>
          <a:effectLst/>
        </p:spPr>
      </p:cxnSp>
      <p:sp>
        <p:nvSpPr>
          <p:cNvPr id="2" name="Rounded Rectangle 4">
            <a:extLst>
              <a:ext uri="{FF2B5EF4-FFF2-40B4-BE49-F238E27FC236}">
                <a16:creationId xmlns:a16="http://schemas.microsoft.com/office/drawing/2014/main" id="{20EDA0BB-3270-E9E6-87CE-2A5178FEDA63}"/>
              </a:ext>
            </a:extLst>
          </p:cNvPr>
          <p:cNvSpPr/>
          <p:nvPr/>
        </p:nvSpPr>
        <p:spPr>
          <a:xfrm>
            <a:off x="2128059" y="4020924"/>
            <a:ext cx="3420000" cy="699544"/>
          </a:xfrm>
          <a:prstGeom prst="roundRect">
            <a:avLst>
              <a:gd name="adj" fmla="val 0"/>
            </a:avLst>
          </a:prstGeom>
          <a:solidFill>
            <a:schemeClr val="tx1"/>
          </a:solidFill>
          <a:ln w="6350" cap="flat" cmpd="sng" algn="ctr">
            <a:noFill/>
            <a:prstDash val="solid"/>
          </a:ln>
          <a:effectLst/>
        </p:spPr>
        <p:txBody>
          <a:bodyPr lIns="216000" rIns="216000" rtlCol="0" anchor="ctr">
            <a:noAutofit/>
          </a:bodyPr>
          <a:lstStyle/>
          <a:p>
            <a:pPr marL="0" marR="0" lvl="0" indent="0" algn="ctr" defTabSz="914378" rtl="0" eaLnBrk="1" fontAlgn="auto" latinLnBrk="0" hangingPunct="1">
              <a:lnSpc>
                <a:spcPts val="1500"/>
              </a:lnSpc>
              <a:spcBef>
                <a:spcPts val="0"/>
              </a:spcBef>
              <a:spcAft>
                <a:spcPts val="600"/>
              </a:spcAft>
              <a:buClrTx/>
              <a:buSzPts val="2400"/>
              <a:buFontTx/>
              <a:buNone/>
              <a:tabLst/>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 pop-up box appears: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Search ESR Milestone </a:t>
            </a:r>
            <a:r>
              <a:rPr kumimoji="0" lang="en-GB" sz="120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with </a:t>
            </a:r>
            <a:r>
              <a:rPr lang="en-GB" sz="1200">
                <a:solidFill>
                  <a:schemeClr val="bg1"/>
                </a:solidFill>
                <a:effectLst/>
                <a:latin typeface="Calibri" panose="020F0502020204030204" pitchFamily="34" charset="0"/>
                <a:ea typeface="Calibri" panose="020F0502020204030204" pitchFamily="34" charset="0"/>
                <a:cs typeface="Arial" panose="020B0604020202020204" pitchFamily="34" charset="0"/>
              </a:rPr>
              <a:t>all milestones that are set up for this Study.</a:t>
            </a:r>
            <a:endParaRPr kumimoji="0" lang="en-US" sz="1200" b="0" i="0" u="none" strike="noStrike" kern="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07FC923F-44C2-9D17-43CC-C51AEDC361D2}"/>
              </a:ext>
            </a:extLst>
          </p:cNvPr>
          <p:cNvGrpSpPr/>
          <p:nvPr/>
        </p:nvGrpSpPr>
        <p:grpSpPr>
          <a:xfrm>
            <a:off x="407985" y="4989678"/>
            <a:ext cx="3520073" cy="934251"/>
            <a:chOff x="4314305" y="3009825"/>
            <a:chExt cx="2470787" cy="655765"/>
          </a:xfrm>
        </p:grpSpPr>
        <p:sp>
          <p:nvSpPr>
            <p:cNvPr id="9" name="Rounded Rectangle 4">
              <a:extLst>
                <a:ext uri="{FF2B5EF4-FFF2-40B4-BE49-F238E27FC236}">
                  <a16:creationId xmlns:a16="http://schemas.microsoft.com/office/drawing/2014/main" id="{5E45F13F-7AA6-4CDB-417E-B9A7989A2F7D}"/>
                </a:ext>
              </a:extLst>
            </p:cNvPr>
            <p:cNvSpPr/>
            <p:nvPr/>
          </p:nvSpPr>
          <p:spPr>
            <a:xfrm>
              <a:off x="4510892" y="3207825"/>
              <a:ext cx="2274200" cy="457765"/>
            </a:xfrm>
            <a:prstGeom prst="roundRect">
              <a:avLst>
                <a:gd name="adj" fmla="val 0"/>
              </a:avLst>
            </a:prstGeom>
            <a:solidFill>
              <a:schemeClr val="accent1"/>
            </a:solidFill>
            <a:ln w="6350" cap="flat" cmpd="sng" algn="ctr">
              <a:noFill/>
              <a:prstDash val="solid"/>
            </a:ln>
            <a:effectLst/>
          </p:spPr>
          <p:txBody>
            <a:bodyPr lIns="180000" tIns="0" rIns="180000" bIns="3600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Check the box next to the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Milestone(s)</a:t>
              </a:r>
              <a:r>
                <a:rPr lang="en-GB" sz="1200" kern="0">
                  <a:solidFill>
                    <a:srgbClr val="FFFFFF"/>
                  </a:solidFill>
                  <a:latin typeface="Calibri" panose="020F0502020204030204" pitchFamily="34" charset="0"/>
                  <a:ea typeface="Calibri" panose="020F0502020204030204" pitchFamily="34" charset="0"/>
                  <a:cs typeface="Calibri" panose="020F0502020204030204" pitchFamily="34" charset="0"/>
                </a:rPr>
                <a:t> you wish to update </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and click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OK</a:t>
              </a:r>
            </a:p>
          </p:txBody>
        </p:sp>
        <p:sp>
          <p:nvSpPr>
            <p:cNvPr id="12" name="Oval 11">
              <a:extLst>
                <a:ext uri="{FF2B5EF4-FFF2-40B4-BE49-F238E27FC236}">
                  <a16:creationId xmlns:a16="http://schemas.microsoft.com/office/drawing/2014/main" id="{B96AE5DB-1C46-76E9-8BC9-6FFE672B529B}"/>
                </a:ext>
              </a:extLst>
            </p:cNvPr>
            <p:cNvSpPr/>
            <p:nvPr/>
          </p:nvSpPr>
          <p:spPr>
            <a:xfrm>
              <a:off x="4314305" y="3009825"/>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800" b="1" kern="0">
                  <a:solidFill>
                    <a:srgbClr val="3F4444"/>
                  </a:solidFill>
                  <a:latin typeface="Calibri"/>
                  <a:cs typeface="Calibri" panose="020F0502020204030204" pitchFamily="34" charset="0"/>
                </a:rPr>
                <a:t>8</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cxnSp>
        <p:nvCxnSpPr>
          <p:cNvPr id="25" name="Straight Arrow Connector 24">
            <a:extLst>
              <a:ext uri="{FF2B5EF4-FFF2-40B4-BE49-F238E27FC236}">
                <a16:creationId xmlns:a16="http://schemas.microsoft.com/office/drawing/2014/main" id="{66F31159-F5F2-2ECC-7D5C-919F1440F0C4}"/>
              </a:ext>
            </a:extLst>
          </p:cNvPr>
          <p:cNvCxnSpPr>
            <a:cxnSpLocks/>
            <a:stCxn id="27" idx="3"/>
            <a:endCxn id="17" idx="1"/>
          </p:cNvCxnSpPr>
          <p:nvPr/>
        </p:nvCxnSpPr>
        <p:spPr>
          <a:xfrm flipV="1">
            <a:off x="3928058" y="2185429"/>
            <a:ext cx="3926683" cy="1019448"/>
          </a:xfrm>
          <a:prstGeom prst="bentConnector3">
            <a:avLst>
              <a:gd name="adj1" fmla="val 62045"/>
            </a:avLst>
          </a:prstGeom>
          <a:ln w="19050">
            <a:solidFill>
              <a:schemeClr val="accent1"/>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A479CAA5-B3A1-B6E4-7E43-4E36700EFE55}"/>
              </a:ext>
            </a:extLst>
          </p:cNvPr>
          <p:cNvSpPr txBox="1"/>
          <p:nvPr/>
        </p:nvSpPr>
        <p:spPr>
          <a:xfrm>
            <a:off x="407988" y="934071"/>
            <a:ext cx="3085593" cy="369332"/>
          </a:xfrm>
          <a:prstGeom prst="rect">
            <a:avLst/>
          </a:prstGeom>
          <a:noFill/>
        </p:spPr>
        <p:txBody>
          <a:bodyPr wrap="square" lIns="72000" tIns="45720" rIns="3600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rPr>
              <a:t>Milestone Update</a:t>
            </a:r>
          </a:p>
        </p:txBody>
      </p:sp>
      <p:pic>
        <p:nvPicPr>
          <p:cNvPr id="17" name="Picture 16" descr="A white sign with black text&#10;&#10;Description automatically generated">
            <a:extLst>
              <a:ext uri="{FF2B5EF4-FFF2-40B4-BE49-F238E27FC236}">
                <a16:creationId xmlns:a16="http://schemas.microsoft.com/office/drawing/2014/main" id="{3BF08E31-9A0B-E9A5-2FB2-D1FA9CFBAF5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7490"/>
          <a:stretch/>
        </p:blipFill>
        <p:spPr>
          <a:xfrm>
            <a:off x="7854741" y="2034397"/>
            <a:ext cx="675713" cy="302063"/>
          </a:xfrm>
          <a:prstGeom prst="rect">
            <a:avLst/>
          </a:prstGeom>
          <a:ln w="19050">
            <a:solidFill>
              <a:schemeClr val="accent2"/>
            </a:solidFill>
          </a:ln>
        </p:spPr>
      </p:pic>
      <p:grpSp>
        <p:nvGrpSpPr>
          <p:cNvPr id="23" name="Group 22">
            <a:extLst>
              <a:ext uri="{FF2B5EF4-FFF2-40B4-BE49-F238E27FC236}">
                <a16:creationId xmlns:a16="http://schemas.microsoft.com/office/drawing/2014/main" id="{8A9A0381-1ECE-FFA7-2B4C-542F0DA28A13}"/>
              </a:ext>
            </a:extLst>
          </p:cNvPr>
          <p:cNvGrpSpPr/>
          <p:nvPr/>
        </p:nvGrpSpPr>
        <p:grpSpPr>
          <a:xfrm>
            <a:off x="10537450" y="5696441"/>
            <a:ext cx="527152" cy="422100"/>
            <a:chOff x="10682337" y="5714835"/>
            <a:chExt cx="335004" cy="298197"/>
          </a:xfrm>
        </p:grpSpPr>
        <p:sp>
          <p:nvSpPr>
            <p:cNvPr id="20" name="Rectangle 19">
              <a:extLst>
                <a:ext uri="{FF2B5EF4-FFF2-40B4-BE49-F238E27FC236}">
                  <a16:creationId xmlns:a16="http://schemas.microsoft.com/office/drawing/2014/main" id="{FCBB0A2A-558F-1EAF-0CA2-D87FBAE2BA36}"/>
                </a:ext>
              </a:extLst>
            </p:cNvPr>
            <p:cNvSpPr/>
            <p:nvPr/>
          </p:nvSpPr>
          <p:spPr>
            <a:xfrm>
              <a:off x="10682337" y="5714835"/>
              <a:ext cx="335004" cy="298197"/>
            </a:xfrm>
            <a:prstGeom prst="rect">
              <a:avLst/>
            </a:prstGeom>
            <a:solidFill>
              <a:schemeClr val="bg1"/>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Calibri"/>
                <a:ea typeface="+mn-ea"/>
                <a:cs typeface="+mn-cs"/>
              </a:endParaRPr>
            </a:p>
          </p:txBody>
        </p:sp>
        <p:pic>
          <p:nvPicPr>
            <p:cNvPr id="22" name="Picture 21" descr="A blue square with white text&#10;&#10;Description automatically generated">
              <a:extLst>
                <a:ext uri="{FF2B5EF4-FFF2-40B4-BE49-F238E27FC236}">
                  <a16:creationId xmlns:a16="http://schemas.microsoft.com/office/drawing/2014/main" id="{4126A8BB-0C10-23E5-E56E-34A0FE5BB33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701483" y="5756544"/>
              <a:ext cx="296711" cy="242101"/>
            </a:xfrm>
            <a:prstGeom prst="rect">
              <a:avLst/>
            </a:prstGeom>
          </p:spPr>
        </p:pic>
      </p:grpSp>
      <p:pic>
        <p:nvPicPr>
          <p:cNvPr id="21" name="Picture 20">
            <a:extLst>
              <a:ext uri="{FF2B5EF4-FFF2-40B4-BE49-F238E27FC236}">
                <a16:creationId xmlns:a16="http://schemas.microsoft.com/office/drawing/2014/main" id="{1B82AF8E-DC29-90C7-3254-BE4E694ECEBB}"/>
              </a:ext>
            </a:extLst>
          </p:cNvPr>
          <p:cNvPicPr>
            <a:picLocks noChangeAspect="1"/>
          </p:cNvPicPr>
          <p:nvPr/>
        </p:nvPicPr>
        <p:blipFill>
          <a:blip r:embed="rId8"/>
          <a:stretch>
            <a:fillRect/>
          </a:stretch>
        </p:blipFill>
        <p:spPr>
          <a:xfrm>
            <a:off x="7852786" y="4720468"/>
            <a:ext cx="234433" cy="175825"/>
          </a:xfrm>
          <a:prstGeom prst="rect">
            <a:avLst/>
          </a:prstGeom>
          <a:ln w="25400">
            <a:solidFill>
              <a:schemeClr val="accent2"/>
            </a:solidFill>
          </a:ln>
        </p:spPr>
      </p:pic>
      <p:sp>
        <p:nvSpPr>
          <p:cNvPr id="5" name="Rounded Rectangle 4">
            <a:extLst>
              <a:ext uri="{FF2B5EF4-FFF2-40B4-BE49-F238E27FC236}">
                <a16:creationId xmlns:a16="http://schemas.microsoft.com/office/drawing/2014/main" id="{522E2B90-1A77-7AC2-0F00-F97B3E79F248}"/>
              </a:ext>
            </a:extLst>
          </p:cNvPr>
          <p:cNvSpPr/>
          <p:nvPr/>
        </p:nvSpPr>
        <p:spPr>
          <a:xfrm>
            <a:off x="1408059" y="1485315"/>
            <a:ext cx="4140000" cy="1063118"/>
          </a:xfrm>
          <a:prstGeom prst="roundRect">
            <a:avLst>
              <a:gd name="adj" fmla="val 0"/>
            </a:avLst>
          </a:prstGeom>
          <a:solidFill>
            <a:schemeClr val="tx1"/>
          </a:solidFill>
          <a:ln w="6350" cap="flat" cmpd="sng" algn="ctr">
            <a:noFill/>
            <a:prstDash val="solid"/>
          </a:ln>
          <a:effectLst/>
        </p:spPr>
        <p:txBody>
          <a:bodyPr lIns="216000" tIns="45720" rIns="216000" bIns="45720" rtlCol="0" anchor="ctr">
            <a:noAutofit/>
          </a:bodyPr>
          <a:lstStyle/>
          <a:p>
            <a:pPr algn="ctr" defTabSz="914378">
              <a:lnSpc>
                <a:spcPts val="1400"/>
              </a:lnSpc>
              <a:spcAft>
                <a:spcPts val="600"/>
              </a:spcAft>
              <a:defRPr/>
            </a:pPr>
            <a:r>
              <a:rPr lang="en-GB" sz="1200" kern="0">
                <a:solidFill>
                  <a:srgbClr val="FFFFFF"/>
                </a:solidFill>
                <a:ea typeface="+mn-lt"/>
                <a:cs typeface="+mn-lt"/>
              </a:rPr>
              <a:t>If the answer to: </a:t>
            </a:r>
            <a:r>
              <a:rPr lang="en-GB" sz="1200" b="1" kern="0">
                <a:solidFill>
                  <a:srgbClr val="FFFFFF"/>
                </a:solidFill>
                <a:ea typeface="+mn-lt"/>
                <a:cs typeface="+mn-lt"/>
              </a:rPr>
              <a:t>Are there Milestone Updates? </a:t>
            </a:r>
            <a:r>
              <a:rPr lang="en-GB" sz="1200" kern="0">
                <a:solidFill>
                  <a:srgbClr val="FFFFFF"/>
                </a:solidFill>
                <a:latin typeface="Calibri"/>
                <a:ea typeface="Calibri"/>
                <a:cs typeface="Calibri"/>
              </a:rPr>
              <a:t>was </a:t>
            </a:r>
            <a:r>
              <a:rPr lang="en-GB" sz="1200" b="1" kern="0">
                <a:solidFill>
                  <a:srgbClr val="FFFFFF"/>
                </a:solidFill>
                <a:latin typeface="Calibri"/>
                <a:ea typeface="Calibri"/>
                <a:cs typeface="Calibri"/>
              </a:rPr>
              <a:t>'Yes’</a:t>
            </a:r>
            <a:r>
              <a:rPr lang="en-GB" sz="1200" kern="0">
                <a:solidFill>
                  <a:srgbClr val="FFFFFF"/>
                </a:solidFill>
                <a:latin typeface="Calibri"/>
                <a:ea typeface="Calibri Light"/>
                <a:cs typeface="Calibri Light"/>
              </a:rPr>
              <a:t>, the </a:t>
            </a:r>
            <a:r>
              <a:rPr lang="en-GB" sz="1200" b="1" kern="0">
                <a:solidFill>
                  <a:srgbClr val="FFFFFF"/>
                </a:solidFill>
                <a:latin typeface="Calibri"/>
                <a:ea typeface="Calibri Light"/>
                <a:cs typeface="Calibri Light"/>
              </a:rPr>
              <a:t>Milestone Update </a:t>
            </a:r>
            <a:r>
              <a:rPr lang="en-GB" sz="1200" kern="0">
                <a:solidFill>
                  <a:srgbClr val="FFFFFF"/>
                </a:solidFill>
                <a:latin typeface="Calibri"/>
                <a:ea typeface="Calibri Light"/>
                <a:cs typeface="Calibri Light"/>
              </a:rPr>
              <a:t>sub-section shows up, where the milestone(s) selected for update should be added.</a:t>
            </a:r>
          </a:p>
          <a:p>
            <a:pPr algn="ctr" defTabSz="914378">
              <a:lnSpc>
                <a:spcPts val="1400"/>
              </a:lnSpc>
              <a:spcAft>
                <a:spcPts val="600"/>
              </a:spcAft>
              <a:defRPr/>
            </a:pPr>
            <a:r>
              <a:rPr lang="en-GB" sz="1200" kern="0">
                <a:solidFill>
                  <a:srgbClr val="FFFFFF"/>
                </a:solidFill>
                <a:latin typeface="Calibri"/>
                <a:ea typeface="Calibri Light"/>
                <a:cs typeface="Calibri Light"/>
              </a:rPr>
              <a:t>It is required to </a:t>
            </a:r>
            <a:r>
              <a:rPr lang="en-GB" sz="1200" b="1" kern="0">
                <a:solidFill>
                  <a:srgbClr val="FFFFFF"/>
                </a:solidFill>
                <a:latin typeface="Calibri"/>
                <a:ea typeface="Calibri Light"/>
                <a:cs typeface="Calibri Light"/>
              </a:rPr>
              <a:t>add at least one </a:t>
            </a:r>
            <a:r>
              <a:rPr lang="en-GB" sz="1200" kern="0">
                <a:solidFill>
                  <a:srgbClr val="FFFFFF"/>
                </a:solidFill>
                <a:latin typeface="Calibri"/>
                <a:ea typeface="Calibri Light"/>
                <a:cs typeface="Calibri Light"/>
              </a:rPr>
              <a:t>Milestone in this section. </a:t>
            </a:r>
          </a:p>
        </p:txBody>
      </p:sp>
      <p:pic>
        <p:nvPicPr>
          <p:cNvPr id="14" name="Picture 13">
            <a:extLst>
              <a:ext uri="{FF2B5EF4-FFF2-40B4-BE49-F238E27FC236}">
                <a16:creationId xmlns:a16="http://schemas.microsoft.com/office/drawing/2014/main" id="{B2AA0714-D24F-06E1-552F-3473D772695E}"/>
              </a:ext>
            </a:extLst>
          </p:cNvPr>
          <p:cNvPicPr>
            <a:picLocks noChangeAspect="1"/>
          </p:cNvPicPr>
          <p:nvPr/>
        </p:nvPicPr>
        <p:blipFill rotWithShape="1">
          <a:blip r:embed="rId9"/>
          <a:srcRect t="19044" b="-1"/>
          <a:stretch/>
        </p:blipFill>
        <p:spPr>
          <a:xfrm>
            <a:off x="6758600" y="1940232"/>
            <a:ext cx="978330" cy="128121"/>
          </a:xfrm>
          <a:prstGeom prst="rect">
            <a:avLst/>
          </a:prstGeom>
          <a:ln w="12700">
            <a:solidFill>
              <a:schemeClr val="accent2"/>
            </a:solidFill>
          </a:ln>
        </p:spPr>
      </p:pic>
    </p:spTree>
    <p:extLst>
      <p:ext uri="{BB962C8B-B14F-4D97-AF65-F5344CB8AC3E}">
        <p14:creationId xmlns:p14="http://schemas.microsoft.com/office/powerpoint/2010/main" val="2275313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016A4-C4C4-FEDC-19CE-45A7D44E63D6}"/>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90CEADC4-7E1E-52A8-4D44-1DFA23B007B1}"/>
              </a:ext>
            </a:extLst>
          </p:cNvPr>
          <p:cNvPicPr>
            <a:picLocks noChangeAspect="1"/>
          </p:cNvPicPr>
          <p:nvPr/>
        </p:nvPicPr>
        <p:blipFill>
          <a:blip r:embed="rId3"/>
          <a:stretch>
            <a:fillRect/>
          </a:stretch>
        </p:blipFill>
        <p:spPr>
          <a:xfrm>
            <a:off x="6852013" y="3913834"/>
            <a:ext cx="4932000" cy="2236904"/>
          </a:xfrm>
          <a:prstGeom prst="rect">
            <a:avLst/>
          </a:prstGeom>
          <a:ln w="12700">
            <a:solidFill>
              <a:schemeClr val="accent2"/>
            </a:solidFill>
          </a:ln>
        </p:spPr>
      </p:pic>
      <p:pic>
        <p:nvPicPr>
          <p:cNvPr id="17" name="Picture 16">
            <a:extLst>
              <a:ext uri="{FF2B5EF4-FFF2-40B4-BE49-F238E27FC236}">
                <a16:creationId xmlns:a16="http://schemas.microsoft.com/office/drawing/2014/main" id="{4E4F33BD-3A14-3D9D-1713-68A038E61093}"/>
              </a:ext>
            </a:extLst>
          </p:cNvPr>
          <p:cNvPicPr>
            <a:picLocks noChangeAspect="1"/>
          </p:cNvPicPr>
          <p:nvPr/>
        </p:nvPicPr>
        <p:blipFill>
          <a:blip r:embed="rId4"/>
          <a:stretch>
            <a:fillRect/>
          </a:stretch>
        </p:blipFill>
        <p:spPr>
          <a:xfrm>
            <a:off x="6852013" y="1534413"/>
            <a:ext cx="4932000" cy="2238310"/>
          </a:xfrm>
          <a:prstGeom prst="rect">
            <a:avLst/>
          </a:prstGeom>
          <a:ln w="12700">
            <a:solidFill>
              <a:schemeClr val="accent2"/>
            </a:solidFill>
          </a:ln>
        </p:spPr>
      </p:pic>
      <p:sp>
        <p:nvSpPr>
          <p:cNvPr id="11" name="Slide Number Placeholder 10">
            <a:extLst>
              <a:ext uri="{FF2B5EF4-FFF2-40B4-BE49-F238E27FC236}">
                <a16:creationId xmlns:a16="http://schemas.microsoft.com/office/drawing/2014/main" id="{A1127FEA-FFC5-F291-E933-69AE405A63FB}"/>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3" name="Title 6">
            <a:extLst>
              <a:ext uri="{FF2B5EF4-FFF2-40B4-BE49-F238E27FC236}">
                <a16:creationId xmlns:a16="http://schemas.microsoft.com/office/drawing/2014/main" id="{E5C994C7-55DB-516E-FCA5-766E2E879406}"/>
              </a:ext>
            </a:extLst>
          </p:cNvPr>
          <p:cNvSpPr txBox="1">
            <a:spLocks/>
          </p:cNvSpPr>
          <p:nvPr/>
        </p:nvSpPr>
        <p:spPr>
          <a:xfrm>
            <a:off x="407987" y="404812"/>
            <a:ext cx="1152048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provide </a:t>
            </a:r>
            <a:r>
              <a:rPr kumimoji="0" lang="en-GB" sz="3000" b="0" i="0" u="none" strike="noStrike" kern="1200" cap="none" spc="0" normalizeH="0" baseline="0" noProof="0">
                <a:ln>
                  <a:noFill/>
                </a:ln>
                <a:solidFill>
                  <a:srgbClr val="3F4444"/>
                </a:solidFill>
                <a:effectLst/>
                <a:uLnTx/>
                <a:uFillTx/>
                <a:latin typeface="Calisto MT"/>
                <a:ea typeface="+mj-ea"/>
                <a:cs typeface="Calibri" panose="020F0502020204030204" pitchFamily="34" charset="0"/>
              </a:rPr>
              <a:t>a Project Status Update</a:t>
            </a:r>
            <a:endParaRPr kumimoji="0" lang="en-GB" sz="3000" b="0" i="0" u="none" strike="noStrike" kern="1200" cap="none" spc="0" normalizeH="0" baseline="0" noProof="0">
              <a:ln>
                <a:noFill/>
              </a:ln>
              <a:solidFill>
                <a:srgbClr val="3F4444"/>
              </a:solidFill>
              <a:effectLst/>
              <a:uLnTx/>
              <a:uFillTx/>
              <a:latin typeface="Calisto MT"/>
              <a:ea typeface="+mj-ea"/>
              <a:cs typeface="+mj-cs"/>
            </a:endParaRPr>
          </a:p>
        </p:txBody>
      </p:sp>
      <p:grpSp>
        <p:nvGrpSpPr>
          <p:cNvPr id="26" name="Group 25">
            <a:extLst>
              <a:ext uri="{FF2B5EF4-FFF2-40B4-BE49-F238E27FC236}">
                <a16:creationId xmlns:a16="http://schemas.microsoft.com/office/drawing/2014/main" id="{3545693A-6163-93AE-5BC5-CBFB676917E5}"/>
              </a:ext>
            </a:extLst>
          </p:cNvPr>
          <p:cNvGrpSpPr/>
          <p:nvPr/>
        </p:nvGrpSpPr>
        <p:grpSpPr>
          <a:xfrm>
            <a:off x="407987" y="2434568"/>
            <a:ext cx="3558647" cy="940814"/>
            <a:chOff x="4285757" y="3006458"/>
            <a:chExt cx="2497862" cy="660372"/>
          </a:xfrm>
        </p:grpSpPr>
        <p:sp>
          <p:nvSpPr>
            <p:cNvPr id="27" name="Rounded Rectangle 4">
              <a:extLst>
                <a:ext uri="{FF2B5EF4-FFF2-40B4-BE49-F238E27FC236}">
                  <a16:creationId xmlns:a16="http://schemas.microsoft.com/office/drawing/2014/main" id="{71DE7516-11FB-64FA-7CE4-FA8572E13D26}"/>
                </a:ext>
              </a:extLst>
            </p:cNvPr>
            <p:cNvSpPr/>
            <p:nvPr/>
          </p:nvSpPr>
          <p:spPr>
            <a:xfrm>
              <a:off x="4509419" y="3204458"/>
              <a:ext cx="2274200" cy="462372"/>
            </a:xfrm>
            <a:prstGeom prst="roundRect">
              <a:avLst>
                <a:gd name="adj" fmla="val 0"/>
              </a:avLst>
            </a:prstGeom>
            <a:solidFill>
              <a:schemeClr val="accent1"/>
            </a:solidFill>
            <a:ln w="6350" cap="flat" cmpd="sng" algn="ctr">
              <a:noFill/>
              <a:prstDash val="solid"/>
            </a:ln>
            <a:effectLst/>
          </p:spPr>
          <p:txBody>
            <a:bodyPr tIns="0" bIns="3600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lang="en-GB" sz="1200" kern="0">
                  <a:solidFill>
                    <a:srgbClr val="FFFFFF"/>
                  </a:solidFill>
                  <a:latin typeface="Calibri" panose="020F0502020204030204" pitchFamily="34" charset="0"/>
                  <a:ea typeface="Calibri" panose="020F0502020204030204" pitchFamily="34" charset="0"/>
                  <a:cs typeface="Calibri" panose="020F0502020204030204" pitchFamily="34" charset="0"/>
                </a:rPr>
                <a:t>  To update the Milestone, c</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lick </a:t>
              </a:r>
              <a:r>
                <a:rPr lang="en-GB" sz="1200" kern="0">
                  <a:solidFill>
                    <a:srgbClr val="FFFFFF"/>
                  </a:solidFill>
                  <a:latin typeface="Calibri" panose="020F0502020204030204" pitchFamily="34" charset="0"/>
                  <a:ea typeface="Calibri" panose="020F0502020204030204" pitchFamily="34" charset="0"/>
                  <a:cs typeface="Calibri" panose="020F0502020204030204" pitchFamily="34" charset="0"/>
                </a:rPr>
                <a:t>the blue-linked Milestone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Name </a:t>
              </a:r>
            </a:p>
          </p:txBody>
        </p:sp>
        <p:sp>
          <p:nvSpPr>
            <p:cNvPr id="28" name="Oval 27">
              <a:extLst>
                <a:ext uri="{FF2B5EF4-FFF2-40B4-BE49-F238E27FC236}">
                  <a16:creationId xmlns:a16="http://schemas.microsoft.com/office/drawing/2014/main" id="{9BE6B34D-5F83-686E-303F-5B0D2C3054F0}"/>
                </a:ext>
              </a:extLst>
            </p:cNvPr>
            <p:cNvSpPr/>
            <p:nvPr/>
          </p:nvSpPr>
          <p:spPr>
            <a:xfrm>
              <a:off x="4285757" y="3006458"/>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800" b="1" kern="0">
                  <a:solidFill>
                    <a:srgbClr val="3F4444"/>
                  </a:solidFill>
                  <a:latin typeface="Calibri"/>
                  <a:cs typeface="Calibri" panose="020F0502020204030204" pitchFamily="34" charset="0"/>
                </a:rPr>
                <a:t>9</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sp>
        <p:nvSpPr>
          <p:cNvPr id="2" name="Rounded Rectangle 4">
            <a:extLst>
              <a:ext uri="{FF2B5EF4-FFF2-40B4-BE49-F238E27FC236}">
                <a16:creationId xmlns:a16="http://schemas.microsoft.com/office/drawing/2014/main" id="{762297C9-00F9-8EC6-230C-D93AFBAFDC97}"/>
              </a:ext>
            </a:extLst>
          </p:cNvPr>
          <p:cNvSpPr/>
          <p:nvPr/>
        </p:nvSpPr>
        <p:spPr>
          <a:xfrm>
            <a:off x="1667090" y="1637844"/>
            <a:ext cx="3600000" cy="716373"/>
          </a:xfrm>
          <a:prstGeom prst="roundRect">
            <a:avLst>
              <a:gd name="adj" fmla="val 0"/>
            </a:avLst>
          </a:prstGeom>
          <a:solidFill>
            <a:schemeClr val="tx1"/>
          </a:solidFill>
          <a:ln w="6350" cap="flat" cmpd="sng" algn="ctr">
            <a:noFill/>
            <a:prstDash val="solid"/>
          </a:ln>
          <a:effectLst/>
        </p:spPr>
        <p:txBody>
          <a:bodyPr lIns="216000" rIns="21600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lang="en-GB" sz="1200">
                <a:solidFill>
                  <a:srgbClr val="FFFFFF"/>
                </a:solidFill>
                <a:latin typeface="Calibri" panose="020F0502020204030204" pitchFamily="34" charset="0"/>
                <a:cs typeface="Calibri" panose="020F0502020204030204" pitchFamily="34" charset="0"/>
              </a:rPr>
              <a:t>Selected</a:t>
            </a: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 milestone(</a:t>
            </a:r>
            <a:r>
              <a:rPr lang="en-GB" sz="1200">
                <a:solidFill>
                  <a:srgbClr val="FFFFFF"/>
                </a:solidFill>
                <a:latin typeface="Calibri" panose="020F0502020204030204" pitchFamily="34" charset="0"/>
                <a:cs typeface="Calibri" panose="020F0502020204030204" pitchFamily="34" charset="0"/>
              </a:rPr>
              <a:t>s)</a:t>
            </a: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 will appear in the </a:t>
            </a:r>
            <a:r>
              <a:rPr kumimoji="0" lang="en-GB"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Milestone Update </a:t>
            </a: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sub-section.</a:t>
            </a:r>
            <a:endParaRPr kumimoji="0" lang="en-US"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cxnSp>
        <p:nvCxnSpPr>
          <p:cNvPr id="43" name="Connector: Elbow 42">
            <a:extLst>
              <a:ext uri="{FF2B5EF4-FFF2-40B4-BE49-F238E27FC236}">
                <a16:creationId xmlns:a16="http://schemas.microsoft.com/office/drawing/2014/main" id="{23683EC4-60E7-F9F5-1043-E2B3E09F07B6}"/>
              </a:ext>
            </a:extLst>
          </p:cNvPr>
          <p:cNvCxnSpPr>
            <a:cxnSpLocks/>
            <a:stCxn id="15" idx="3"/>
          </p:cNvCxnSpPr>
          <p:nvPr/>
        </p:nvCxnSpPr>
        <p:spPr>
          <a:xfrm flipV="1">
            <a:off x="5267090" y="4839401"/>
            <a:ext cx="2300346" cy="977416"/>
          </a:xfrm>
          <a:prstGeom prst="bentConnector3">
            <a:avLst>
              <a:gd name="adj1" fmla="val 50000"/>
            </a:avLst>
          </a:prstGeom>
          <a:noFill/>
          <a:ln w="19050" cap="flat" cmpd="sng" algn="ctr">
            <a:solidFill>
              <a:schemeClr val="accent2"/>
            </a:solidFill>
            <a:prstDash val="dash"/>
            <a:tailEnd type="triangle"/>
          </a:ln>
          <a:effectLst/>
        </p:spPr>
      </p:cxnSp>
      <p:sp>
        <p:nvSpPr>
          <p:cNvPr id="5" name="TextBox 4">
            <a:extLst>
              <a:ext uri="{FF2B5EF4-FFF2-40B4-BE49-F238E27FC236}">
                <a16:creationId xmlns:a16="http://schemas.microsoft.com/office/drawing/2014/main" id="{DF00EFC9-9C95-CAE8-D273-99419DEE5E06}"/>
              </a:ext>
            </a:extLst>
          </p:cNvPr>
          <p:cNvSpPr txBox="1"/>
          <p:nvPr/>
        </p:nvSpPr>
        <p:spPr>
          <a:xfrm>
            <a:off x="407988" y="934071"/>
            <a:ext cx="2315477" cy="369332"/>
          </a:xfrm>
          <a:prstGeom prst="rect">
            <a:avLst/>
          </a:prstGeom>
          <a:noFill/>
        </p:spPr>
        <p:txBody>
          <a:bodyPr wrap="square" lIns="72000" tIns="45720" rIns="3600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rPr>
              <a:t>Milestone Update</a:t>
            </a:r>
          </a:p>
        </p:txBody>
      </p:sp>
      <p:pic>
        <p:nvPicPr>
          <p:cNvPr id="18" name="Picture 17">
            <a:extLst>
              <a:ext uri="{FF2B5EF4-FFF2-40B4-BE49-F238E27FC236}">
                <a16:creationId xmlns:a16="http://schemas.microsoft.com/office/drawing/2014/main" id="{54B15207-5C60-30C5-3B36-1650057E7A98}"/>
              </a:ext>
            </a:extLst>
          </p:cNvPr>
          <p:cNvPicPr>
            <a:picLocks noChangeAspect="1"/>
          </p:cNvPicPr>
          <p:nvPr/>
        </p:nvPicPr>
        <p:blipFill>
          <a:blip r:embed="rId5"/>
          <a:stretch>
            <a:fillRect/>
          </a:stretch>
        </p:blipFill>
        <p:spPr>
          <a:xfrm>
            <a:off x="7441544" y="2330393"/>
            <a:ext cx="827915" cy="212892"/>
          </a:xfrm>
          <a:prstGeom prst="rect">
            <a:avLst/>
          </a:prstGeom>
          <a:ln w="19050">
            <a:solidFill>
              <a:schemeClr val="accent2"/>
            </a:solidFill>
          </a:ln>
        </p:spPr>
      </p:pic>
      <p:cxnSp>
        <p:nvCxnSpPr>
          <p:cNvPr id="25" name="Straight Arrow Connector 24">
            <a:extLst>
              <a:ext uri="{FF2B5EF4-FFF2-40B4-BE49-F238E27FC236}">
                <a16:creationId xmlns:a16="http://schemas.microsoft.com/office/drawing/2014/main" id="{686834C0-427A-AED7-5BF0-8CEA6F206BDE}"/>
              </a:ext>
            </a:extLst>
          </p:cNvPr>
          <p:cNvCxnSpPr>
            <a:cxnSpLocks/>
            <a:stCxn id="27" idx="3"/>
            <a:endCxn id="18" idx="1"/>
          </p:cNvCxnSpPr>
          <p:nvPr/>
        </p:nvCxnSpPr>
        <p:spPr>
          <a:xfrm flipV="1">
            <a:off x="3966634" y="2436839"/>
            <a:ext cx="3474910" cy="609179"/>
          </a:xfrm>
          <a:prstGeom prst="bentConnector3">
            <a:avLst>
              <a:gd name="adj1" fmla="val 50000"/>
            </a:avLst>
          </a:prstGeom>
          <a:ln w="19050">
            <a:solidFill>
              <a:schemeClr val="accent1"/>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15" name="Rounded Rectangle 4">
            <a:extLst>
              <a:ext uri="{FF2B5EF4-FFF2-40B4-BE49-F238E27FC236}">
                <a16:creationId xmlns:a16="http://schemas.microsoft.com/office/drawing/2014/main" id="{AD92DE50-91DB-E359-0A83-BB08180D2704}"/>
              </a:ext>
            </a:extLst>
          </p:cNvPr>
          <p:cNvSpPr/>
          <p:nvPr/>
        </p:nvSpPr>
        <p:spPr>
          <a:xfrm>
            <a:off x="1667090" y="5459892"/>
            <a:ext cx="3600000" cy="713850"/>
          </a:xfrm>
          <a:prstGeom prst="roundRect">
            <a:avLst>
              <a:gd name="adj" fmla="val 0"/>
            </a:avLst>
          </a:prstGeom>
          <a:solidFill>
            <a:srgbClr val="F8D580"/>
          </a:solidFill>
          <a:ln w="19050" cap="flat" cmpd="sng" algn="ctr">
            <a:solidFill>
              <a:schemeClr val="accent2"/>
            </a:solidFill>
            <a:prstDash val="solid"/>
          </a:ln>
          <a:effectLst/>
        </p:spPr>
        <p:txBody>
          <a:bodyPr lIns="252000" tIns="45720" rIns="25200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8">
              <a:defRPr/>
            </a:pPr>
            <a:r>
              <a:rPr lang="en-GB" sz="1200">
                <a:solidFill>
                  <a:srgbClr val="000000"/>
                </a:solidFill>
                <a:latin typeface="Calibri"/>
                <a:ea typeface="Calibri"/>
                <a:cs typeface="Calibri"/>
              </a:rPr>
              <a:t>Follow instructions in the </a:t>
            </a:r>
            <a:r>
              <a:rPr lang="en-GB" sz="1200" b="1">
                <a:solidFill>
                  <a:srgbClr val="000000"/>
                </a:solidFill>
                <a:latin typeface="Calibri"/>
                <a:ea typeface="Calibri"/>
                <a:cs typeface="Calibri"/>
              </a:rPr>
              <a:t>Help Section </a:t>
            </a:r>
            <a:r>
              <a:rPr lang="en-GB" sz="1200">
                <a:solidFill>
                  <a:srgbClr val="000000"/>
                </a:solidFill>
                <a:latin typeface="Calibri"/>
                <a:ea typeface="Calibri"/>
                <a:cs typeface="Calibri"/>
              </a:rPr>
              <a:t>to provide the milestone update.</a:t>
            </a:r>
          </a:p>
        </p:txBody>
      </p:sp>
      <p:grpSp>
        <p:nvGrpSpPr>
          <p:cNvPr id="6" name="Group 5">
            <a:extLst>
              <a:ext uri="{FF2B5EF4-FFF2-40B4-BE49-F238E27FC236}">
                <a16:creationId xmlns:a16="http://schemas.microsoft.com/office/drawing/2014/main" id="{B98A94FD-8839-F7EC-6CEA-C29CE42CE874}"/>
              </a:ext>
            </a:extLst>
          </p:cNvPr>
          <p:cNvGrpSpPr/>
          <p:nvPr/>
        </p:nvGrpSpPr>
        <p:grpSpPr>
          <a:xfrm>
            <a:off x="407987" y="3865921"/>
            <a:ext cx="3743867" cy="1033914"/>
            <a:chOff x="4283564" y="2978687"/>
            <a:chExt cx="2627872" cy="725721"/>
          </a:xfrm>
        </p:grpSpPr>
        <p:sp>
          <p:nvSpPr>
            <p:cNvPr id="7" name="Rounded Rectangle 4">
              <a:extLst>
                <a:ext uri="{FF2B5EF4-FFF2-40B4-BE49-F238E27FC236}">
                  <a16:creationId xmlns:a16="http://schemas.microsoft.com/office/drawing/2014/main" id="{D46D3281-4BAC-E69D-A018-0CAE7A1FA440}"/>
                </a:ext>
              </a:extLst>
            </p:cNvPr>
            <p:cNvSpPr/>
            <p:nvPr/>
          </p:nvSpPr>
          <p:spPr>
            <a:xfrm>
              <a:off x="4510891" y="3203260"/>
              <a:ext cx="2400545" cy="501148"/>
            </a:xfrm>
            <a:prstGeom prst="roundRect">
              <a:avLst>
                <a:gd name="adj" fmla="val 0"/>
              </a:avLst>
            </a:prstGeom>
            <a:solidFill>
              <a:schemeClr val="accent1"/>
            </a:solidFill>
            <a:ln w="6350" cap="flat" cmpd="sng" algn="ctr">
              <a:noFill/>
              <a:prstDash val="solid"/>
            </a:ln>
            <a:effectLst/>
          </p:spPr>
          <p:txBody>
            <a:bodyPr lIns="180000" tIns="0" rIns="180000" bIns="3600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lang="en-GB" sz="1200">
                  <a:solidFill>
                    <a:srgbClr val="FFFFFF"/>
                  </a:solidFill>
                  <a:latin typeface="Calibri" panose="020F0502020204030204" pitchFamily="34" charset="0"/>
                  <a:ea typeface="Calibri" panose="020F0502020204030204" pitchFamily="34" charset="0"/>
                  <a:cs typeface="Calibri" panose="020F0502020204030204" pitchFamily="34" charset="0"/>
                </a:rPr>
                <a:t>Go to the </a:t>
              </a:r>
              <a:r>
                <a:rPr lang="en-GB" sz="1200" b="1">
                  <a:solidFill>
                    <a:srgbClr val="FFFFFF"/>
                  </a:solidFill>
                  <a:latin typeface="Calibri" panose="020F0502020204030204" pitchFamily="34" charset="0"/>
                  <a:ea typeface="Calibri" panose="020F0502020204030204" pitchFamily="34" charset="0"/>
                  <a:cs typeface="Calibri" panose="020F0502020204030204" pitchFamily="34" charset="0"/>
                </a:rPr>
                <a:t>Updates to Milestone </a:t>
              </a:r>
              <a:r>
                <a:rPr lang="en-GB" sz="1200">
                  <a:solidFill>
                    <a:srgbClr val="FFFFFF"/>
                  </a:solidFill>
                  <a:latin typeface="Calibri" panose="020F0502020204030204" pitchFamily="34" charset="0"/>
                  <a:ea typeface="Calibri" panose="020F0502020204030204" pitchFamily="34" charset="0"/>
                  <a:cs typeface="Calibri" panose="020F0502020204030204" pitchFamily="34" charset="0"/>
                </a:rPr>
                <a:t>sub-section</a:t>
              </a:r>
            </a:p>
            <a:p>
              <a:pPr marL="0" marR="0" lvl="0" indent="0" algn="ctr" defTabSz="914378" rtl="0" eaLnBrk="1" fontAlgn="auto" latinLnBrk="0" hangingPunct="1">
                <a:lnSpc>
                  <a:spcPts val="1400"/>
                </a:lnSpc>
                <a:spcBef>
                  <a:spcPts val="0"/>
                </a:spcBef>
                <a:spcAft>
                  <a:spcPts val="0"/>
                </a:spcAft>
                <a:buClrTx/>
                <a:buSzPts val="2400"/>
                <a:buFontTx/>
                <a:buNone/>
                <a:tabLst/>
                <a:defRPr/>
              </a:pPr>
              <a:r>
                <a:rPr lang="en-GB" sz="1200">
                  <a:solidFill>
                    <a:srgbClr val="FFFFFF"/>
                  </a:solidFill>
                  <a:latin typeface="Calibri" panose="020F0502020204030204" pitchFamily="34" charset="0"/>
                  <a:ea typeface="Calibri" panose="020F0502020204030204" pitchFamily="34" charset="0"/>
                  <a:cs typeface="Calibri" panose="020F0502020204030204" pitchFamily="34" charset="0"/>
                </a:rPr>
                <a:t>and click the </a:t>
              </a:r>
              <a:r>
                <a:rPr lang="en-GB" sz="1200" b="1">
                  <a:solidFill>
                    <a:srgbClr val="FFFFFF"/>
                  </a:solidFill>
                  <a:latin typeface="Calibri" panose="020F0502020204030204" pitchFamily="34" charset="0"/>
                  <a:ea typeface="Calibri" panose="020F0502020204030204" pitchFamily="34" charset="0"/>
                  <a:cs typeface="Calibri" panose="020F0502020204030204" pitchFamily="34" charset="0"/>
                </a:rPr>
                <a:t>pencil icon </a:t>
              </a:r>
              <a:r>
                <a:rPr lang="en-GB" sz="1200">
                  <a:solidFill>
                    <a:srgbClr val="FFFFFF"/>
                  </a:solidFill>
                  <a:latin typeface="Calibri" panose="020F0502020204030204" pitchFamily="34" charset="0"/>
                  <a:ea typeface="Calibri" panose="020F0502020204030204" pitchFamily="34" charset="0"/>
                  <a:cs typeface="Calibri" panose="020F0502020204030204" pitchFamily="34" charset="0"/>
                </a:rPr>
                <a:t>to edit the fields</a:t>
              </a:r>
              <a:endParaRPr kumimoji="0" lang="en-GB" sz="1200" b="1"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Oval 7">
              <a:extLst>
                <a:ext uri="{FF2B5EF4-FFF2-40B4-BE49-F238E27FC236}">
                  <a16:creationId xmlns:a16="http://schemas.microsoft.com/office/drawing/2014/main" id="{54156A5B-547C-9F07-B387-481842D4E904}"/>
                </a:ext>
              </a:extLst>
            </p:cNvPr>
            <p:cNvSpPr/>
            <p:nvPr/>
          </p:nvSpPr>
          <p:spPr>
            <a:xfrm>
              <a:off x="4283564" y="2978687"/>
              <a:ext cx="396000" cy="396000"/>
            </a:xfrm>
            <a:prstGeom prst="ellipse">
              <a:avLst/>
            </a:prstGeom>
            <a:solidFill>
              <a:srgbClr val="FFFFFF"/>
            </a:solidFill>
            <a:ln w="12700" cap="flat" cmpd="sng" algn="ctr">
              <a:solidFill>
                <a:schemeClr val="accent1"/>
              </a:solidFill>
              <a:prstDash val="solid"/>
            </a:ln>
            <a:effectLst/>
          </p:spPr>
          <p:txBody>
            <a:bodyPr wrap="none" lIns="72000" tIns="0" rIns="72000" b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800" b="1" kern="0">
                  <a:solidFill>
                    <a:srgbClr val="3F4444"/>
                  </a:solidFill>
                  <a:latin typeface="Calibri"/>
                  <a:cs typeface="Calibri" panose="020F0502020204030204" pitchFamily="34" charset="0"/>
                </a:rPr>
                <a:t>10</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cxnSp>
        <p:nvCxnSpPr>
          <p:cNvPr id="9" name="Connector: Elbow 8">
            <a:extLst>
              <a:ext uri="{FF2B5EF4-FFF2-40B4-BE49-F238E27FC236}">
                <a16:creationId xmlns:a16="http://schemas.microsoft.com/office/drawing/2014/main" id="{AF173C1B-9D75-042C-B8E2-2AEBFA02776F}"/>
              </a:ext>
            </a:extLst>
          </p:cNvPr>
          <p:cNvCxnSpPr>
            <a:cxnSpLocks/>
            <a:stCxn id="7" idx="3"/>
            <a:endCxn id="10" idx="1"/>
          </p:cNvCxnSpPr>
          <p:nvPr/>
        </p:nvCxnSpPr>
        <p:spPr>
          <a:xfrm flipV="1">
            <a:off x="4151854" y="4334095"/>
            <a:ext cx="7160427" cy="208755"/>
          </a:xfrm>
          <a:prstGeom prst="bentConnector3">
            <a:avLst>
              <a:gd name="adj1" fmla="val 50000"/>
            </a:avLst>
          </a:prstGeom>
          <a:noFill/>
          <a:ln w="19050" cap="flat" cmpd="sng" algn="ctr">
            <a:solidFill>
              <a:schemeClr val="accent2"/>
            </a:solidFill>
            <a:prstDash val="dash"/>
            <a:tailEnd type="triangle"/>
          </a:ln>
          <a:effectLst/>
        </p:spPr>
      </p:cxnSp>
      <p:pic>
        <p:nvPicPr>
          <p:cNvPr id="10" name="Picture 9" descr="A black screen with a pencil and a line&#10;&#10;Description automatically generated">
            <a:extLst>
              <a:ext uri="{FF2B5EF4-FFF2-40B4-BE49-F238E27FC236}">
                <a16:creationId xmlns:a16="http://schemas.microsoft.com/office/drawing/2014/main" id="{990F26C8-29EB-346B-1837-329292C16ED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29879" t="4314" b="33235"/>
          <a:stretch/>
        </p:blipFill>
        <p:spPr>
          <a:xfrm>
            <a:off x="11312281" y="4192984"/>
            <a:ext cx="354896" cy="282221"/>
          </a:xfrm>
          <a:prstGeom prst="rect">
            <a:avLst/>
          </a:prstGeom>
          <a:solidFill>
            <a:schemeClr val="bg1"/>
          </a:solidFill>
          <a:ln w="19050">
            <a:solidFill>
              <a:schemeClr val="accent2"/>
            </a:solidFill>
          </a:ln>
        </p:spPr>
      </p:pic>
      <p:pic>
        <p:nvPicPr>
          <p:cNvPr id="12" name="Picture 11">
            <a:extLst>
              <a:ext uri="{FF2B5EF4-FFF2-40B4-BE49-F238E27FC236}">
                <a16:creationId xmlns:a16="http://schemas.microsoft.com/office/drawing/2014/main" id="{6E67C29D-94EF-A76F-F24A-E288BC41F11F}"/>
              </a:ext>
            </a:extLst>
          </p:cNvPr>
          <p:cNvPicPr>
            <a:picLocks noChangeAspect="1"/>
          </p:cNvPicPr>
          <p:nvPr/>
        </p:nvPicPr>
        <p:blipFill>
          <a:blip r:embed="rId7"/>
          <a:stretch>
            <a:fillRect/>
          </a:stretch>
        </p:blipFill>
        <p:spPr>
          <a:xfrm>
            <a:off x="7567436" y="5211206"/>
            <a:ext cx="1375046" cy="196435"/>
          </a:xfrm>
          <a:prstGeom prst="rect">
            <a:avLst/>
          </a:prstGeom>
          <a:ln w="19050">
            <a:solidFill>
              <a:srgbClr val="F0AB00"/>
            </a:solidFill>
          </a:ln>
        </p:spPr>
      </p:pic>
    </p:spTree>
    <p:extLst>
      <p:ext uri="{BB962C8B-B14F-4D97-AF65-F5344CB8AC3E}">
        <p14:creationId xmlns:p14="http://schemas.microsoft.com/office/powerpoint/2010/main" val="13365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5123C-568D-FFF6-3EEB-05BCD9D02874}"/>
            </a:ext>
          </a:extLst>
        </p:cNvPr>
        <p:cNvGrpSpPr/>
        <p:nvPr/>
      </p:nvGrpSpPr>
      <p:grpSpPr>
        <a:xfrm>
          <a:off x="0" y="0"/>
          <a:ext cx="0" cy="0"/>
          <a:chOff x="0" y="0"/>
          <a:chExt cx="0" cy="0"/>
        </a:xfrm>
      </p:grpSpPr>
      <p:pic>
        <p:nvPicPr>
          <p:cNvPr id="64" name="Picture 63">
            <a:extLst>
              <a:ext uri="{FF2B5EF4-FFF2-40B4-BE49-F238E27FC236}">
                <a16:creationId xmlns:a16="http://schemas.microsoft.com/office/drawing/2014/main" id="{CCD67D71-9511-4213-1239-A990C9149C1E}"/>
              </a:ext>
            </a:extLst>
          </p:cNvPr>
          <p:cNvPicPr>
            <a:picLocks noChangeAspect="1"/>
          </p:cNvPicPr>
          <p:nvPr/>
        </p:nvPicPr>
        <p:blipFill>
          <a:blip r:embed="rId3"/>
          <a:stretch>
            <a:fillRect/>
          </a:stretch>
        </p:blipFill>
        <p:spPr>
          <a:xfrm>
            <a:off x="6852012" y="3929691"/>
            <a:ext cx="4932000" cy="2246257"/>
          </a:xfrm>
          <a:prstGeom prst="rect">
            <a:avLst/>
          </a:prstGeom>
          <a:ln w="12700">
            <a:solidFill>
              <a:schemeClr val="accent2"/>
            </a:solidFill>
          </a:ln>
        </p:spPr>
      </p:pic>
      <p:pic>
        <p:nvPicPr>
          <p:cNvPr id="59" name="Picture 58">
            <a:extLst>
              <a:ext uri="{FF2B5EF4-FFF2-40B4-BE49-F238E27FC236}">
                <a16:creationId xmlns:a16="http://schemas.microsoft.com/office/drawing/2014/main" id="{0563126F-BCC5-7F3C-2DF2-4BF778627E37}"/>
              </a:ext>
            </a:extLst>
          </p:cNvPr>
          <p:cNvPicPr>
            <a:picLocks noChangeAspect="1"/>
          </p:cNvPicPr>
          <p:nvPr/>
        </p:nvPicPr>
        <p:blipFill>
          <a:blip r:embed="rId4"/>
          <a:stretch>
            <a:fillRect/>
          </a:stretch>
        </p:blipFill>
        <p:spPr>
          <a:xfrm>
            <a:off x="6852012" y="1513190"/>
            <a:ext cx="4932000" cy="2242286"/>
          </a:xfrm>
          <a:prstGeom prst="rect">
            <a:avLst/>
          </a:prstGeom>
          <a:ln w="12700">
            <a:solidFill>
              <a:schemeClr val="accent2"/>
            </a:solidFill>
          </a:ln>
        </p:spPr>
      </p:pic>
      <p:sp>
        <p:nvSpPr>
          <p:cNvPr id="11" name="Slide Number Placeholder 10">
            <a:extLst>
              <a:ext uri="{FF2B5EF4-FFF2-40B4-BE49-F238E27FC236}">
                <a16:creationId xmlns:a16="http://schemas.microsoft.com/office/drawing/2014/main" id="{6BBEBCBE-9226-6E30-91F6-326CEE124ADF}"/>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3" name="Title 6">
            <a:extLst>
              <a:ext uri="{FF2B5EF4-FFF2-40B4-BE49-F238E27FC236}">
                <a16:creationId xmlns:a16="http://schemas.microsoft.com/office/drawing/2014/main" id="{77B126F3-7656-8D56-C771-B4CA092446F3}"/>
              </a:ext>
            </a:extLst>
          </p:cNvPr>
          <p:cNvSpPr txBox="1">
            <a:spLocks/>
          </p:cNvSpPr>
          <p:nvPr/>
        </p:nvSpPr>
        <p:spPr>
          <a:xfrm>
            <a:off x="407987" y="404812"/>
            <a:ext cx="1152048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provide </a:t>
            </a:r>
            <a:r>
              <a:rPr kumimoji="0" lang="en-GB" sz="3000" b="0" i="0" u="none" strike="noStrike" kern="1200" cap="none" spc="0" normalizeH="0" baseline="0" noProof="0">
                <a:ln>
                  <a:noFill/>
                </a:ln>
                <a:solidFill>
                  <a:srgbClr val="3F4444"/>
                </a:solidFill>
                <a:effectLst/>
                <a:uLnTx/>
                <a:uFillTx/>
                <a:latin typeface="Calisto MT"/>
                <a:ea typeface="+mj-ea"/>
                <a:cs typeface="Calibri" panose="020F0502020204030204" pitchFamily="34" charset="0"/>
              </a:rPr>
              <a:t>a Project Status Update</a:t>
            </a:r>
            <a:endParaRPr kumimoji="0" lang="en-GB" sz="3000" b="0" i="0" u="none" strike="noStrike" kern="1200" cap="none" spc="0" normalizeH="0" baseline="0" noProof="0">
              <a:ln>
                <a:noFill/>
              </a:ln>
              <a:solidFill>
                <a:srgbClr val="3F4444"/>
              </a:solidFill>
              <a:effectLst/>
              <a:uLnTx/>
              <a:uFillTx/>
              <a:latin typeface="Calisto MT"/>
              <a:ea typeface="+mj-ea"/>
              <a:cs typeface="+mj-cs"/>
            </a:endParaRPr>
          </a:p>
        </p:txBody>
      </p:sp>
      <p:grpSp>
        <p:nvGrpSpPr>
          <p:cNvPr id="26" name="Group 25">
            <a:extLst>
              <a:ext uri="{FF2B5EF4-FFF2-40B4-BE49-F238E27FC236}">
                <a16:creationId xmlns:a16="http://schemas.microsoft.com/office/drawing/2014/main" id="{8EBA1EAA-6336-A910-9EC4-5726C808F557}"/>
              </a:ext>
            </a:extLst>
          </p:cNvPr>
          <p:cNvGrpSpPr/>
          <p:nvPr/>
        </p:nvGrpSpPr>
        <p:grpSpPr>
          <a:xfrm>
            <a:off x="407987" y="1596367"/>
            <a:ext cx="3738645" cy="956755"/>
            <a:chOff x="4285757" y="3006458"/>
            <a:chExt cx="2624206" cy="671561"/>
          </a:xfrm>
        </p:grpSpPr>
        <p:sp>
          <p:nvSpPr>
            <p:cNvPr id="27" name="Rounded Rectangle 4">
              <a:extLst>
                <a:ext uri="{FF2B5EF4-FFF2-40B4-BE49-F238E27FC236}">
                  <a16:creationId xmlns:a16="http://schemas.microsoft.com/office/drawing/2014/main" id="{73B58AAC-3EE3-EF3E-20EF-0FAE74738E4A}"/>
                </a:ext>
              </a:extLst>
            </p:cNvPr>
            <p:cNvSpPr/>
            <p:nvPr/>
          </p:nvSpPr>
          <p:spPr>
            <a:xfrm>
              <a:off x="4509418" y="3204458"/>
              <a:ext cx="2400545" cy="473561"/>
            </a:xfrm>
            <a:prstGeom prst="roundRect">
              <a:avLst>
                <a:gd name="adj" fmla="val 0"/>
              </a:avLst>
            </a:prstGeom>
            <a:solidFill>
              <a:schemeClr val="accent1"/>
            </a:solidFill>
            <a:ln w="6350" cap="flat" cmpd="sng" algn="ctr">
              <a:noFill/>
              <a:prstDash val="solid"/>
            </a:ln>
            <a:effectLst/>
          </p:spPr>
          <p:txBody>
            <a:bodyPr tIns="0" bIns="3600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lang="en-GB" sz="1200" kern="0">
                  <a:solidFill>
                    <a:srgbClr val="FFFFFF"/>
                  </a:solidFill>
                  <a:latin typeface="Calibri" panose="020F0502020204030204" pitchFamily="34" charset="0"/>
                  <a:ea typeface="Calibri" panose="020F0502020204030204" pitchFamily="34" charset="0"/>
                  <a:cs typeface="Calibri" panose="020F0502020204030204" pitchFamily="34" charset="0"/>
                </a:rPr>
                <a:t>  If the </a:t>
              </a:r>
              <a:r>
                <a:rPr lang="en-GB" sz="1200" b="1" kern="0">
                  <a:solidFill>
                    <a:srgbClr val="FFFFFF"/>
                  </a:solidFill>
                  <a:latin typeface="Calibri" panose="020F0502020204030204" pitchFamily="34" charset="0"/>
                  <a:ea typeface="Calibri" panose="020F0502020204030204" pitchFamily="34" charset="0"/>
                  <a:cs typeface="Calibri" panose="020F0502020204030204" pitchFamily="34" charset="0"/>
                </a:rPr>
                <a:t>Planned Finish Date </a:t>
              </a:r>
              <a:r>
                <a:rPr lang="en-GB" sz="1200" kern="0">
                  <a:solidFill>
                    <a:srgbClr val="FFFFFF"/>
                  </a:solidFill>
                  <a:latin typeface="Calibri" panose="020F0502020204030204" pitchFamily="34" charset="0"/>
                  <a:ea typeface="Calibri" panose="020F0502020204030204" pitchFamily="34" charset="0"/>
                  <a:cs typeface="Calibri" panose="020F0502020204030204" pitchFamily="34" charset="0"/>
                </a:rPr>
                <a:t>needs to be changed, add a new date in the ‘</a:t>
              </a:r>
              <a:r>
                <a:rPr lang="en-GB" sz="1200" b="1" kern="0">
                  <a:solidFill>
                    <a:srgbClr val="FFFFFF"/>
                  </a:solidFill>
                  <a:latin typeface="Calibri" panose="020F0502020204030204" pitchFamily="34" charset="0"/>
                  <a:ea typeface="Calibri" panose="020F0502020204030204" pitchFamily="34" charset="0"/>
                  <a:cs typeface="Calibri" panose="020F0502020204030204" pitchFamily="34" charset="0"/>
                </a:rPr>
                <a:t>Updated Date</a:t>
              </a:r>
              <a:r>
                <a:rPr lang="en-GB" sz="1200" kern="0">
                  <a:solidFill>
                    <a:srgbClr val="FFFFFF"/>
                  </a:solidFill>
                  <a:latin typeface="Calibri" panose="020F0502020204030204" pitchFamily="34" charset="0"/>
                  <a:ea typeface="Calibri" panose="020F0502020204030204" pitchFamily="34" charset="0"/>
                  <a:cs typeface="Calibri" panose="020F0502020204030204" pitchFamily="34" charset="0"/>
                </a:rPr>
                <a:t>’ field</a:t>
              </a:r>
            </a:p>
          </p:txBody>
        </p:sp>
        <p:sp>
          <p:nvSpPr>
            <p:cNvPr id="28" name="Oval 27">
              <a:extLst>
                <a:ext uri="{FF2B5EF4-FFF2-40B4-BE49-F238E27FC236}">
                  <a16:creationId xmlns:a16="http://schemas.microsoft.com/office/drawing/2014/main" id="{E6FEED09-CE34-EE7B-8C75-DB8631185DA4}"/>
                </a:ext>
              </a:extLst>
            </p:cNvPr>
            <p:cNvSpPr/>
            <p:nvPr/>
          </p:nvSpPr>
          <p:spPr>
            <a:xfrm>
              <a:off x="4285757" y="3006458"/>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11</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sp>
        <p:nvSpPr>
          <p:cNvPr id="5" name="TextBox 4">
            <a:extLst>
              <a:ext uri="{FF2B5EF4-FFF2-40B4-BE49-F238E27FC236}">
                <a16:creationId xmlns:a16="http://schemas.microsoft.com/office/drawing/2014/main" id="{99758466-3015-B2E5-DC6E-70EFD7235B7E}"/>
              </a:ext>
            </a:extLst>
          </p:cNvPr>
          <p:cNvSpPr txBox="1"/>
          <p:nvPr/>
        </p:nvSpPr>
        <p:spPr>
          <a:xfrm>
            <a:off x="407988" y="934071"/>
            <a:ext cx="4328399" cy="369332"/>
          </a:xfrm>
          <a:prstGeom prst="rect">
            <a:avLst/>
          </a:prstGeom>
          <a:noFill/>
        </p:spPr>
        <p:txBody>
          <a:bodyPr wrap="square" lIns="72000" tIns="45720" rIns="3600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rPr>
              <a:t>Updates to Milestone - Planned Finish Date</a:t>
            </a:r>
          </a:p>
        </p:txBody>
      </p:sp>
      <p:cxnSp>
        <p:nvCxnSpPr>
          <p:cNvPr id="25" name="Straight Arrow Connector 24">
            <a:extLst>
              <a:ext uri="{FF2B5EF4-FFF2-40B4-BE49-F238E27FC236}">
                <a16:creationId xmlns:a16="http://schemas.microsoft.com/office/drawing/2014/main" id="{355F4B9A-DAE9-B495-CBCC-8A0C3CC7CF5F}"/>
              </a:ext>
            </a:extLst>
          </p:cNvPr>
          <p:cNvCxnSpPr>
            <a:cxnSpLocks/>
            <a:stCxn id="27" idx="3"/>
            <a:endCxn id="30" idx="1"/>
          </p:cNvCxnSpPr>
          <p:nvPr/>
        </p:nvCxnSpPr>
        <p:spPr>
          <a:xfrm>
            <a:off x="4146632" y="2215787"/>
            <a:ext cx="3934686" cy="248501"/>
          </a:xfrm>
          <a:prstGeom prst="bentConnector3">
            <a:avLst>
              <a:gd name="adj1" fmla="val 50000"/>
            </a:avLst>
          </a:prstGeom>
          <a:ln w="19050">
            <a:solidFill>
              <a:schemeClr val="accent1"/>
            </a:solidFill>
            <a:prstDash val="dash"/>
            <a:tailEnd type="triangle"/>
          </a:ln>
          <a:effectLst/>
        </p:spPr>
        <p:style>
          <a:lnRef idx="2">
            <a:schemeClr val="accent1"/>
          </a:lnRef>
          <a:fillRef idx="0">
            <a:schemeClr val="accent1"/>
          </a:fillRef>
          <a:effectRef idx="1">
            <a:schemeClr val="accent1"/>
          </a:effectRef>
          <a:fontRef idx="minor">
            <a:schemeClr val="tx1"/>
          </a:fontRef>
        </p:style>
      </p:cxnSp>
      <p:pic>
        <p:nvPicPr>
          <p:cNvPr id="30" name="Picture 29">
            <a:extLst>
              <a:ext uri="{FF2B5EF4-FFF2-40B4-BE49-F238E27FC236}">
                <a16:creationId xmlns:a16="http://schemas.microsoft.com/office/drawing/2014/main" id="{FA165BB8-ACDF-8FC0-CF39-260160654CCE}"/>
              </a:ext>
            </a:extLst>
          </p:cNvPr>
          <p:cNvPicPr>
            <a:picLocks noChangeAspect="1"/>
          </p:cNvPicPr>
          <p:nvPr/>
        </p:nvPicPr>
        <p:blipFill rotWithShape="1">
          <a:blip r:embed="rId5"/>
          <a:srcRect l="28438" t="48473" r="51901" b="46869"/>
          <a:stretch>
            <a:fillRect/>
          </a:stretch>
        </p:blipFill>
        <p:spPr>
          <a:xfrm>
            <a:off x="8081318" y="2398010"/>
            <a:ext cx="1424397" cy="132555"/>
          </a:xfrm>
          <a:prstGeom prst="rect">
            <a:avLst/>
          </a:prstGeom>
          <a:ln w="12700">
            <a:solidFill>
              <a:srgbClr val="F0AB00"/>
            </a:solidFill>
          </a:ln>
        </p:spPr>
      </p:pic>
      <p:grpSp>
        <p:nvGrpSpPr>
          <p:cNvPr id="33" name="Group 32">
            <a:extLst>
              <a:ext uri="{FF2B5EF4-FFF2-40B4-BE49-F238E27FC236}">
                <a16:creationId xmlns:a16="http://schemas.microsoft.com/office/drawing/2014/main" id="{490B3ABF-EAC2-E8B6-5A06-575E041455D0}"/>
              </a:ext>
            </a:extLst>
          </p:cNvPr>
          <p:cNvGrpSpPr/>
          <p:nvPr/>
        </p:nvGrpSpPr>
        <p:grpSpPr>
          <a:xfrm>
            <a:off x="407988" y="2968091"/>
            <a:ext cx="3738644" cy="940814"/>
            <a:chOff x="4285757" y="3006458"/>
            <a:chExt cx="2624205" cy="660372"/>
          </a:xfrm>
        </p:grpSpPr>
        <p:sp>
          <p:nvSpPr>
            <p:cNvPr id="34" name="Rounded Rectangle 4">
              <a:extLst>
                <a:ext uri="{FF2B5EF4-FFF2-40B4-BE49-F238E27FC236}">
                  <a16:creationId xmlns:a16="http://schemas.microsoft.com/office/drawing/2014/main" id="{8089F1C8-D104-A5F5-579E-B898E8C47181}"/>
                </a:ext>
              </a:extLst>
            </p:cNvPr>
            <p:cNvSpPr/>
            <p:nvPr/>
          </p:nvSpPr>
          <p:spPr>
            <a:xfrm>
              <a:off x="4509418" y="3204458"/>
              <a:ext cx="2400544" cy="462372"/>
            </a:xfrm>
            <a:prstGeom prst="roundRect">
              <a:avLst>
                <a:gd name="adj" fmla="val 0"/>
              </a:avLst>
            </a:prstGeom>
            <a:solidFill>
              <a:schemeClr val="accent1"/>
            </a:solidFill>
            <a:ln w="6350" cap="flat" cmpd="sng" algn="ctr">
              <a:noFill/>
              <a:prstDash val="solid"/>
            </a:ln>
            <a:effectLst/>
          </p:spPr>
          <p:txBody>
            <a:bodyPr tIns="0" bIns="36000" rtlCol="0" anchor="ctr">
              <a:normAutofit/>
            </a:bodyPr>
            <a:lstStyle/>
            <a:p>
              <a:pPr lvl="0" algn="ctr" defTabSz="914378">
                <a:lnSpc>
                  <a:spcPts val="1400"/>
                </a:lnSpc>
                <a:buSzPts val="2400"/>
                <a:defRPr/>
              </a:pPr>
              <a:r>
                <a:rPr lang="en-GB" sz="1200" kern="0">
                  <a:solidFill>
                    <a:srgbClr val="FFFFFF"/>
                  </a:solidFill>
                  <a:latin typeface="Calibri" panose="020F0502020204030204" pitchFamily="34" charset="0"/>
                  <a:ea typeface="Calibri" panose="020F0502020204030204" pitchFamily="34" charset="0"/>
                  <a:cs typeface="Calibri" panose="020F0502020204030204" pitchFamily="34" charset="0"/>
                </a:rPr>
                <a:t>Fill in the </a:t>
              </a:r>
              <a:r>
                <a:rPr lang="en-GB" sz="1200" b="1" kern="0">
                  <a:solidFill>
                    <a:srgbClr val="FFFFFF"/>
                  </a:solidFill>
                  <a:latin typeface="Calibri" panose="020F0502020204030204" pitchFamily="34" charset="0"/>
                  <a:ea typeface="Calibri" panose="020F0502020204030204" pitchFamily="34" charset="0"/>
                  <a:cs typeface="Calibri" panose="020F0502020204030204" pitchFamily="34" charset="0"/>
                </a:rPr>
                <a:t>Reason for Change</a:t>
              </a:r>
              <a:r>
                <a:rPr lang="en-GB" sz="1200" kern="0">
                  <a:solidFill>
                    <a:srgbClr val="FFFFFF"/>
                  </a:solidFill>
                  <a:latin typeface="Calibri" panose="020F0502020204030204" pitchFamily="34" charset="0"/>
                  <a:ea typeface="Calibri" panose="020F0502020204030204" pitchFamily="34" charset="0"/>
                  <a:cs typeface="Calibri" panose="020F0502020204030204" pitchFamily="34" charset="0"/>
                </a:rPr>
                <a:t> field by selecting a cause of the milestone delay from the picklist</a:t>
              </a:r>
            </a:p>
          </p:txBody>
        </p:sp>
        <p:sp>
          <p:nvSpPr>
            <p:cNvPr id="35" name="Oval 34">
              <a:extLst>
                <a:ext uri="{FF2B5EF4-FFF2-40B4-BE49-F238E27FC236}">
                  <a16:creationId xmlns:a16="http://schemas.microsoft.com/office/drawing/2014/main" id="{578A89B2-D964-74EA-5AEC-109A460B79E3}"/>
                </a:ext>
              </a:extLst>
            </p:cNvPr>
            <p:cNvSpPr/>
            <p:nvPr/>
          </p:nvSpPr>
          <p:spPr>
            <a:xfrm>
              <a:off x="4285757" y="3006458"/>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1</a:t>
              </a:r>
              <a:r>
                <a:rPr lang="en-GB" sz="2800" b="1" kern="0">
                  <a:solidFill>
                    <a:srgbClr val="3F4444"/>
                  </a:solidFill>
                  <a:latin typeface="Calibri"/>
                  <a:cs typeface="Calibri" panose="020F0502020204030204" pitchFamily="34" charset="0"/>
                </a:rPr>
                <a:t>2</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cxnSp>
        <p:nvCxnSpPr>
          <p:cNvPr id="36" name="Connector: Elbow 35">
            <a:extLst>
              <a:ext uri="{FF2B5EF4-FFF2-40B4-BE49-F238E27FC236}">
                <a16:creationId xmlns:a16="http://schemas.microsoft.com/office/drawing/2014/main" id="{73E19FCC-E648-8FA3-ADE7-6C02795E8FB1}"/>
              </a:ext>
            </a:extLst>
          </p:cNvPr>
          <p:cNvCxnSpPr>
            <a:cxnSpLocks/>
            <a:stCxn id="34" idx="3"/>
            <a:endCxn id="48" idx="1"/>
          </p:cNvCxnSpPr>
          <p:nvPr/>
        </p:nvCxnSpPr>
        <p:spPr>
          <a:xfrm flipV="1">
            <a:off x="4146632" y="2643791"/>
            <a:ext cx="3646549" cy="935750"/>
          </a:xfrm>
          <a:prstGeom prst="bentConnector3">
            <a:avLst>
              <a:gd name="adj1" fmla="val 50000"/>
            </a:avLst>
          </a:prstGeom>
          <a:noFill/>
          <a:ln w="19050" cap="flat" cmpd="sng" algn="ctr">
            <a:solidFill>
              <a:schemeClr val="accent2"/>
            </a:solidFill>
            <a:prstDash val="dash"/>
            <a:tailEnd type="triangle"/>
          </a:ln>
          <a:effectLst/>
        </p:spPr>
      </p:cxnSp>
      <p:sp>
        <p:nvSpPr>
          <p:cNvPr id="47" name="Rounded Rectangle 4">
            <a:extLst>
              <a:ext uri="{FF2B5EF4-FFF2-40B4-BE49-F238E27FC236}">
                <a16:creationId xmlns:a16="http://schemas.microsoft.com/office/drawing/2014/main" id="{46E163AD-C247-E199-0239-D3EBCA811005}"/>
              </a:ext>
            </a:extLst>
          </p:cNvPr>
          <p:cNvSpPr/>
          <p:nvPr/>
        </p:nvSpPr>
        <p:spPr>
          <a:xfrm>
            <a:off x="1454481" y="4985016"/>
            <a:ext cx="3600000" cy="832325"/>
          </a:xfrm>
          <a:prstGeom prst="roundRect">
            <a:avLst>
              <a:gd name="adj" fmla="val 0"/>
            </a:avLst>
          </a:prstGeom>
          <a:solidFill>
            <a:schemeClr val="tx1"/>
          </a:solidFill>
          <a:ln w="6350" cap="flat" cmpd="sng" algn="ctr">
            <a:noFill/>
            <a:prstDash val="solid"/>
          </a:ln>
          <a:effectLst/>
        </p:spPr>
        <p:txBody>
          <a:bodyPr lIns="216000" rIns="21600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lang="en-GB" sz="1200">
                <a:solidFill>
                  <a:schemeClr val="bg1"/>
                </a:solidFill>
                <a:effectLst/>
                <a:latin typeface="Calibri" panose="020F0502020204030204" pitchFamily="34" charset="0"/>
                <a:ea typeface="Calibri" panose="020F0502020204030204" pitchFamily="34" charset="0"/>
                <a:cs typeface="Arial" panose="020B0604020202020204" pitchFamily="34" charset="0"/>
              </a:rPr>
              <a:t>If none of the listed values apply and </a:t>
            </a:r>
            <a:r>
              <a:rPr kumimoji="0" lang="en-US"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Other’ </a:t>
            </a:r>
            <a:r>
              <a:rPr lang="en-US" sz="1200" kern="0">
                <a:solidFill>
                  <a:srgbClr val="FFFFFF"/>
                </a:solidFill>
                <a:latin typeface="Calibri" panose="020F0502020204030204" pitchFamily="34" charset="0"/>
                <a:ea typeface="Calibri" panose="020F0502020204030204" pitchFamily="34" charset="0"/>
                <a:cs typeface="Calibri" panose="020F0502020204030204" pitchFamily="34" charset="0"/>
              </a:rPr>
              <a:t>is </a:t>
            </a:r>
            <a:r>
              <a:rPr kumimoji="0" lang="en-US"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selected</a:t>
            </a:r>
            <a:r>
              <a:rPr lang="en-GB" sz="1200">
                <a:solidFill>
                  <a:schemeClr val="bg1"/>
                </a:solidFill>
                <a:effectLst/>
                <a:latin typeface="Calibri" panose="020F0502020204030204" pitchFamily="34" charset="0"/>
                <a:ea typeface="Calibri" panose="020F0502020204030204" pitchFamily="34" charset="0"/>
                <a:cs typeface="Arial" panose="020B0604020202020204" pitchFamily="34" charset="0"/>
              </a:rPr>
              <a:t>, new mandatory field appears: </a:t>
            </a:r>
            <a:r>
              <a:rPr lang="en-GB" sz="1200" b="1">
                <a:solidFill>
                  <a:schemeClr val="bg1"/>
                </a:solidFill>
                <a:effectLst/>
                <a:latin typeface="Calibri" panose="020F0502020204030204" pitchFamily="34" charset="0"/>
                <a:ea typeface="Calibri" panose="020F0502020204030204" pitchFamily="34" charset="0"/>
                <a:cs typeface="Arial" panose="020B0604020202020204" pitchFamily="34" charset="0"/>
              </a:rPr>
              <a:t>If ‘Other’, reason for change,</a:t>
            </a:r>
            <a:r>
              <a:rPr lang="en-GB" sz="1200" b="1">
                <a:solidFill>
                  <a:schemeClr val="bg1"/>
                </a:solidFill>
                <a:latin typeface="Calibri" panose="020F0502020204030204" pitchFamily="34" charset="0"/>
                <a:ea typeface="Calibri" panose="020F0502020204030204" pitchFamily="34" charset="0"/>
                <a:cs typeface="Arial" panose="020B0604020202020204" pitchFamily="34" charset="0"/>
              </a:rPr>
              <a:t> </a:t>
            </a:r>
            <a:r>
              <a:rPr lang="en-GB" sz="1200">
                <a:solidFill>
                  <a:schemeClr val="bg1"/>
                </a:solidFill>
              </a:rPr>
              <a:t>where the reason for the milestone change should be specified.</a:t>
            </a:r>
            <a:endParaRPr kumimoji="0" lang="en-US" sz="1200" b="0" i="0" u="none" strike="noStrike" kern="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3" name="Picture 52">
            <a:extLst>
              <a:ext uri="{FF2B5EF4-FFF2-40B4-BE49-F238E27FC236}">
                <a16:creationId xmlns:a16="http://schemas.microsoft.com/office/drawing/2014/main" id="{A850356E-0226-61F4-5154-830317DC7F88}"/>
              </a:ext>
            </a:extLst>
          </p:cNvPr>
          <p:cNvPicPr>
            <a:picLocks noChangeAspect="1"/>
          </p:cNvPicPr>
          <p:nvPr/>
        </p:nvPicPr>
        <p:blipFill>
          <a:blip r:embed="rId6"/>
          <a:srcRect r="29840"/>
          <a:stretch>
            <a:fillRect/>
          </a:stretch>
        </p:blipFill>
        <p:spPr>
          <a:xfrm>
            <a:off x="8319812" y="2718436"/>
            <a:ext cx="1528791" cy="1249246"/>
          </a:xfrm>
          <a:prstGeom prst="rect">
            <a:avLst/>
          </a:prstGeom>
          <a:effectLst>
            <a:outerShdw blurRad="50800" dist="38100" dir="5400000" algn="t" rotWithShape="0">
              <a:prstClr val="black">
                <a:alpha val="40000"/>
              </a:prstClr>
            </a:outerShdw>
          </a:effectLst>
        </p:spPr>
      </p:pic>
      <p:pic>
        <p:nvPicPr>
          <p:cNvPr id="48" name="Picture 47">
            <a:extLst>
              <a:ext uri="{FF2B5EF4-FFF2-40B4-BE49-F238E27FC236}">
                <a16:creationId xmlns:a16="http://schemas.microsoft.com/office/drawing/2014/main" id="{BDAEF81C-0926-8DFA-AABE-B784F9098AF9}"/>
              </a:ext>
            </a:extLst>
          </p:cNvPr>
          <p:cNvPicPr>
            <a:picLocks noChangeAspect="1"/>
          </p:cNvPicPr>
          <p:nvPr/>
        </p:nvPicPr>
        <p:blipFill>
          <a:blip r:embed="rId7"/>
          <a:srcRect t="4890"/>
          <a:stretch>
            <a:fillRect/>
          </a:stretch>
        </p:blipFill>
        <p:spPr>
          <a:xfrm>
            <a:off x="7793181" y="2569146"/>
            <a:ext cx="2040543" cy="149290"/>
          </a:xfrm>
          <a:prstGeom prst="rect">
            <a:avLst/>
          </a:prstGeom>
          <a:ln w="12700">
            <a:solidFill>
              <a:schemeClr val="accent2"/>
            </a:solidFill>
          </a:ln>
        </p:spPr>
      </p:pic>
      <p:cxnSp>
        <p:nvCxnSpPr>
          <p:cNvPr id="65" name="Straight Arrow Connector 24">
            <a:extLst>
              <a:ext uri="{FF2B5EF4-FFF2-40B4-BE49-F238E27FC236}">
                <a16:creationId xmlns:a16="http://schemas.microsoft.com/office/drawing/2014/main" id="{8F63721F-189A-8D7F-7B3A-EF9CEE60C22F}"/>
              </a:ext>
            </a:extLst>
          </p:cNvPr>
          <p:cNvCxnSpPr>
            <a:cxnSpLocks/>
            <a:stCxn id="47" idx="3"/>
            <a:endCxn id="67" idx="1"/>
          </p:cNvCxnSpPr>
          <p:nvPr/>
        </p:nvCxnSpPr>
        <p:spPr>
          <a:xfrm flipV="1">
            <a:off x="5054481" y="5071815"/>
            <a:ext cx="4642564" cy="329364"/>
          </a:xfrm>
          <a:prstGeom prst="bentConnector3">
            <a:avLst>
              <a:gd name="adj1" fmla="val 50000"/>
            </a:avLst>
          </a:prstGeom>
          <a:ln w="19050">
            <a:solidFill>
              <a:schemeClr val="accent1"/>
            </a:solidFill>
            <a:prstDash val="dash"/>
            <a:tailEnd type="triangle"/>
          </a:ln>
          <a:effectLst/>
        </p:spPr>
        <p:style>
          <a:lnRef idx="2">
            <a:schemeClr val="accent1"/>
          </a:lnRef>
          <a:fillRef idx="0">
            <a:schemeClr val="accent1"/>
          </a:fillRef>
          <a:effectRef idx="1">
            <a:schemeClr val="accent1"/>
          </a:effectRef>
          <a:fontRef idx="minor">
            <a:schemeClr val="tx1"/>
          </a:fontRef>
        </p:style>
      </p:cxnSp>
      <p:pic>
        <p:nvPicPr>
          <p:cNvPr id="67" name="Picture 66">
            <a:extLst>
              <a:ext uri="{FF2B5EF4-FFF2-40B4-BE49-F238E27FC236}">
                <a16:creationId xmlns:a16="http://schemas.microsoft.com/office/drawing/2014/main" id="{03BEC5E2-2F9E-C85A-E893-EA1C4BEC8E43}"/>
              </a:ext>
            </a:extLst>
          </p:cNvPr>
          <p:cNvPicPr>
            <a:picLocks noChangeAspect="1"/>
          </p:cNvPicPr>
          <p:nvPr/>
        </p:nvPicPr>
        <p:blipFill rotWithShape="1">
          <a:blip r:embed="rId8"/>
          <a:srcRect l="1143" t="12668" r="1747" b="13939"/>
          <a:stretch/>
        </p:blipFill>
        <p:spPr>
          <a:xfrm>
            <a:off x="9697045" y="4952712"/>
            <a:ext cx="1959779" cy="238206"/>
          </a:xfrm>
          <a:prstGeom prst="rect">
            <a:avLst/>
          </a:prstGeom>
          <a:ln w="19050">
            <a:solidFill>
              <a:schemeClr val="accent2"/>
            </a:solidFill>
          </a:ln>
        </p:spPr>
      </p:pic>
    </p:spTree>
    <p:extLst>
      <p:ext uri="{BB962C8B-B14F-4D97-AF65-F5344CB8AC3E}">
        <p14:creationId xmlns:p14="http://schemas.microsoft.com/office/powerpoint/2010/main" val="154361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53D5D-4C86-8F6B-C118-4E690E88A36D}"/>
            </a:ext>
          </a:extLst>
        </p:cNvPr>
        <p:cNvGrpSpPr/>
        <p:nvPr/>
      </p:nvGrpSpPr>
      <p:grpSpPr>
        <a:xfrm>
          <a:off x="0" y="0"/>
          <a:ext cx="0" cy="0"/>
          <a:chOff x="0" y="0"/>
          <a:chExt cx="0" cy="0"/>
        </a:xfrm>
      </p:grpSpPr>
      <p:pic>
        <p:nvPicPr>
          <p:cNvPr id="45" name="Picture 44">
            <a:extLst>
              <a:ext uri="{FF2B5EF4-FFF2-40B4-BE49-F238E27FC236}">
                <a16:creationId xmlns:a16="http://schemas.microsoft.com/office/drawing/2014/main" id="{B54FF19C-F8E5-9F7E-5873-A876F4D0BCF4}"/>
              </a:ext>
            </a:extLst>
          </p:cNvPr>
          <p:cNvPicPr>
            <a:picLocks noChangeAspect="1"/>
          </p:cNvPicPr>
          <p:nvPr/>
        </p:nvPicPr>
        <p:blipFill>
          <a:blip r:embed="rId3"/>
          <a:stretch>
            <a:fillRect/>
          </a:stretch>
        </p:blipFill>
        <p:spPr>
          <a:xfrm>
            <a:off x="6846790" y="3789675"/>
            <a:ext cx="4932000" cy="2242286"/>
          </a:xfrm>
          <a:prstGeom prst="rect">
            <a:avLst/>
          </a:prstGeom>
          <a:ln w="12700">
            <a:solidFill>
              <a:schemeClr val="accent2"/>
            </a:solidFill>
          </a:ln>
        </p:spPr>
      </p:pic>
      <p:pic>
        <p:nvPicPr>
          <p:cNvPr id="15" name="Picture 14">
            <a:extLst>
              <a:ext uri="{FF2B5EF4-FFF2-40B4-BE49-F238E27FC236}">
                <a16:creationId xmlns:a16="http://schemas.microsoft.com/office/drawing/2014/main" id="{DF562B21-7B8E-C957-5790-439C925F3735}"/>
              </a:ext>
            </a:extLst>
          </p:cNvPr>
          <p:cNvPicPr>
            <a:picLocks noChangeAspect="1"/>
          </p:cNvPicPr>
          <p:nvPr/>
        </p:nvPicPr>
        <p:blipFill>
          <a:blip r:embed="rId3"/>
          <a:stretch>
            <a:fillRect/>
          </a:stretch>
        </p:blipFill>
        <p:spPr>
          <a:xfrm>
            <a:off x="6846790" y="1398099"/>
            <a:ext cx="4932000" cy="2242286"/>
          </a:xfrm>
          <a:prstGeom prst="rect">
            <a:avLst/>
          </a:prstGeom>
          <a:ln w="12700">
            <a:solidFill>
              <a:schemeClr val="accent2"/>
            </a:solidFill>
          </a:ln>
        </p:spPr>
      </p:pic>
      <p:sp>
        <p:nvSpPr>
          <p:cNvPr id="11" name="Slide Number Placeholder 10">
            <a:extLst>
              <a:ext uri="{FF2B5EF4-FFF2-40B4-BE49-F238E27FC236}">
                <a16:creationId xmlns:a16="http://schemas.microsoft.com/office/drawing/2014/main" id="{92AF2F05-9337-1057-60C3-D062479B51D3}"/>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3" name="Title 6">
            <a:extLst>
              <a:ext uri="{FF2B5EF4-FFF2-40B4-BE49-F238E27FC236}">
                <a16:creationId xmlns:a16="http://schemas.microsoft.com/office/drawing/2014/main" id="{4E5C2B66-83C7-DA3D-86BB-7EA5C4545BBD}"/>
              </a:ext>
            </a:extLst>
          </p:cNvPr>
          <p:cNvSpPr txBox="1">
            <a:spLocks/>
          </p:cNvSpPr>
          <p:nvPr/>
        </p:nvSpPr>
        <p:spPr>
          <a:xfrm>
            <a:off x="407987" y="404812"/>
            <a:ext cx="1152048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provide </a:t>
            </a:r>
            <a:r>
              <a:rPr kumimoji="0" lang="en-GB" sz="3000" b="0" i="0" u="none" strike="noStrike" kern="1200" cap="none" spc="0" normalizeH="0" baseline="0" noProof="0">
                <a:ln>
                  <a:noFill/>
                </a:ln>
                <a:solidFill>
                  <a:srgbClr val="3F4444"/>
                </a:solidFill>
                <a:effectLst/>
                <a:uLnTx/>
                <a:uFillTx/>
                <a:latin typeface="Calisto MT"/>
                <a:ea typeface="+mj-ea"/>
                <a:cs typeface="Calibri" panose="020F0502020204030204" pitchFamily="34" charset="0"/>
              </a:rPr>
              <a:t>a Project Status Update</a:t>
            </a:r>
            <a:endParaRPr kumimoji="0" lang="en-GB" sz="3000" b="0" i="0" u="none" strike="noStrike" kern="1200" cap="none" spc="0" normalizeH="0" baseline="0" noProof="0">
              <a:ln>
                <a:noFill/>
              </a:ln>
              <a:solidFill>
                <a:srgbClr val="3F4444"/>
              </a:solidFill>
              <a:effectLst/>
              <a:uLnTx/>
              <a:uFillTx/>
              <a:latin typeface="Calisto MT"/>
              <a:ea typeface="+mj-ea"/>
              <a:cs typeface="+mj-cs"/>
            </a:endParaRPr>
          </a:p>
        </p:txBody>
      </p:sp>
      <p:grpSp>
        <p:nvGrpSpPr>
          <p:cNvPr id="26" name="Group 25">
            <a:extLst>
              <a:ext uri="{FF2B5EF4-FFF2-40B4-BE49-F238E27FC236}">
                <a16:creationId xmlns:a16="http://schemas.microsoft.com/office/drawing/2014/main" id="{5BA7ABF6-B19A-E08F-B1E9-8A569243259B}"/>
              </a:ext>
            </a:extLst>
          </p:cNvPr>
          <p:cNvGrpSpPr/>
          <p:nvPr/>
        </p:nvGrpSpPr>
        <p:grpSpPr>
          <a:xfrm>
            <a:off x="413210" y="2877404"/>
            <a:ext cx="3738645" cy="956755"/>
            <a:chOff x="4285757" y="3006458"/>
            <a:chExt cx="2624206" cy="671561"/>
          </a:xfrm>
        </p:grpSpPr>
        <p:sp>
          <p:nvSpPr>
            <p:cNvPr id="27" name="Rounded Rectangle 4">
              <a:extLst>
                <a:ext uri="{FF2B5EF4-FFF2-40B4-BE49-F238E27FC236}">
                  <a16:creationId xmlns:a16="http://schemas.microsoft.com/office/drawing/2014/main" id="{7E59E121-799F-1D41-ADFA-2D12535A95EE}"/>
                </a:ext>
              </a:extLst>
            </p:cNvPr>
            <p:cNvSpPr/>
            <p:nvPr/>
          </p:nvSpPr>
          <p:spPr>
            <a:xfrm>
              <a:off x="4509418" y="3204458"/>
              <a:ext cx="2400545" cy="473561"/>
            </a:xfrm>
            <a:prstGeom prst="roundRect">
              <a:avLst>
                <a:gd name="adj" fmla="val 0"/>
              </a:avLst>
            </a:prstGeom>
            <a:solidFill>
              <a:schemeClr val="accent1"/>
            </a:solidFill>
            <a:ln w="6350" cap="flat" cmpd="sng" algn="ctr">
              <a:noFill/>
              <a:prstDash val="solid"/>
            </a:ln>
            <a:effectLst/>
          </p:spPr>
          <p:txBody>
            <a:bodyPr tIns="0" bIns="36000" rtlCol="0" anchor="ctr">
              <a:normAutofit/>
            </a:bodyPr>
            <a:lstStyle/>
            <a:p>
              <a:pPr lvl="0" algn="ctr" defTabSz="914378">
                <a:lnSpc>
                  <a:spcPts val="1400"/>
                </a:lnSpc>
                <a:buSzPts val="2400"/>
                <a:defRPr/>
              </a:pPr>
              <a:r>
                <a:rPr lang="en-GB" sz="1200" kern="0">
                  <a:solidFill>
                    <a:srgbClr val="FFFFFF"/>
                  </a:solidFill>
                  <a:latin typeface="Calibri" panose="020F0502020204030204" pitchFamily="34" charset="0"/>
                  <a:ea typeface="Calibri" panose="020F0502020204030204" pitchFamily="34" charset="0"/>
                  <a:cs typeface="Calibri" panose="020F0502020204030204" pitchFamily="34" charset="0"/>
                </a:rPr>
                <a:t>Enter the date of milestone achievement in the ‘</a:t>
              </a:r>
              <a:r>
                <a:rPr lang="en-GB" sz="1200" b="1" kern="0">
                  <a:solidFill>
                    <a:srgbClr val="FFFFFF"/>
                  </a:solidFill>
                  <a:latin typeface="Calibri" panose="020F0502020204030204" pitchFamily="34" charset="0"/>
                  <a:ea typeface="Calibri" panose="020F0502020204030204" pitchFamily="34" charset="0"/>
                  <a:cs typeface="Calibri" panose="020F0502020204030204" pitchFamily="34" charset="0"/>
                </a:rPr>
                <a:t>Updated date</a:t>
              </a:r>
              <a:r>
                <a:rPr lang="en-GB" sz="1200" kern="0">
                  <a:solidFill>
                    <a:srgbClr val="FFFFFF"/>
                  </a:solidFill>
                  <a:latin typeface="Calibri" panose="020F0502020204030204" pitchFamily="34" charset="0"/>
                  <a:ea typeface="Calibri" panose="020F0502020204030204" pitchFamily="34" charset="0"/>
                  <a:cs typeface="Calibri" panose="020F0502020204030204" pitchFamily="34" charset="0"/>
                </a:rPr>
                <a:t>’ field</a:t>
              </a:r>
            </a:p>
          </p:txBody>
        </p:sp>
        <p:sp>
          <p:nvSpPr>
            <p:cNvPr id="28" name="Oval 27">
              <a:extLst>
                <a:ext uri="{FF2B5EF4-FFF2-40B4-BE49-F238E27FC236}">
                  <a16:creationId xmlns:a16="http://schemas.microsoft.com/office/drawing/2014/main" id="{99F31B1D-931C-A692-5239-139AB2445AB1}"/>
                </a:ext>
              </a:extLst>
            </p:cNvPr>
            <p:cNvSpPr/>
            <p:nvPr/>
          </p:nvSpPr>
          <p:spPr>
            <a:xfrm>
              <a:off x="4285757" y="3006458"/>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1</a:t>
              </a:r>
              <a:r>
                <a:rPr lang="en-GB" sz="2800" b="1" kern="0">
                  <a:solidFill>
                    <a:srgbClr val="3F4444"/>
                  </a:solidFill>
                  <a:latin typeface="Calibri"/>
                  <a:cs typeface="Calibri" panose="020F0502020204030204" pitchFamily="34" charset="0"/>
                </a:rPr>
                <a:t>4</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grpSp>
        <p:nvGrpSpPr>
          <p:cNvPr id="7" name="Group 6">
            <a:extLst>
              <a:ext uri="{FF2B5EF4-FFF2-40B4-BE49-F238E27FC236}">
                <a16:creationId xmlns:a16="http://schemas.microsoft.com/office/drawing/2014/main" id="{51890352-28F3-198D-AADF-EA765D856F27}"/>
              </a:ext>
            </a:extLst>
          </p:cNvPr>
          <p:cNvGrpSpPr/>
          <p:nvPr/>
        </p:nvGrpSpPr>
        <p:grpSpPr>
          <a:xfrm>
            <a:off x="407987" y="1491011"/>
            <a:ext cx="3743867" cy="1033914"/>
            <a:chOff x="4283564" y="2978687"/>
            <a:chExt cx="2627872" cy="725721"/>
          </a:xfrm>
        </p:grpSpPr>
        <p:sp>
          <p:nvSpPr>
            <p:cNvPr id="9" name="Rounded Rectangle 4">
              <a:extLst>
                <a:ext uri="{FF2B5EF4-FFF2-40B4-BE49-F238E27FC236}">
                  <a16:creationId xmlns:a16="http://schemas.microsoft.com/office/drawing/2014/main" id="{01F1D9D7-13C9-79C1-FA8C-AE51B149D47F}"/>
                </a:ext>
              </a:extLst>
            </p:cNvPr>
            <p:cNvSpPr/>
            <p:nvPr/>
          </p:nvSpPr>
          <p:spPr>
            <a:xfrm>
              <a:off x="4510891" y="3203260"/>
              <a:ext cx="2400545" cy="501148"/>
            </a:xfrm>
            <a:prstGeom prst="roundRect">
              <a:avLst>
                <a:gd name="adj" fmla="val 0"/>
              </a:avLst>
            </a:prstGeom>
            <a:solidFill>
              <a:schemeClr val="accent1"/>
            </a:solidFill>
            <a:ln w="6350" cap="flat" cmpd="sng" algn="ctr">
              <a:noFill/>
              <a:prstDash val="solid"/>
            </a:ln>
            <a:effectLst/>
          </p:spPr>
          <p:txBody>
            <a:bodyPr lIns="180000" tIns="0" rIns="180000" bIns="3600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lang="en-GB" sz="1200">
                  <a:solidFill>
                    <a:srgbClr val="FFFFFF"/>
                  </a:solidFill>
                  <a:latin typeface="Calibri" panose="020F0502020204030204" pitchFamily="34" charset="0"/>
                  <a:ea typeface="Calibri" panose="020F0502020204030204" pitchFamily="34" charset="0"/>
                  <a:cs typeface="Calibri" panose="020F0502020204030204" pitchFamily="34" charset="0"/>
                </a:rPr>
                <a:t>If you are providing the </a:t>
              </a:r>
              <a:r>
                <a:rPr kumimoji="0" lang="en-GB" sz="1200" b="1"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Actual Finish Date, </a:t>
              </a:r>
              <a:r>
                <a:rPr kumimoji="0" lang="en-GB" sz="120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check the ‘</a:t>
              </a:r>
              <a:r>
                <a:rPr kumimoji="0" lang="en-GB" sz="1200" b="1"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Milestone is achieved</a:t>
              </a:r>
              <a:r>
                <a:rPr kumimoji="0" lang="en-GB" sz="120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GB" sz="1200">
                  <a:solidFill>
                    <a:srgbClr val="FFFFFF"/>
                  </a:solidFill>
                  <a:latin typeface="Calibri" panose="020F0502020204030204" pitchFamily="34" charset="0"/>
                  <a:ea typeface="Calibri" panose="020F0502020204030204" pitchFamily="34" charset="0"/>
                  <a:cs typeface="Calibri" panose="020F0502020204030204" pitchFamily="34" charset="0"/>
                </a:rPr>
                <a:t>box</a:t>
              </a:r>
              <a:endParaRPr kumimoji="0" lang="en-GB" sz="1200" b="1"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Oval 11">
              <a:extLst>
                <a:ext uri="{FF2B5EF4-FFF2-40B4-BE49-F238E27FC236}">
                  <a16:creationId xmlns:a16="http://schemas.microsoft.com/office/drawing/2014/main" id="{BB7CDBF3-C566-4D4F-96AA-76D189E8C98B}"/>
                </a:ext>
              </a:extLst>
            </p:cNvPr>
            <p:cNvSpPr/>
            <p:nvPr/>
          </p:nvSpPr>
          <p:spPr>
            <a:xfrm>
              <a:off x="4283564" y="2978687"/>
              <a:ext cx="396000" cy="396000"/>
            </a:xfrm>
            <a:prstGeom prst="ellipse">
              <a:avLst/>
            </a:prstGeom>
            <a:solidFill>
              <a:srgbClr val="FFFFFF"/>
            </a:solidFill>
            <a:ln w="12700" cap="flat" cmpd="sng" algn="ctr">
              <a:solidFill>
                <a:schemeClr val="accent1"/>
              </a:solidFill>
              <a:prstDash val="solid"/>
            </a:ln>
            <a:effectLst/>
          </p:spPr>
          <p:txBody>
            <a:bodyPr wrap="none" lIns="72000" tIns="0" rIns="72000" b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800" b="1" kern="0">
                  <a:solidFill>
                    <a:srgbClr val="3F4444"/>
                  </a:solidFill>
                  <a:latin typeface="Calibri"/>
                  <a:cs typeface="Calibri" panose="020F0502020204030204" pitchFamily="34" charset="0"/>
                </a:rPr>
                <a:t>13</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sp>
        <p:nvSpPr>
          <p:cNvPr id="5" name="TextBox 4">
            <a:extLst>
              <a:ext uri="{FF2B5EF4-FFF2-40B4-BE49-F238E27FC236}">
                <a16:creationId xmlns:a16="http://schemas.microsoft.com/office/drawing/2014/main" id="{8BEC29E5-CA79-1E29-7942-7FC68D955B65}"/>
              </a:ext>
            </a:extLst>
          </p:cNvPr>
          <p:cNvSpPr txBox="1"/>
          <p:nvPr/>
        </p:nvSpPr>
        <p:spPr>
          <a:xfrm>
            <a:off x="407988" y="934071"/>
            <a:ext cx="5201702" cy="369332"/>
          </a:xfrm>
          <a:prstGeom prst="rect">
            <a:avLst/>
          </a:prstGeom>
          <a:noFill/>
        </p:spPr>
        <p:txBody>
          <a:bodyPr wrap="square" lIns="72000" tIns="45720" rIns="3600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rPr>
              <a:t>Updates to Milestone – Actual Finish Date</a:t>
            </a:r>
          </a:p>
        </p:txBody>
      </p:sp>
      <p:cxnSp>
        <p:nvCxnSpPr>
          <p:cNvPr id="25" name="Straight Arrow Connector 24">
            <a:extLst>
              <a:ext uri="{FF2B5EF4-FFF2-40B4-BE49-F238E27FC236}">
                <a16:creationId xmlns:a16="http://schemas.microsoft.com/office/drawing/2014/main" id="{88A88D42-0C40-ADE4-ACDB-8F18948E7F63}"/>
              </a:ext>
            </a:extLst>
          </p:cNvPr>
          <p:cNvCxnSpPr>
            <a:cxnSpLocks/>
            <a:stCxn id="27" idx="3"/>
            <a:endCxn id="16" idx="2"/>
          </p:cNvCxnSpPr>
          <p:nvPr/>
        </p:nvCxnSpPr>
        <p:spPr>
          <a:xfrm flipV="1">
            <a:off x="4151855" y="2433254"/>
            <a:ext cx="4665559" cy="1063570"/>
          </a:xfrm>
          <a:prstGeom prst="bentConnector2">
            <a:avLst/>
          </a:prstGeom>
          <a:ln w="19050">
            <a:solidFill>
              <a:schemeClr val="accent2"/>
            </a:solidFill>
            <a:prstDash val="dash"/>
            <a:tailEnd type="triangle"/>
          </a:ln>
          <a:effectLst/>
        </p:spPr>
        <p:style>
          <a:lnRef idx="2">
            <a:schemeClr val="accent1"/>
          </a:lnRef>
          <a:fillRef idx="0">
            <a:schemeClr val="accent1"/>
          </a:fillRef>
          <a:effectRef idx="1">
            <a:schemeClr val="accent1"/>
          </a:effectRef>
          <a:fontRef idx="minor">
            <a:schemeClr val="tx1"/>
          </a:fontRef>
        </p:style>
      </p:cxnSp>
      <p:pic>
        <p:nvPicPr>
          <p:cNvPr id="31" name="Picture 30">
            <a:extLst>
              <a:ext uri="{FF2B5EF4-FFF2-40B4-BE49-F238E27FC236}">
                <a16:creationId xmlns:a16="http://schemas.microsoft.com/office/drawing/2014/main" id="{D9A48246-BA67-CA0D-2C5D-5D54B83117A1}"/>
              </a:ext>
            </a:extLst>
          </p:cNvPr>
          <p:cNvPicPr>
            <a:picLocks noChangeAspect="1"/>
          </p:cNvPicPr>
          <p:nvPr/>
        </p:nvPicPr>
        <p:blipFill>
          <a:blip r:embed="rId4"/>
          <a:stretch>
            <a:fillRect/>
          </a:stretch>
        </p:blipFill>
        <p:spPr>
          <a:xfrm>
            <a:off x="10254005" y="2261259"/>
            <a:ext cx="1110153" cy="171995"/>
          </a:xfrm>
          <a:prstGeom prst="rect">
            <a:avLst/>
          </a:prstGeom>
          <a:ln w="19050">
            <a:solidFill>
              <a:srgbClr val="F0AB00"/>
            </a:solidFill>
          </a:ln>
        </p:spPr>
      </p:pic>
      <p:grpSp>
        <p:nvGrpSpPr>
          <p:cNvPr id="33" name="Group 32">
            <a:extLst>
              <a:ext uri="{FF2B5EF4-FFF2-40B4-BE49-F238E27FC236}">
                <a16:creationId xmlns:a16="http://schemas.microsoft.com/office/drawing/2014/main" id="{4955ACBC-1813-2861-B55B-46DE6FFD738C}"/>
              </a:ext>
            </a:extLst>
          </p:cNvPr>
          <p:cNvGrpSpPr/>
          <p:nvPr/>
        </p:nvGrpSpPr>
        <p:grpSpPr>
          <a:xfrm>
            <a:off x="413210" y="4851302"/>
            <a:ext cx="3738644" cy="940814"/>
            <a:chOff x="4285757" y="3006458"/>
            <a:chExt cx="2624205" cy="660372"/>
          </a:xfrm>
        </p:grpSpPr>
        <p:sp>
          <p:nvSpPr>
            <p:cNvPr id="34" name="Rounded Rectangle 4">
              <a:extLst>
                <a:ext uri="{FF2B5EF4-FFF2-40B4-BE49-F238E27FC236}">
                  <a16:creationId xmlns:a16="http://schemas.microsoft.com/office/drawing/2014/main" id="{5E8E6015-458E-5491-A0D9-DC2E3F5DD694}"/>
                </a:ext>
              </a:extLst>
            </p:cNvPr>
            <p:cNvSpPr/>
            <p:nvPr/>
          </p:nvSpPr>
          <p:spPr>
            <a:xfrm>
              <a:off x="4509418" y="3204458"/>
              <a:ext cx="2400544" cy="462372"/>
            </a:xfrm>
            <a:prstGeom prst="roundRect">
              <a:avLst>
                <a:gd name="adj" fmla="val 0"/>
              </a:avLst>
            </a:prstGeom>
            <a:solidFill>
              <a:schemeClr val="accent1"/>
            </a:solidFill>
            <a:ln w="6350" cap="flat" cmpd="sng" algn="ctr">
              <a:noFill/>
              <a:prstDash val="solid"/>
            </a:ln>
            <a:effectLst/>
          </p:spPr>
          <p:txBody>
            <a:bodyPr tIns="0" bIns="36000" rtlCol="0" anchor="ctr">
              <a:normAutofit/>
            </a:bodyPr>
            <a:lstStyle/>
            <a:p>
              <a:pPr lvl="0" algn="ctr" defTabSz="914378">
                <a:lnSpc>
                  <a:spcPts val="1400"/>
                </a:lnSpc>
                <a:buSzPts val="2400"/>
                <a:defRPr/>
              </a:pPr>
              <a:r>
                <a:rPr lang="en-GB" sz="1200" kern="0">
                  <a:solidFill>
                    <a:srgbClr val="FFFFFF"/>
                  </a:solidFill>
                  <a:latin typeface="Calibri" panose="020F0502020204030204" pitchFamily="34" charset="0"/>
                  <a:ea typeface="Calibri" panose="020F0502020204030204" pitchFamily="34" charset="0"/>
                  <a:cs typeface="Calibri" panose="020F0502020204030204" pitchFamily="34" charset="0"/>
                </a:rPr>
                <a:t>Fill in the </a:t>
              </a:r>
              <a:r>
                <a:rPr lang="en-GB" sz="1200" b="1" kern="0">
                  <a:solidFill>
                    <a:srgbClr val="FFFFFF"/>
                  </a:solidFill>
                  <a:latin typeface="Calibri" panose="020F0502020204030204" pitchFamily="34" charset="0"/>
                  <a:ea typeface="Calibri" panose="020F0502020204030204" pitchFamily="34" charset="0"/>
                  <a:cs typeface="Calibri" panose="020F0502020204030204" pitchFamily="34" charset="0"/>
                </a:rPr>
                <a:t>Reason for Change </a:t>
              </a:r>
              <a:r>
                <a:rPr lang="en-GB" sz="1200" kern="0">
                  <a:solidFill>
                    <a:srgbClr val="FFFFFF"/>
                  </a:solidFill>
                  <a:latin typeface="Calibri" panose="020F0502020204030204" pitchFamily="34" charset="0"/>
                  <a:ea typeface="Calibri" panose="020F0502020204030204" pitchFamily="34" charset="0"/>
                  <a:cs typeface="Calibri" panose="020F0502020204030204" pitchFamily="34" charset="0"/>
                </a:rPr>
                <a:t>field by selecting ‘</a:t>
              </a:r>
              <a:r>
                <a:rPr lang="en-GB" sz="1200" b="1" kern="0">
                  <a:solidFill>
                    <a:srgbClr val="FFFFFF"/>
                  </a:solidFill>
                  <a:latin typeface="Calibri" panose="020F0502020204030204" pitchFamily="34" charset="0"/>
                  <a:ea typeface="Calibri" panose="020F0502020204030204" pitchFamily="34" charset="0"/>
                  <a:cs typeface="Calibri" panose="020F0502020204030204" pitchFamily="34" charset="0"/>
                </a:rPr>
                <a:t>Milestone achieved</a:t>
              </a:r>
              <a:r>
                <a:rPr lang="en-GB" sz="1200" kern="0">
                  <a:solidFill>
                    <a:srgbClr val="FFFFFF"/>
                  </a:solidFill>
                  <a:latin typeface="Calibri" panose="020F0502020204030204" pitchFamily="34" charset="0"/>
                  <a:ea typeface="Calibri" panose="020F0502020204030204" pitchFamily="34" charset="0"/>
                  <a:cs typeface="Calibri" panose="020F0502020204030204" pitchFamily="34" charset="0"/>
                </a:rPr>
                <a:t>’ from the picklist</a:t>
              </a:r>
            </a:p>
          </p:txBody>
        </p:sp>
        <p:sp>
          <p:nvSpPr>
            <p:cNvPr id="35" name="Oval 34">
              <a:extLst>
                <a:ext uri="{FF2B5EF4-FFF2-40B4-BE49-F238E27FC236}">
                  <a16:creationId xmlns:a16="http://schemas.microsoft.com/office/drawing/2014/main" id="{CD7A9456-8833-1CF9-89EE-433FCA8C6EA5}"/>
                </a:ext>
              </a:extLst>
            </p:cNvPr>
            <p:cNvSpPr/>
            <p:nvPr/>
          </p:nvSpPr>
          <p:spPr>
            <a:xfrm>
              <a:off x="4285757" y="3006458"/>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1</a:t>
              </a:r>
              <a:r>
                <a:rPr lang="en-GB" sz="2800" b="1" kern="0">
                  <a:solidFill>
                    <a:srgbClr val="3F4444"/>
                  </a:solidFill>
                  <a:latin typeface="Calibri"/>
                  <a:cs typeface="Calibri" panose="020F0502020204030204" pitchFamily="34" charset="0"/>
                </a:rPr>
                <a:t>5</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cxnSp>
        <p:nvCxnSpPr>
          <p:cNvPr id="36" name="Connector: Elbow 35">
            <a:extLst>
              <a:ext uri="{FF2B5EF4-FFF2-40B4-BE49-F238E27FC236}">
                <a16:creationId xmlns:a16="http://schemas.microsoft.com/office/drawing/2014/main" id="{4226FDC9-CF0A-5373-74AF-9E564551E7BA}"/>
              </a:ext>
            </a:extLst>
          </p:cNvPr>
          <p:cNvCxnSpPr>
            <a:cxnSpLocks/>
            <a:stCxn id="34" idx="3"/>
          </p:cNvCxnSpPr>
          <p:nvPr/>
        </p:nvCxnSpPr>
        <p:spPr>
          <a:xfrm>
            <a:off x="4151854" y="5462752"/>
            <a:ext cx="4167958" cy="485985"/>
          </a:xfrm>
          <a:prstGeom prst="bentConnector3">
            <a:avLst>
              <a:gd name="adj1" fmla="val 50000"/>
            </a:avLst>
          </a:prstGeom>
          <a:noFill/>
          <a:ln w="19050" cap="flat" cmpd="sng" algn="ctr">
            <a:solidFill>
              <a:schemeClr val="accent1"/>
            </a:solidFill>
            <a:prstDash val="dash"/>
            <a:tailEnd type="triangle"/>
          </a:ln>
          <a:effectLst/>
        </p:spPr>
      </p:cxnSp>
      <p:pic>
        <p:nvPicPr>
          <p:cNvPr id="16" name="Picture 15">
            <a:extLst>
              <a:ext uri="{FF2B5EF4-FFF2-40B4-BE49-F238E27FC236}">
                <a16:creationId xmlns:a16="http://schemas.microsoft.com/office/drawing/2014/main" id="{147AE71D-0E74-A075-81F4-CF5E980264F1}"/>
              </a:ext>
            </a:extLst>
          </p:cNvPr>
          <p:cNvPicPr>
            <a:picLocks noChangeAspect="1"/>
          </p:cNvPicPr>
          <p:nvPr/>
        </p:nvPicPr>
        <p:blipFill rotWithShape="1">
          <a:blip r:embed="rId5"/>
          <a:srcRect l="28438" t="48473" r="51901" b="46869"/>
          <a:stretch>
            <a:fillRect/>
          </a:stretch>
        </p:blipFill>
        <p:spPr>
          <a:xfrm>
            <a:off x="8009685" y="2282919"/>
            <a:ext cx="1615458" cy="150335"/>
          </a:xfrm>
          <a:prstGeom prst="rect">
            <a:avLst/>
          </a:prstGeom>
          <a:ln w="12700">
            <a:solidFill>
              <a:srgbClr val="F0AB00"/>
            </a:solidFill>
          </a:ln>
        </p:spPr>
      </p:pic>
      <p:cxnSp>
        <p:nvCxnSpPr>
          <p:cNvPr id="43" name="Connector: Elbow 42">
            <a:extLst>
              <a:ext uri="{FF2B5EF4-FFF2-40B4-BE49-F238E27FC236}">
                <a16:creationId xmlns:a16="http://schemas.microsoft.com/office/drawing/2014/main" id="{E18B851A-F142-B3CE-CBEF-502B962B5FDC}"/>
              </a:ext>
            </a:extLst>
          </p:cNvPr>
          <p:cNvCxnSpPr>
            <a:cxnSpLocks/>
            <a:stCxn id="9" idx="3"/>
            <a:endCxn id="31" idx="1"/>
          </p:cNvCxnSpPr>
          <p:nvPr/>
        </p:nvCxnSpPr>
        <p:spPr>
          <a:xfrm>
            <a:off x="4151854" y="2167940"/>
            <a:ext cx="6102151" cy="179317"/>
          </a:xfrm>
          <a:prstGeom prst="bentConnector3">
            <a:avLst>
              <a:gd name="adj1" fmla="val 93439"/>
            </a:avLst>
          </a:prstGeom>
          <a:noFill/>
          <a:ln w="19050" cap="flat" cmpd="sng" algn="ctr">
            <a:solidFill>
              <a:schemeClr val="accent1"/>
            </a:solidFill>
            <a:prstDash val="dash"/>
            <a:tailEnd type="triangle"/>
          </a:ln>
          <a:effectLst/>
        </p:spPr>
      </p:cxnSp>
      <p:pic>
        <p:nvPicPr>
          <p:cNvPr id="42" name="Picture 41">
            <a:extLst>
              <a:ext uri="{FF2B5EF4-FFF2-40B4-BE49-F238E27FC236}">
                <a16:creationId xmlns:a16="http://schemas.microsoft.com/office/drawing/2014/main" id="{5DB14FC8-E789-9F2D-B8FE-CE479C15CD71}"/>
              </a:ext>
            </a:extLst>
          </p:cNvPr>
          <p:cNvPicPr>
            <a:picLocks noChangeAspect="1"/>
          </p:cNvPicPr>
          <p:nvPr/>
        </p:nvPicPr>
        <p:blipFill>
          <a:blip r:embed="rId6"/>
          <a:srcRect r="29840"/>
          <a:stretch>
            <a:fillRect/>
          </a:stretch>
        </p:blipFill>
        <p:spPr>
          <a:xfrm>
            <a:off x="8319812" y="4968484"/>
            <a:ext cx="1528791" cy="1249246"/>
          </a:xfrm>
          <a:prstGeom prst="rect">
            <a:avLst/>
          </a:prstGeom>
          <a:effectLst>
            <a:outerShdw blurRad="50800" dist="38100" dir="5400000" algn="t" rotWithShape="0">
              <a:prstClr val="black">
                <a:alpha val="40000"/>
              </a:prstClr>
            </a:outerShdw>
          </a:effectLst>
        </p:spPr>
      </p:pic>
      <p:pic>
        <p:nvPicPr>
          <p:cNvPr id="44" name="Picture 43">
            <a:extLst>
              <a:ext uri="{FF2B5EF4-FFF2-40B4-BE49-F238E27FC236}">
                <a16:creationId xmlns:a16="http://schemas.microsoft.com/office/drawing/2014/main" id="{77668D2B-27BA-7A42-4556-09445E5C4515}"/>
              </a:ext>
            </a:extLst>
          </p:cNvPr>
          <p:cNvPicPr>
            <a:picLocks noChangeAspect="1"/>
          </p:cNvPicPr>
          <p:nvPr/>
        </p:nvPicPr>
        <p:blipFill>
          <a:blip r:embed="rId7"/>
          <a:srcRect t="4890"/>
          <a:stretch>
            <a:fillRect/>
          </a:stretch>
        </p:blipFill>
        <p:spPr>
          <a:xfrm>
            <a:off x="7793181" y="4819194"/>
            <a:ext cx="2040543" cy="149290"/>
          </a:xfrm>
          <a:prstGeom prst="rect">
            <a:avLst/>
          </a:prstGeom>
          <a:ln w="12700">
            <a:solidFill>
              <a:schemeClr val="accent2"/>
            </a:solidFill>
          </a:ln>
        </p:spPr>
      </p:pic>
    </p:spTree>
    <p:extLst>
      <p:ext uri="{BB962C8B-B14F-4D97-AF65-F5344CB8AC3E}">
        <p14:creationId xmlns:p14="http://schemas.microsoft.com/office/powerpoint/2010/main" val="1289030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4A92A6-AB4D-7A2A-B8A3-62566313E61B}"/>
              </a:ext>
            </a:extLst>
          </p:cNvPr>
          <p:cNvPicPr>
            <a:picLocks noChangeAspect="1"/>
          </p:cNvPicPr>
          <p:nvPr/>
        </p:nvPicPr>
        <p:blipFill>
          <a:blip r:embed="rId3"/>
          <a:stretch>
            <a:fillRect/>
          </a:stretch>
        </p:blipFill>
        <p:spPr>
          <a:xfrm>
            <a:off x="6852012" y="1303403"/>
            <a:ext cx="4932000" cy="2343998"/>
          </a:xfrm>
          <a:prstGeom prst="rect">
            <a:avLst/>
          </a:prstGeom>
          <a:ln w="12700">
            <a:solidFill>
              <a:schemeClr val="accent2"/>
            </a:solidFill>
          </a:ln>
        </p:spPr>
      </p:pic>
      <p:sp>
        <p:nvSpPr>
          <p:cNvPr id="11" name="Slide Number Placeholder 10">
            <a:extLst>
              <a:ext uri="{FF2B5EF4-FFF2-40B4-BE49-F238E27FC236}">
                <a16:creationId xmlns:a16="http://schemas.microsoft.com/office/drawing/2014/main" id="{3CB2B9A8-549C-1650-8E78-B88B0FBE5564}"/>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3" name="Title 6">
            <a:extLst>
              <a:ext uri="{FF2B5EF4-FFF2-40B4-BE49-F238E27FC236}">
                <a16:creationId xmlns:a16="http://schemas.microsoft.com/office/drawing/2014/main" id="{B03332A7-38D2-5AB7-27F6-6F87B41FDEE7}"/>
              </a:ext>
            </a:extLst>
          </p:cNvPr>
          <p:cNvSpPr txBox="1">
            <a:spLocks/>
          </p:cNvSpPr>
          <p:nvPr/>
        </p:nvSpPr>
        <p:spPr>
          <a:xfrm>
            <a:off x="407987" y="404812"/>
            <a:ext cx="1152048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provide </a:t>
            </a:r>
            <a:r>
              <a:rPr kumimoji="0" lang="en-GB" sz="3000" b="0" i="0" u="none" strike="noStrike" kern="1200" cap="none" spc="0" normalizeH="0" baseline="0" noProof="0">
                <a:ln>
                  <a:noFill/>
                </a:ln>
                <a:solidFill>
                  <a:srgbClr val="3F4444"/>
                </a:solidFill>
                <a:effectLst/>
                <a:uLnTx/>
                <a:uFillTx/>
                <a:latin typeface="Calisto MT"/>
                <a:ea typeface="+mj-ea"/>
                <a:cs typeface="Calibri" panose="020F0502020204030204" pitchFamily="34" charset="0"/>
              </a:rPr>
              <a:t>a Project Status Update</a:t>
            </a:r>
            <a:endParaRPr kumimoji="0" lang="en-GB" sz="3000" b="0" i="0" u="none" strike="noStrike" kern="1200" cap="none" spc="0" normalizeH="0" baseline="0" noProof="0">
              <a:ln>
                <a:noFill/>
              </a:ln>
              <a:solidFill>
                <a:srgbClr val="3F4444"/>
              </a:solidFill>
              <a:effectLst/>
              <a:uLnTx/>
              <a:uFillTx/>
              <a:latin typeface="Calisto MT"/>
              <a:ea typeface="+mj-ea"/>
              <a:cs typeface="+mj-cs"/>
            </a:endParaRPr>
          </a:p>
        </p:txBody>
      </p:sp>
      <p:grpSp>
        <p:nvGrpSpPr>
          <p:cNvPr id="13" name="Group 12">
            <a:extLst>
              <a:ext uri="{FF2B5EF4-FFF2-40B4-BE49-F238E27FC236}">
                <a16:creationId xmlns:a16="http://schemas.microsoft.com/office/drawing/2014/main" id="{BD774DDC-FCA3-DC9C-3ECC-3A96A3AAB11E}"/>
              </a:ext>
            </a:extLst>
          </p:cNvPr>
          <p:cNvGrpSpPr/>
          <p:nvPr/>
        </p:nvGrpSpPr>
        <p:grpSpPr>
          <a:xfrm>
            <a:off x="407985" y="1943099"/>
            <a:ext cx="3520072" cy="851047"/>
            <a:chOff x="4314305" y="3009825"/>
            <a:chExt cx="2470786" cy="597363"/>
          </a:xfrm>
        </p:grpSpPr>
        <p:sp>
          <p:nvSpPr>
            <p:cNvPr id="14" name="Rounded Rectangle 4">
              <a:extLst>
                <a:ext uri="{FF2B5EF4-FFF2-40B4-BE49-F238E27FC236}">
                  <a16:creationId xmlns:a16="http://schemas.microsoft.com/office/drawing/2014/main" id="{530FE738-231D-194B-5CFF-A895511BAE8A}"/>
                </a:ext>
              </a:extLst>
            </p:cNvPr>
            <p:cNvSpPr/>
            <p:nvPr/>
          </p:nvSpPr>
          <p:spPr>
            <a:xfrm>
              <a:off x="4510892" y="3211188"/>
              <a:ext cx="2274199" cy="396000"/>
            </a:xfrm>
            <a:prstGeom prst="roundRect">
              <a:avLst>
                <a:gd name="adj" fmla="val 0"/>
              </a:avLst>
            </a:prstGeom>
            <a:solidFill>
              <a:schemeClr val="accent1"/>
            </a:solidFill>
            <a:ln w="6350" cap="flat" cmpd="sng" algn="ctr">
              <a:noFill/>
              <a:prstDash val="solid"/>
            </a:ln>
            <a:effectLst/>
          </p:spPr>
          <p:txBody>
            <a:bodyPr tIns="0" bIns="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Click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Save</a:t>
              </a:r>
              <a:r>
                <a:rPr kumimoji="0" lang="en-GB" sz="120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 name="Oval 18">
              <a:extLst>
                <a:ext uri="{FF2B5EF4-FFF2-40B4-BE49-F238E27FC236}">
                  <a16:creationId xmlns:a16="http://schemas.microsoft.com/office/drawing/2014/main" id="{B3EC3F09-22D8-B1FB-B23D-B083983C1AA0}"/>
                </a:ext>
              </a:extLst>
            </p:cNvPr>
            <p:cNvSpPr/>
            <p:nvPr/>
          </p:nvSpPr>
          <p:spPr>
            <a:xfrm>
              <a:off x="4314305" y="3009825"/>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6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1</a:t>
              </a:r>
              <a:r>
                <a:rPr lang="en-GB" sz="2600" b="1" kern="0">
                  <a:solidFill>
                    <a:srgbClr val="3F4444"/>
                  </a:solidFill>
                  <a:latin typeface="Calibri"/>
                  <a:cs typeface="Calibri" panose="020F0502020204030204" pitchFamily="34" charset="0"/>
                </a:rPr>
                <a:t>6</a:t>
              </a:r>
              <a:endParaRPr kumimoji="0" lang="pl-PL" sz="26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sp>
        <p:nvSpPr>
          <p:cNvPr id="2" name="TextBox 1">
            <a:extLst>
              <a:ext uri="{FF2B5EF4-FFF2-40B4-BE49-F238E27FC236}">
                <a16:creationId xmlns:a16="http://schemas.microsoft.com/office/drawing/2014/main" id="{D757788C-4EE6-B5C9-9071-ABFC7AF107BD}"/>
              </a:ext>
            </a:extLst>
          </p:cNvPr>
          <p:cNvSpPr txBox="1"/>
          <p:nvPr/>
        </p:nvSpPr>
        <p:spPr>
          <a:xfrm>
            <a:off x="407988" y="934071"/>
            <a:ext cx="2315477" cy="369332"/>
          </a:xfrm>
          <a:prstGeom prst="rect">
            <a:avLst/>
          </a:prstGeom>
          <a:noFill/>
        </p:spPr>
        <p:txBody>
          <a:bodyPr wrap="square" lIns="72000" tIns="45720" rIns="3600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rPr>
              <a:t>Updates to Milestone</a:t>
            </a:r>
          </a:p>
        </p:txBody>
      </p:sp>
      <p:pic>
        <p:nvPicPr>
          <p:cNvPr id="37" name="Picture 36" descr="A blue rectangle with white text&#10;&#10;Description automatically generated">
            <a:extLst>
              <a:ext uri="{FF2B5EF4-FFF2-40B4-BE49-F238E27FC236}">
                <a16:creationId xmlns:a16="http://schemas.microsoft.com/office/drawing/2014/main" id="{888E6BC5-0BCC-9978-2F93-3088BC1C9F6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296395" y="1671902"/>
            <a:ext cx="608406" cy="271197"/>
          </a:xfrm>
          <a:prstGeom prst="rect">
            <a:avLst/>
          </a:prstGeom>
          <a:ln w="25400">
            <a:solidFill>
              <a:schemeClr val="accent2"/>
            </a:solidFill>
          </a:ln>
        </p:spPr>
      </p:pic>
      <p:cxnSp>
        <p:nvCxnSpPr>
          <p:cNvPr id="20" name="Connector: Elbow 30">
            <a:extLst>
              <a:ext uri="{FF2B5EF4-FFF2-40B4-BE49-F238E27FC236}">
                <a16:creationId xmlns:a16="http://schemas.microsoft.com/office/drawing/2014/main" id="{FC061FB9-902E-A53A-6F73-8F1B52FB223C}"/>
              </a:ext>
            </a:extLst>
          </p:cNvPr>
          <p:cNvCxnSpPr>
            <a:cxnSpLocks/>
            <a:stCxn id="14" idx="3"/>
            <a:endCxn id="37" idx="1"/>
          </p:cNvCxnSpPr>
          <p:nvPr/>
        </p:nvCxnSpPr>
        <p:spPr>
          <a:xfrm flipV="1">
            <a:off x="3928057" y="1807501"/>
            <a:ext cx="7368338" cy="704560"/>
          </a:xfrm>
          <a:prstGeom prst="bentConnector3">
            <a:avLst>
              <a:gd name="adj1" fmla="val 30897"/>
            </a:avLst>
          </a:prstGeom>
          <a:noFill/>
          <a:ln w="19050" cap="flat" cmpd="sng" algn="ctr">
            <a:solidFill>
              <a:schemeClr val="accent2"/>
            </a:solidFill>
            <a:prstDash val="dash"/>
            <a:tailEnd type="triangle"/>
          </a:ln>
          <a:effectLst/>
        </p:spPr>
      </p:cxnSp>
      <p:pic>
        <p:nvPicPr>
          <p:cNvPr id="16" name="Picture 15">
            <a:extLst>
              <a:ext uri="{FF2B5EF4-FFF2-40B4-BE49-F238E27FC236}">
                <a16:creationId xmlns:a16="http://schemas.microsoft.com/office/drawing/2014/main" id="{53EAA214-A242-9C63-5D16-B61AF4E04F8C}"/>
              </a:ext>
            </a:extLst>
          </p:cNvPr>
          <p:cNvPicPr>
            <a:picLocks noChangeAspect="1"/>
          </p:cNvPicPr>
          <p:nvPr/>
        </p:nvPicPr>
        <p:blipFill>
          <a:blip r:embed="rId5"/>
          <a:stretch>
            <a:fillRect/>
          </a:stretch>
        </p:blipFill>
        <p:spPr>
          <a:xfrm>
            <a:off x="6852012" y="3783953"/>
            <a:ext cx="4932000" cy="2339979"/>
          </a:xfrm>
          <a:prstGeom prst="rect">
            <a:avLst/>
          </a:prstGeom>
          <a:ln w="12700">
            <a:solidFill>
              <a:schemeClr val="accent2"/>
            </a:solidFill>
          </a:ln>
        </p:spPr>
      </p:pic>
      <p:grpSp>
        <p:nvGrpSpPr>
          <p:cNvPr id="18" name="Group 17">
            <a:extLst>
              <a:ext uri="{FF2B5EF4-FFF2-40B4-BE49-F238E27FC236}">
                <a16:creationId xmlns:a16="http://schemas.microsoft.com/office/drawing/2014/main" id="{AFF00B96-CAB1-D30C-B34C-FA5511E1F2BE}"/>
              </a:ext>
            </a:extLst>
          </p:cNvPr>
          <p:cNvGrpSpPr/>
          <p:nvPr/>
        </p:nvGrpSpPr>
        <p:grpSpPr>
          <a:xfrm>
            <a:off x="407985" y="3928925"/>
            <a:ext cx="3520072" cy="947449"/>
            <a:chOff x="4314305" y="3009825"/>
            <a:chExt cx="2470786" cy="665029"/>
          </a:xfrm>
        </p:grpSpPr>
        <p:sp>
          <p:nvSpPr>
            <p:cNvPr id="21" name="Rounded Rectangle 4">
              <a:extLst>
                <a:ext uri="{FF2B5EF4-FFF2-40B4-BE49-F238E27FC236}">
                  <a16:creationId xmlns:a16="http://schemas.microsoft.com/office/drawing/2014/main" id="{3F3C5EC0-ADFF-B24E-1267-5D046C204CED}"/>
                </a:ext>
              </a:extLst>
            </p:cNvPr>
            <p:cNvSpPr/>
            <p:nvPr/>
          </p:nvSpPr>
          <p:spPr>
            <a:xfrm>
              <a:off x="4510892" y="3211188"/>
              <a:ext cx="2274199" cy="463666"/>
            </a:xfrm>
            <a:prstGeom prst="roundRect">
              <a:avLst>
                <a:gd name="adj" fmla="val 0"/>
              </a:avLst>
            </a:prstGeom>
            <a:solidFill>
              <a:schemeClr val="accent1"/>
            </a:solidFill>
            <a:ln w="6350" cap="flat" cmpd="sng" algn="ctr">
              <a:noFill/>
              <a:prstDash val="solid"/>
            </a:ln>
            <a:effectLst/>
          </p:spPr>
          <p:txBody>
            <a:bodyPr tIns="0" bIns="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lang="en-GB" sz="1200">
                  <a:solidFill>
                    <a:schemeClr val="bg1"/>
                  </a:solidFill>
                  <a:effectLst/>
                  <a:latin typeface="Calibri" panose="020F0502020204030204" pitchFamily="34" charset="0"/>
                  <a:ea typeface="Calibri" panose="020F0502020204030204" pitchFamily="34" charset="0"/>
                  <a:cs typeface="Arial" panose="020B0604020202020204" pitchFamily="34" charset="0"/>
                </a:rPr>
                <a:t>     Navigate back to the PSU record by clicking the blue-linked </a:t>
              </a:r>
              <a:r>
                <a:rPr lang="en-GB" sz="1200" b="1">
                  <a:solidFill>
                    <a:schemeClr val="bg1"/>
                  </a:solidFill>
                  <a:effectLst/>
                  <a:latin typeface="Calibri" panose="020F0502020204030204" pitchFamily="34" charset="0"/>
                  <a:ea typeface="Calibri" panose="020F0502020204030204" pitchFamily="34" charset="0"/>
                  <a:cs typeface="Arial" panose="020B0604020202020204" pitchFamily="34" charset="0"/>
                </a:rPr>
                <a:t>PSU Number</a:t>
              </a:r>
              <a:endParaRPr kumimoji="0" lang="en-GB" sz="1200" b="1" i="0" u="none" strike="noStrike" kern="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2" name="Oval 21">
              <a:extLst>
                <a:ext uri="{FF2B5EF4-FFF2-40B4-BE49-F238E27FC236}">
                  <a16:creationId xmlns:a16="http://schemas.microsoft.com/office/drawing/2014/main" id="{A91AFD47-82E5-E286-5498-DD597D594C46}"/>
                </a:ext>
              </a:extLst>
            </p:cNvPr>
            <p:cNvSpPr/>
            <p:nvPr/>
          </p:nvSpPr>
          <p:spPr>
            <a:xfrm>
              <a:off x="4314305" y="3009825"/>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6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1</a:t>
              </a:r>
              <a:r>
                <a:rPr lang="en-GB" sz="2600" b="1" kern="0">
                  <a:solidFill>
                    <a:srgbClr val="3F4444"/>
                  </a:solidFill>
                  <a:latin typeface="Calibri"/>
                  <a:cs typeface="Calibri" panose="020F0502020204030204" pitchFamily="34" charset="0"/>
                </a:rPr>
                <a:t>7</a:t>
              </a:r>
              <a:endParaRPr kumimoji="0" lang="pl-PL" sz="26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pic>
        <p:nvPicPr>
          <p:cNvPr id="24" name="Picture 23">
            <a:extLst>
              <a:ext uri="{FF2B5EF4-FFF2-40B4-BE49-F238E27FC236}">
                <a16:creationId xmlns:a16="http://schemas.microsoft.com/office/drawing/2014/main" id="{2708AAEC-9E82-0007-917D-3831DCC490B3}"/>
              </a:ext>
            </a:extLst>
          </p:cNvPr>
          <p:cNvPicPr>
            <a:picLocks noChangeAspect="1"/>
          </p:cNvPicPr>
          <p:nvPr/>
        </p:nvPicPr>
        <p:blipFill>
          <a:blip r:embed="rId6"/>
          <a:stretch>
            <a:fillRect/>
          </a:stretch>
        </p:blipFill>
        <p:spPr>
          <a:xfrm>
            <a:off x="9244584" y="4611228"/>
            <a:ext cx="2450040" cy="177628"/>
          </a:xfrm>
          <a:prstGeom prst="rect">
            <a:avLst/>
          </a:prstGeom>
          <a:ln w="19050">
            <a:solidFill>
              <a:schemeClr val="accent2"/>
            </a:solidFill>
          </a:ln>
        </p:spPr>
      </p:pic>
      <p:cxnSp>
        <p:nvCxnSpPr>
          <p:cNvPr id="25" name="Connector: Elbow 24">
            <a:extLst>
              <a:ext uri="{FF2B5EF4-FFF2-40B4-BE49-F238E27FC236}">
                <a16:creationId xmlns:a16="http://schemas.microsoft.com/office/drawing/2014/main" id="{9390AE19-F2CD-6F4F-97B0-32F2010A60CA}"/>
              </a:ext>
            </a:extLst>
          </p:cNvPr>
          <p:cNvCxnSpPr>
            <a:cxnSpLocks/>
            <a:stCxn id="21" idx="3"/>
            <a:endCxn id="24" idx="1"/>
          </p:cNvCxnSpPr>
          <p:nvPr/>
        </p:nvCxnSpPr>
        <p:spPr>
          <a:xfrm>
            <a:off x="3928057" y="4546088"/>
            <a:ext cx="5316527" cy="153954"/>
          </a:xfrm>
          <a:prstGeom prst="bentConnector3">
            <a:avLst>
              <a:gd name="adj1" fmla="val 50000"/>
            </a:avLst>
          </a:prstGeom>
          <a:noFill/>
          <a:ln w="19050" cap="flat" cmpd="sng" algn="ctr">
            <a:solidFill>
              <a:schemeClr val="accent1"/>
            </a:solidFill>
            <a:prstDash val="dash"/>
            <a:tailEnd type="triangle"/>
          </a:ln>
          <a:effectLst/>
        </p:spPr>
      </p:cxnSp>
      <p:sp>
        <p:nvSpPr>
          <p:cNvPr id="5" name="Rounded Rectangle 4">
            <a:extLst>
              <a:ext uri="{FF2B5EF4-FFF2-40B4-BE49-F238E27FC236}">
                <a16:creationId xmlns:a16="http://schemas.microsoft.com/office/drawing/2014/main" id="{F10A135A-0224-06A0-83CE-478DF6D15D79}"/>
              </a:ext>
            </a:extLst>
          </p:cNvPr>
          <p:cNvSpPr/>
          <p:nvPr/>
        </p:nvSpPr>
        <p:spPr>
          <a:xfrm>
            <a:off x="2218057" y="5750030"/>
            <a:ext cx="3420000" cy="652164"/>
          </a:xfrm>
          <a:prstGeom prst="roundRect">
            <a:avLst>
              <a:gd name="adj" fmla="val 0"/>
            </a:avLst>
          </a:prstGeom>
          <a:solidFill>
            <a:srgbClr val="F8D580"/>
          </a:solidFill>
          <a:ln w="19050" cap="flat" cmpd="sng" algn="ctr">
            <a:solidFill>
              <a:schemeClr val="accent2"/>
            </a:solidFill>
            <a:prstDash val="solid"/>
          </a:ln>
          <a:effectLst/>
        </p:spPr>
        <p:txBody>
          <a:bodyPr lIns="252000" tIns="45720" rIns="25200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lang="en-GB" sz="1200">
                <a:solidFill>
                  <a:srgbClr val="000000"/>
                </a:solidFill>
                <a:effectLst/>
                <a:latin typeface="Calibri" panose="020F0502020204030204" pitchFamily="34" charset="0"/>
                <a:ea typeface="Calibri" panose="020F0502020204030204" pitchFamily="34" charset="0"/>
                <a:cs typeface="Arial" panose="020B0604020202020204" pitchFamily="34" charset="0"/>
              </a:rPr>
              <a:t>Repeat </a:t>
            </a:r>
            <a:r>
              <a:rPr lang="en-GB" sz="1200">
                <a:solidFill>
                  <a:srgbClr val="000000"/>
                </a:solidFill>
                <a:latin typeface="Calibri" panose="020F0502020204030204" pitchFamily="34" charset="0"/>
                <a:ea typeface="Calibri" panose="020F0502020204030204" pitchFamily="34" charset="0"/>
                <a:cs typeface="Arial" panose="020B0604020202020204" pitchFamily="34" charset="0"/>
              </a:rPr>
              <a:t>steps </a:t>
            </a:r>
            <a:r>
              <a:rPr lang="en-GB" sz="1200" b="1">
                <a:solidFill>
                  <a:srgbClr val="000000"/>
                </a:solidFill>
                <a:latin typeface="Calibri" panose="020F0502020204030204" pitchFamily="34" charset="0"/>
                <a:ea typeface="Calibri" panose="020F0502020204030204" pitchFamily="34" charset="0"/>
                <a:cs typeface="Arial" panose="020B0604020202020204" pitchFamily="34" charset="0"/>
              </a:rPr>
              <a:t>9 – 16 </a:t>
            </a:r>
            <a:r>
              <a:rPr lang="en-GB" sz="1200">
                <a:solidFill>
                  <a:srgbClr val="000000"/>
                </a:solidFill>
                <a:effectLst/>
                <a:latin typeface="Calibri" panose="020F0502020204030204" pitchFamily="34" charset="0"/>
                <a:ea typeface="Calibri" panose="020F0502020204030204" pitchFamily="34" charset="0"/>
                <a:cs typeface="Arial" panose="020B0604020202020204" pitchFamily="34" charset="0"/>
              </a:rPr>
              <a:t>for each milestone </a:t>
            </a:r>
            <a:r>
              <a:rPr lang="en-GB" sz="1200">
                <a:solidFill>
                  <a:srgbClr val="000000"/>
                </a:solidFill>
                <a:latin typeface="Calibri" panose="020F0502020204030204" pitchFamily="34" charset="0"/>
                <a:ea typeface="Calibri" panose="020F0502020204030204" pitchFamily="34" charset="0"/>
                <a:cs typeface="Arial" panose="020B0604020202020204" pitchFamily="34" charset="0"/>
              </a:rPr>
              <a:t>selected for</a:t>
            </a:r>
            <a:r>
              <a:rPr lang="en-GB" sz="1200">
                <a:solidFill>
                  <a:srgbClr val="000000"/>
                </a:solidFill>
                <a:effectLst/>
                <a:latin typeface="Calibri" panose="020F0502020204030204" pitchFamily="34" charset="0"/>
                <a:ea typeface="Calibri" panose="020F0502020204030204" pitchFamily="34" charset="0"/>
                <a:cs typeface="Arial" panose="020B0604020202020204" pitchFamily="34" charset="0"/>
              </a:rPr>
              <a:t> update.</a:t>
            </a:r>
            <a:endParaRPr kumimoji="0" lang="en-US" sz="12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2574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7B63F81-9FB6-828D-34CD-5A13711732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15" name="Title 6">
            <a:extLst>
              <a:ext uri="{FF2B5EF4-FFF2-40B4-BE49-F238E27FC236}">
                <a16:creationId xmlns:a16="http://schemas.microsoft.com/office/drawing/2014/main" id="{62612849-512C-81C4-872D-1BFB3CD72513}"/>
              </a:ext>
            </a:extLst>
          </p:cNvPr>
          <p:cNvSpPr txBox="1">
            <a:spLocks/>
          </p:cNvSpPr>
          <p:nvPr/>
        </p:nvSpPr>
        <p:spPr>
          <a:xfrm>
            <a:off x="407987" y="477124"/>
            <a:ext cx="8236283" cy="534346"/>
          </a:xfrm>
          <a:prstGeom prst="rect">
            <a:avLst/>
          </a:prstGeom>
        </p:spPr>
        <p:txBody>
          <a:bodyPr vert="horz" lIns="0" tIns="0" rIns="0" bIns="0" rtlCol="0" anchor="t">
            <a:normAutofit lnSpcReduction="10000"/>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a:solidFill>
                  <a:srgbClr val="830051"/>
                </a:solidFill>
                <a:latin typeface="Calisto MT"/>
              </a:rPr>
              <a:t>System Navigation Instructions</a:t>
            </a:r>
            <a:endParaRPr kumimoji="0" lang="en-GB" sz="3600" b="0" i="0" u="none" strike="noStrike" kern="1200" cap="none" spc="0" normalizeH="0" baseline="0" noProof="0">
              <a:ln>
                <a:noFill/>
              </a:ln>
              <a:solidFill>
                <a:srgbClr val="3F4444"/>
              </a:solidFill>
              <a:effectLst/>
              <a:uLnTx/>
              <a:uFillTx/>
              <a:latin typeface="Calisto M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3600" b="0" i="0" u="none" strike="noStrike" kern="1200" cap="none" spc="0" normalizeH="0" baseline="0" noProof="0">
              <a:ln>
                <a:noFill/>
              </a:ln>
              <a:solidFill>
                <a:srgbClr val="830051"/>
              </a:solidFill>
              <a:effectLst/>
              <a:uLnTx/>
              <a:uFillTx/>
              <a:latin typeface="Calisto MT"/>
              <a:ea typeface="+mj-ea"/>
              <a:cs typeface="+mj-cs"/>
            </a:endParaRPr>
          </a:p>
        </p:txBody>
      </p:sp>
      <p:pic>
        <p:nvPicPr>
          <p:cNvPr id="21" name="Picture 20">
            <a:extLst>
              <a:ext uri="{FF2B5EF4-FFF2-40B4-BE49-F238E27FC236}">
                <a16:creationId xmlns:a16="http://schemas.microsoft.com/office/drawing/2014/main" id="{D0F43F63-3B33-8937-749E-E1A96904136A}"/>
              </a:ext>
            </a:extLst>
          </p:cNvPr>
          <p:cNvPicPr>
            <a:picLocks noChangeAspect="1"/>
          </p:cNvPicPr>
          <p:nvPr/>
        </p:nvPicPr>
        <p:blipFill>
          <a:blip r:embed="rId2"/>
          <a:srcRect/>
          <a:stretch/>
        </p:blipFill>
        <p:spPr>
          <a:xfrm>
            <a:off x="7160558" y="3669106"/>
            <a:ext cx="4611600" cy="2393478"/>
          </a:xfrm>
          <a:prstGeom prst="rect">
            <a:avLst/>
          </a:prstGeom>
          <a:ln w="12700">
            <a:solidFill>
              <a:schemeClr val="accent2"/>
            </a:solidFill>
          </a:ln>
        </p:spPr>
      </p:pic>
      <p:pic>
        <p:nvPicPr>
          <p:cNvPr id="23" name="Picture 22" descr="A blue rectangle with white text&#10;&#10;Description automatically generated">
            <a:extLst>
              <a:ext uri="{FF2B5EF4-FFF2-40B4-BE49-F238E27FC236}">
                <a16:creationId xmlns:a16="http://schemas.microsoft.com/office/drawing/2014/main" id="{5D8F2543-F751-18EB-E643-93FA5F311EDC}"/>
              </a:ext>
            </a:extLst>
          </p:cNvPr>
          <p:cNvPicPr>
            <a:picLocks noChangeAspect="1"/>
          </p:cNvPicPr>
          <p:nvPr/>
        </p:nvPicPr>
        <p:blipFill>
          <a:blip r:embed="rId3"/>
          <a:stretch>
            <a:fillRect/>
          </a:stretch>
        </p:blipFill>
        <p:spPr>
          <a:xfrm>
            <a:off x="11096386" y="3965100"/>
            <a:ext cx="675772" cy="334668"/>
          </a:xfrm>
          <a:prstGeom prst="rect">
            <a:avLst/>
          </a:prstGeom>
          <a:solidFill>
            <a:schemeClr val="accent2"/>
          </a:solidFill>
          <a:ln w="25400">
            <a:solidFill>
              <a:schemeClr val="accent2"/>
            </a:solidFill>
          </a:ln>
        </p:spPr>
      </p:pic>
      <p:sp>
        <p:nvSpPr>
          <p:cNvPr id="31" name="Rounded Rectangle 4">
            <a:extLst>
              <a:ext uri="{FF2B5EF4-FFF2-40B4-BE49-F238E27FC236}">
                <a16:creationId xmlns:a16="http://schemas.microsoft.com/office/drawing/2014/main" id="{58DB2E05-2B88-8BC0-6D15-EA1A097160B8}"/>
              </a:ext>
            </a:extLst>
          </p:cNvPr>
          <p:cNvSpPr/>
          <p:nvPr/>
        </p:nvSpPr>
        <p:spPr>
          <a:xfrm>
            <a:off x="889947" y="3574486"/>
            <a:ext cx="4230000" cy="785607"/>
          </a:xfrm>
          <a:prstGeom prst="roundRect">
            <a:avLst>
              <a:gd name="adj" fmla="val 0"/>
            </a:avLst>
          </a:prstGeom>
          <a:solidFill>
            <a:srgbClr val="F8D580"/>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144000" rIns="18000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lang="en-GB" sz="1200" b="1">
                <a:solidFill>
                  <a:srgbClr val="000000"/>
                </a:solidFill>
                <a:latin typeface="Calibri" panose="020F0502020204030204" pitchFamily="34" charset="0"/>
                <a:ea typeface="Calibri" panose="020F0502020204030204" pitchFamily="34" charset="0"/>
                <a:cs typeface="Calibri" panose="020F0502020204030204" pitchFamily="34" charset="0"/>
              </a:rPr>
              <a:t>Please note: </a:t>
            </a:r>
            <a:r>
              <a:rPr lang="en-GB" sz="1200">
                <a:solidFill>
                  <a:srgbClr val="000000"/>
                </a:solidFill>
                <a:latin typeface="Calibri" panose="020F0502020204030204" pitchFamily="34" charset="0"/>
                <a:ea typeface="Calibri" panose="020F0502020204030204" pitchFamily="34" charset="0"/>
                <a:cs typeface="Calibri" panose="020F0502020204030204" pitchFamily="34" charset="0"/>
              </a:rPr>
              <a:t>Before moving on to the next sections, remember to click </a:t>
            </a:r>
            <a:r>
              <a:rPr lang="en-GB" sz="1200" b="1">
                <a:solidFill>
                  <a:srgbClr val="000000"/>
                </a:solidFill>
                <a:latin typeface="Calibri" panose="020F0502020204030204" pitchFamily="34" charset="0"/>
                <a:ea typeface="Calibri" panose="020F0502020204030204" pitchFamily="34" charset="0"/>
                <a:cs typeface="Calibri" panose="020F0502020204030204" pitchFamily="34" charset="0"/>
              </a:rPr>
              <a:t>Save</a:t>
            </a:r>
            <a:r>
              <a:rPr lang="en-GB" sz="1200">
                <a:solidFill>
                  <a:srgbClr val="000000"/>
                </a:solidFill>
                <a:latin typeface="Calibri" panose="020F0502020204030204" pitchFamily="34" charset="0"/>
                <a:ea typeface="Calibri" panose="020F0502020204030204" pitchFamily="34" charset="0"/>
                <a:cs typeface="Calibri" panose="020F0502020204030204" pitchFamily="34" charset="0"/>
              </a:rPr>
              <a:t> each time after editing the fields in a specific section or record.</a:t>
            </a:r>
            <a:endParaRPr kumimoji="0" lang="en-US" sz="12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cxnSp>
        <p:nvCxnSpPr>
          <p:cNvPr id="13" name="Connector: Elbow 12">
            <a:extLst>
              <a:ext uri="{FF2B5EF4-FFF2-40B4-BE49-F238E27FC236}">
                <a16:creationId xmlns:a16="http://schemas.microsoft.com/office/drawing/2014/main" id="{1A31E19A-9B4E-48A2-8A35-9557DCBE0633}"/>
              </a:ext>
            </a:extLst>
          </p:cNvPr>
          <p:cNvCxnSpPr>
            <a:cxnSpLocks/>
            <a:stCxn id="31" idx="3"/>
            <a:endCxn id="23" idx="1"/>
          </p:cNvCxnSpPr>
          <p:nvPr/>
        </p:nvCxnSpPr>
        <p:spPr>
          <a:xfrm>
            <a:off x="5119947" y="3967290"/>
            <a:ext cx="5976439" cy="165144"/>
          </a:xfrm>
          <a:prstGeom prst="bentConnector3">
            <a:avLst>
              <a:gd name="adj1" fmla="val 50000"/>
            </a:avLst>
          </a:prstGeom>
          <a:noFill/>
          <a:ln w="19050" cap="flat" cmpd="sng" algn="ctr">
            <a:solidFill>
              <a:schemeClr val="accent2"/>
            </a:solidFill>
            <a:prstDash val="dash"/>
            <a:tailEnd type="triangle"/>
          </a:ln>
          <a:effectLst/>
        </p:spPr>
      </p:cxnSp>
      <p:sp>
        <p:nvSpPr>
          <p:cNvPr id="2" name="Rounded Rectangle 4">
            <a:extLst>
              <a:ext uri="{FF2B5EF4-FFF2-40B4-BE49-F238E27FC236}">
                <a16:creationId xmlns:a16="http://schemas.microsoft.com/office/drawing/2014/main" id="{A3CA2892-9907-42C6-F90B-3FC34BECA829}"/>
              </a:ext>
            </a:extLst>
          </p:cNvPr>
          <p:cNvSpPr/>
          <p:nvPr/>
        </p:nvSpPr>
        <p:spPr>
          <a:xfrm>
            <a:off x="3277456" y="2613040"/>
            <a:ext cx="2818544" cy="626131"/>
          </a:xfrm>
          <a:prstGeom prst="roundRect">
            <a:avLst>
              <a:gd name="adj" fmla="val 0"/>
            </a:avLst>
          </a:prstGeom>
          <a:solidFill>
            <a:schemeClr val="tx1"/>
          </a:solidFill>
          <a:ln w="19050" cap="flat" cmpd="sng" algn="ctr">
            <a:solidFill>
              <a:srgbClr val="191B1B"/>
            </a:solidFill>
            <a:prstDash val="solid"/>
          </a:ln>
          <a:effectLst/>
        </p:spPr>
        <p:txBody>
          <a:bodyPr rtlCol="0" anchor="ctr">
            <a:noAutofit/>
          </a:bodyPr>
          <a:lstStyle/>
          <a:p>
            <a:pPr marL="0" marR="0" lvl="0" indent="0" algn="ctr" defTabSz="914378" rtl="0" eaLnBrk="1" fontAlgn="auto" latinLnBrk="0" hangingPunct="1">
              <a:lnSpc>
                <a:spcPts val="1300"/>
              </a:lnSpc>
              <a:spcBef>
                <a:spcPts val="0"/>
              </a:spcBef>
              <a:spcAft>
                <a:spcPts val="600"/>
              </a:spcAft>
              <a:buClrTx/>
              <a:buSzPts val="2400"/>
              <a:buFontTx/>
              <a:buNone/>
              <a:tabLst/>
              <a:defRPr/>
            </a:pPr>
            <a:r>
              <a:rPr kumimoji="0" lang="en-GB" sz="1300" b="1" i="0" u="none" strike="noStrike" kern="0" cap="none" spc="0" normalizeH="0" baseline="0" noProof="0">
                <a:ln>
                  <a:noFill/>
                </a:ln>
                <a:solidFill>
                  <a:srgbClr val="000000"/>
                </a:solidFill>
                <a:effectLst/>
                <a:uLnTx/>
                <a:uFillTx/>
                <a:latin typeface="Calibri"/>
                <a:ea typeface="+mn-ea"/>
                <a:cs typeface="Calibri Light" panose="020F0302020204030204" pitchFamily="34" charset="0"/>
              </a:rPr>
              <a:t> </a:t>
            </a:r>
            <a:r>
              <a:rPr kumimoji="0" lang="en-GB" sz="1200" b="0" i="0" u="none" strike="noStrike" kern="0" cap="none" spc="0" normalizeH="0" baseline="0" noProof="0">
                <a:ln>
                  <a:noFill/>
                </a:ln>
                <a:solidFill>
                  <a:schemeClr val="bg1"/>
                </a:solidFill>
                <a:effectLst/>
                <a:uLnTx/>
                <a:uFillTx/>
                <a:latin typeface="Calibri"/>
                <a:ea typeface="+mn-ea"/>
                <a:cs typeface="Calibri Light" panose="020F0302020204030204" pitchFamily="34" charset="0"/>
              </a:rPr>
              <a:t>Mandatory fields are </a:t>
            </a:r>
            <a:r>
              <a:rPr kumimoji="0" lang="en-GB" sz="1200" b="1" i="0" u="none" strike="noStrike" kern="0" cap="none" spc="0" normalizeH="0" baseline="0" noProof="0">
                <a:ln>
                  <a:noFill/>
                </a:ln>
                <a:solidFill>
                  <a:schemeClr val="bg1"/>
                </a:solidFill>
                <a:effectLst/>
                <a:uLnTx/>
                <a:uFillTx/>
                <a:latin typeface="Calibri"/>
                <a:ea typeface="+mn-ea"/>
                <a:cs typeface="Calibri Light" panose="020F0302020204030204" pitchFamily="34" charset="0"/>
              </a:rPr>
              <a:t>highlighted in yellow </a:t>
            </a:r>
            <a:r>
              <a:rPr kumimoji="0" lang="en-GB" sz="1200" i="0" u="none" strike="noStrike" kern="0" cap="none" spc="0" normalizeH="0" baseline="0" noProof="0">
                <a:ln>
                  <a:noFill/>
                </a:ln>
                <a:solidFill>
                  <a:schemeClr val="bg1"/>
                </a:solidFill>
                <a:effectLst/>
                <a:uLnTx/>
                <a:uFillTx/>
                <a:latin typeface="Calibri"/>
                <a:ea typeface="+mn-ea"/>
                <a:cs typeface="Calibri Light" panose="020F0302020204030204" pitchFamily="34" charset="0"/>
              </a:rPr>
              <a:t>and/or </a:t>
            </a:r>
            <a:r>
              <a:rPr kumimoji="0" lang="en-GB" sz="1200" b="1" i="0" u="none" strike="noStrike" kern="0" cap="none" spc="0" normalizeH="0" baseline="0" noProof="0">
                <a:ln>
                  <a:noFill/>
                </a:ln>
                <a:solidFill>
                  <a:schemeClr val="bg1"/>
                </a:solidFill>
                <a:effectLst/>
                <a:uLnTx/>
                <a:uFillTx/>
                <a:latin typeface="Calibri"/>
                <a:ea typeface="+mn-ea"/>
                <a:cs typeface="Calibri Light" panose="020F0302020204030204" pitchFamily="34" charset="0"/>
              </a:rPr>
              <a:t>marked</a:t>
            </a:r>
            <a:r>
              <a:rPr kumimoji="0" lang="en-GB" sz="1200" i="0" u="none" strike="noStrike" kern="0" cap="none" spc="0" normalizeH="0" baseline="0" noProof="0">
                <a:ln>
                  <a:noFill/>
                </a:ln>
                <a:solidFill>
                  <a:schemeClr val="bg1"/>
                </a:solidFill>
                <a:effectLst/>
                <a:uLnTx/>
                <a:uFillTx/>
                <a:latin typeface="Calibri"/>
                <a:ea typeface="+mn-ea"/>
                <a:cs typeface="Calibri Light" panose="020F0302020204030204" pitchFamily="34" charset="0"/>
              </a:rPr>
              <a:t> with </a:t>
            </a:r>
            <a:r>
              <a:rPr kumimoji="0" lang="en-GB" sz="1200" b="1" i="0" u="none" strike="noStrike" kern="0" cap="none" spc="0" normalizeH="0" baseline="0" noProof="0">
                <a:ln>
                  <a:noFill/>
                </a:ln>
                <a:solidFill>
                  <a:schemeClr val="bg1"/>
                </a:solidFill>
                <a:effectLst/>
                <a:uLnTx/>
                <a:uFillTx/>
                <a:latin typeface="Calibri"/>
                <a:ea typeface="+mn-ea"/>
                <a:cs typeface="Calibri Light" panose="020F0302020204030204" pitchFamily="34" charset="0"/>
              </a:rPr>
              <a:t>asterisks</a:t>
            </a:r>
            <a:r>
              <a:rPr kumimoji="0" lang="en-GB" sz="1200" b="0" i="0" u="none" strike="noStrike" kern="0" cap="none" spc="0" normalizeH="0" baseline="0" noProof="0">
                <a:ln>
                  <a:noFill/>
                </a:ln>
                <a:solidFill>
                  <a:schemeClr val="bg1"/>
                </a:solidFill>
                <a:effectLst/>
                <a:uLnTx/>
                <a:uFillTx/>
                <a:latin typeface="Calibri"/>
                <a:ea typeface="+mn-ea"/>
                <a:cs typeface="Calibri Light" panose="020F0302020204030204" pitchFamily="34" charset="0"/>
              </a:rPr>
              <a:t>. </a:t>
            </a:r>
          </a:p>
        </p:txBody>
      </p:sp>
      <p:grpSp>
        <p:nvGrpSpPr>
          <p:cNvPr id="63" name="Group 62">
            <a:extLst>
              <a:ext uri="{FF2B5EF4-FFF2-40B4-BE49-F238E27FC236}">
                <a16:creationId xmlns:a16="http://schemas.microsoft.com/office/drawing/2014/main" id="{7DAE633F-D124-442B-6EB3-870D2258EE75}"/>
              </a:ext>
            </a:extLst>
          </p:cNvPr>
          <p:cNvGrpSpPr/>
          <p:nvPr/>
        </p:nvGrpSpPr>
        <p:grpSpPr>
          <a:xfrm>
            <a:off x="407987" y="1395047"/>
            <a:ext cx="5200943" cy="929949"/>
            <a:chOff x="203993" y="1311594"/>
            <a:chExt cx="5200943" cy="929949"/>
          </a:xfrm>
        </p:grpSpPr>
        <p:sp>
          <p:nvSpPr>
            <p:cNvPr id="24" name="Rounded Rectangle 4">
              <a:extLst>
                <a:ext uri="{FF2B5EF4-FFF2-40B4-BE49-F238E27FC236}">
                  <a16:creationId xmlns:a16="http://schemas.microsoft.com/office/drawing/2014/main" id="{893D2E33-E897-2BA4-12B4-5321B726E317}"/>
                </a:ext>
              </a:extLst>
            </p:cNvPr>
            <p:cNvSpPr/>
            <p:nvPr/>
          </p:nvSpPr>
          <p:spPr>
            <a:xfrm>
              <a:off x="502197" y="1641877"/>
              <a:ext cx="4902739" cy="599666"/>
            </a:xfrm>
            <a:prstGeom prst="roundRect">
              <a:avLst>
                <a:gd name="adj" fmla="val 0"/>
              </a:avLst>
            </a:prstGeom>
            <a:solidFill>
              <a:schemeClr val="accent1"/>
            </a:solidFill>
            <a:ln w="19050" cap="flat" cmpd="sng" algn="ctr">
              <a:noFill/>
              <a:prstDash val="solid"/>
            </a:ln>
            <a:effectLst/>
          </p:spPr>
          <p:txBody>
            <a:bodyPr lIns="288000" tIns="45720" rIns="288000" bIns="45720" rtlCol="0" anchor="ctr">
              <a:normAutofit/>
            </a:bodyPr>
            <a:lstStyle/>
            <a:p>
              <a:pPr algn="ctr"/>
              <a:r>
                <a:rPr lang="pl-PL" sz="1200">
                  <a:solidFill>
                    <a:schemeClr val="bg1"/>
                  </a:solidFill>
                  <a:latin typeface="Calibri" panose="020F0502020204030204" pitchFamily="34" charset="0"/>
                  <a:cs typeface="Calibri" panose="020F0502020204030204" pitchFamily="34" charset="0"/>
                </a:rPr>
                <a:t>To </a:t>
              </a:r>
              <a:r>
                <a:rPr lang="pl-PL" sz="1200" b="1">
                  <a:solidFill>
                    <a:schemeClr val="bg1"/>
                  </a:solidFill>
                  <a:latin typeface="Calibri" panose="020F0502020204030204" pitchFamily="34" charset="0"/>
                  <a:cs typeface="Calibri" panose="020F0502020204030204" pitchFamily="34" charset="0"/>
                </a:rPr>
                <a:t>provide </a:t>
              </a:r>
              <a:r>
                <a:rPr lang="en-GB" sz="1200">
                  <a:solidFill>
                    <a:schemeClr val="bg1"/>
                  </a:solidFill>
                  <a:latin typeface="Calibri" panose="020F0502020204030204" pitchFamily="34" charset="0"/>
                  <a:cs typeface="Calibri" panose="020F0502020204030204" pitchFamily="34" charset="0"/>
                </a:rPr>
                <a:t>or</a:t>
              </a:r>
              <a:r>
                <a:rPr lang="en-GB" sz="1200" b="1">
                  <a:solidFill>
                    <a:schemeClr val="bg1"/>
                  </a:solidFill>
                  <a:latin typeface="Calibri" panose="020F0502020204030204" pitchFamily="34" charset="0"/>
                  <a:cs typeface="Calibri" panose="020F0502020204030204" pitchFamily="34" charset="0"/>
                </a:rPr>
                <a:t> </a:t>
              </a:r>
              <a:r>
                <a:rPr lang="pl-PL" sz="1200" b="1">
                  <a:solidFill>
                    <a:schemeClr val="bg1"/>
                  </a:solidFill>
                  <a:latin typeface="Calibri" panose="020F0502020204030204" pitchFamily="34" charset="0"/>
                  <a:cs typeface="Calibri" panose="020F0502020204030204" pitchFamily="34" charset="0"/>
                </a:rPr>
                <a:t>edit </a:t>
              </a:r>
              <a:r>
                <a:rPr lang="pl-PL" sz="1200">
                  <a:solidFill>
                    <a:schemeClr val="bg1"/>
                  </a:solidFill>
                  <a:latin typeface="Calibri" panose="020F0502020204030204" pitchFamily="34" charset="0"/>
                  <a:cs typeface="Calibri" panose="020F0502020204030204" pitchFamily="34" charset="0"/>
                </a:rPr>
                <a:t>information</a:t>
              </a:r>
              <a:r>
                <a:rPr lang="en-GB" sz="1200">
                  <a:solidFill>
                    <a:schemeClr val="bg1"/>
                  </a:solidFill>
                  <a:latin typeface="Calibri" panose="020F0502020204030204" pitchFamily="34" charset="0"/>
                  <a:cs typeface="Calibri" panose="020F0502020204030204" pitchFamily="34" charset="0"/>
                </a:rPr>
                <a:t> in the study section or record</a:t>
              </a:r>
              <a:r>
                <a:rPr lang="pl-PL" sz="1200">
                  <a:solidFill>
                    <a:schemeClr val="bg1"/>
                  </a:solidFill>
                  <a:latin typeface="Calibri" panose="020F0502020204030204" pitchFamily="34" charset="0"/>
                  <a:cs typeface="Calibri" panose="020F0502020204030204" pitchFamily="34" charset="0"/>
                </a:rPr>
                <a:t>, click on the</a:t>
              </a:r>
              <a:r>
                <a:rPr lang="en-GB" sz="1200">
                  <a:solidFill>
                    <a:schemeClr val="bg1"/>
                  </a:solidFill>
                  <a:latin typeface="Calibri" panose="020F0502020204030204" pitchFamily="34" charset="0"/>
                  <a:cs typeface="Calibri" panose="020F0502020204030204" pitchFamily="34" charset="0"/>
                </a:rPr>
                <a:t> </a:t>
              </a:r>
              <a:r>
                <a:rPr lang="pl-PL" sz="1200" b="1">
                  <a:solidFill>
                    <a:schemeClr val="bg1"/>
                  </a:solidFill>
                  <a:latin typeface="Calibri" panose="020F0502020204030204" pitchFamily="34" charset="0"/>
                  <a:cs typeface="Calibri" panose="020F0502020204030204" pitchFamily="34" charset="0"/>
                </a:rPr>
                <a:t>pencil icon</a:t>
              </a:r>
              <a:r>
                <a:rPr lang="pl-PL" sz="1200">
                  <a:solidFill>
                    <a:schemeClr val="bg1"/>
                  </a:solidFill>
                  <a:latin typeface="Calibri" panose="020F0502020204030204" pitchFamily="34" charset="0"/>
                  <a:cs typeface="Calibri" panose="020F0502020204030204" pitchFamily="34" charset="0"/>
                </a:rPr>
                <a:t> </a:t>
              </a:r>
              <a:r>
                <a:rPr lang="en-GB" sz="1200">
                  <a:solidFill>
                    <a:schemeClr val="bg1"/>
                  </a:solidFill>
                  <a:latin typeface="Calibri" panose="020F0502020204030204" pitchFamily="34" charset="0"/>
                  <a:cs typeface="Calibri" panose="020F0502020204030204" pitchFamily="34" charset="0"/>
                </a:rPr>
                <a:t>top right</a:t>
              </a:r>
              <a:endParaRPr lang="pl-PL" sz="1200">
                <a:solidFill>
                  <a:schemeClr val="bg1"/>
                </a:solidFill>
                <a:latin typeface="Calibri" panose="020F0502020204030204" pitchFamily="34" charset="0"/>
                <a:cs typeface="Calibri" panose="020F0502020204030204" pitchFamily="34" charset="0"/>
              </a:endParaRPr>
            </a:p>
          </p:txBody>
        </p:sp>
        <p:grpSp>
          <p:nvGrpSpPr>
            <p:cNvPr id="36" name="Group 35">
              <a:extLst>
                <a:ext uri="{FF2B5EF4-FFF2-40B4-BE49-F238E27FC236}">
                  <a16:creationId xmlns:a16="http://schemas.microsoft.com/office/drawing/2014/main" id="{561EB5CF-0B8A-5541-9001-62DF87C58DDE}"/>
                </a:ext>
              </a:extLst>
            </p:cNvPr>
            <p:cNvGrpSpPr/>
            <p:nvPr/>
          </p:nvGrpSpPr>
          <p:grpSpPr>
            <a:xfrm>
              <a:off x="203993" y="1311594"/>
              <a:ext cx="564172" cy="564172"/>
              <a:chOff x="242958" y="1359791"/>
              <a:chExt cx="564172" cy="564172"/>
            </a:xfrm>
          </p:grpSpPr>
          <p:sp>
            <p:nvSpPr>
              <p:cNvPr id="10" name="Oval 9">
                <a:extLst>
                  <a:ext uri="{FF2B5EF4-FFF2-40B4-BE49-F238E27FC236}">
                    <a16:creationId xmlns:a16="http://schemas.microsoft.com/office/drawing/2014/main" id="{412ACB09-1D88-53F8-C82B-1A38B2774F08}"/>
                  </a:ext>
                </a:extLst>
              </p:cNvPr>
              <p:cNvSpPr/>
              <p:nvPr/>
            </p:nvSpPr>
            <p:spPr>
              <a:xfrm>
                <a:off x="242958" y="1359791"/>
                <a:ext cx="564172" cy="564172"/>
              </a:xfrm>
              <a:prstGeom prst="ellipse">
                <a:avLst/>
              </a:prstGeom>
              <a:solidFill>
                <a:srgbClr val="FFFFFF"/>
              </a:solidFill>
              <a:ln w="12700" cap="flat" cmpd="sng" algn="ctr">
                <a:solidFill>
                  <a:schemeClr val="accent1"/>
                </a:solidFill>
                <a:prstDash val="solid"/>
              </a:ln>
              <a:effectLst/>
            </p:spPr>
            <p:txBody>
              <a:bodyPr wrap="none" t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pl-PL" sz="2800" b="1" i="0" u="none" strike="noStrike" kern="0" cap="none" spc="0" normalizeH="0" baseline="0" noProof="0">
                  <a:ln>
                    <a:noFill/>
                  </a:ln>
                  <a:solidFill>
                    <a:srgbClr val="3F4444"/>
                  </a:solidFill>
                  <a:effectLst/>
                  <a:uLnTx/>
                  <a:uFillTx/>
                  <a:latin typeface="Arial"/>
                  <a:ea typeface="+mn-ea"/>
                  <a:cs typeface="Calibri" panose="020F0502020204030204" pitchFamily="34" charset="0"/>
                </a:endParaRPr>
              </a:p>
            </p:txBody>
          </p:sp>
          <p:pic>
            <p:nvPicPr>
              <p:cNvPr id="35" name="Picture 34">
                <a:extLst>
                  <a:ext uri="{FF2B5EF4-FFF2-40B4-BE49-F238E27FC236}">
                    <a16:creationId xmlns:a16="http://schemas.microsoft.com/office/drawing/2014/main" id="{D00863A5-5F7D-500C-956D-B442158C839C}"/>
                  </a:ext>
                </a:extLst>
              </p:cNvPr>
              <p:cNvPicPr>
                <a:picLocks noChangeAspect="1"/>
              </p:cNvPicPr>
              <p:nvPr/>
            </p:nvPicPr>
            <p:blipFill>
              <a:blip r:embed="rId4"/>
              <a:stretch>
                <a:fillRect/>
              </a:stretch>
            </p:blipFill>
            <p:spPr>
              <a:xfrm>
                <a:off x="338078" y="1444061"/>
                <a:ext cx="386840" cy="395632"/>
              </a:xfrm>
              <a:prstGeom prst="rect">
                <a:avLst/>
              </a:prstGeom>
            </p:spPr>
          </p:pic>
        </p:grpSp>
      </p:grpSp>
      <p:pic>
        <p:nvPicPr>
          <p:cNvPr id="11" name="Picture 10">
            <a:extLst>
              <a:ext uri="{FF2B5EF4-FFF2-40B4-BE49-F238E27FC236}">
                <a16:creationId xmlns:a16="http://schemas.microsoft.com/office/drawing/2014/main" id="{7CD88BD3-4CF7-062B-24B8-D8D0BB0AF7A6}"/>
              </a:ext>
            </a:extLst>
          </p:cNvPr>
          <p:cNvPicPr>
            <a:picLocks noChangeAspect="1"/>
          </p:cNvPicPr>
          <p:nvPr/>
        </p:nvPicPr>
        <p:blipFill>
          <a:blip r:embed="rId5"/>
          <a:stretch>
            <a:fillRect/>
          </a:stretch>
        </p:blipFill>
        <p:spPr>
          <a:xfrm>
            <a:off x="3534764" y="4942593"/>
            <a:ext cx="3337234" cy="1119991"/>
          </a:xfrm>
          <a:prstGeom prst="rect">
            <a:avLst/>
          </a:prstGeom>
          <a:ln w="12700">
            <a:solidFill>
              <a:schemeClr val="accent2"/>
            </a:solidFill>
          </a:ln>
        </p:spPr>
      </p:pic>
      <p:pic>
        <p:nvPicPr>
          <p:cNvPr id="28" name="Picture 27">
            <a:extLst>
              <a:ext uri="{FF2B5EF4-FFF2-40B4-BE49-F238E27FC236}">
                <a16:creationId xmlns:a16="http://schemas.microsoft.com/office/drawing/2014/main" id="{A67ED824-6106-6D1E-38AA-6B023C07940D}"/>
              </a:ext>
            </a:extLst>
          </p:cNvPr>
          <p:cNvPicPr>
            <a:picLocks noChangeAspect="1"/>
          </p:cNvPicPr>
          <p:nvPr/>
        </p:nvPicPr>
        <p:blipFill>
          <a:blip r:embed="rId6"/>
          <a:stretch>
            <a:fillRect/>
          </a:stretch>
        </p:blipFill>
        <p:spPr>
          <a:xfrm>
            <a:off x="7160558" y="1294607"/>
            <a:ext cx="4611600" cy="2261740"/>
          </a:xfrm>
          <a:prstGeom prst="rect">
            <a:avLst/>
          </a:prstGeom>
          <a:ln w="12700">
            <a:solidFill>
              <a:schemeClr val="accent2"/>
            </a:solidFill>
          </a:ln>
        </p:spPr>
      </p:pic>
      <p:pic>
        <p:nvPicPr>
          <p:cNvPr id="9" name="Picture 8" descr="A black pencil with a white background&#10;&#10;Description automatically generated">
            <a:extLst>
              <a:ext uri="{FF2B5EF4-FFF2-40B4-BE49-F238E27FC236}">
                <a16:creationId xmlns:a16="http://schemas.microsoft.com/office/drawing/2014/main" id="{6C2835DF-7518-647F-C124-761E4A2C787C}"/>
              </a:ext>
            </a:extLst>
          </p:cNvPr>
          <p:cNvPicPr>
            <a:picLocks noChangeAspect="1"/>
          </p:cNvPicPr>
          <p:nvPr/>
        </p:nvPicPr>
        <p:blipFill>
          <a:blip r:embed="rId7"/>
          <a:stretch>
            <a:fillRect/>
          </a:stretch>
        </p:blipFill>
        <p:spPr>
          <a:xfrm>
            <a:off x="11432589" y="1579220"/>
            <a:ext cx="511625" cy="417070"/>
          </a:xfrm>
          <a:prstGeom prst="rect">
            <a:avLst/>
          </a:prstGeom>
          <a:ln w="25400">
            <a:solidFill>
              <a:schemeClr val="accent2"/>
            </a:solidFill>
          </a:ln>
        </p:spPr>
      </p:pic>
      <p:cxnSp>
        <p:nvCxnSpPr>
          <p:cNvPr id="25" name="Connector: Elbow 24">
            <a:extLst>
              <a:ext uri="{FF2B5EF4-FFF2-40B4-BE49-F238E27FC236}">
                <a16:creationId xmlns:a16="http://schemas.microsoft.com/office/drawing/2014/main" id="{D6E24690-949B-1139-0218-B3D5CEFE1317}"/>
              </a:ext>
            </a:extLst>
          </p:cNvPr>
          <p:cNvCxnSpPr>
            <a:cxnSpLocks/>
            <a:stCxn id="24" idx="3"/>
            <a:endCxn id="9" idx="1"/>
          </p:cNvCxnSpPr>
          <p:nvPr/>
        </p:nvCxnSpPr>
        <p:spPr>
          <a:xfrm flipV="1">
            <a:off x="5608930" y="1787755"/>
            <a:ext cx="5823659" cy="237408"/>
          </a:xfrm>
          <a:prstGeom prst="bentConnector3">
            <a:avLst>
              <a:gd name="adj1" fmla="val 50000"/>
            </a:avLst>
          </a:prstGeom>
          <a:noFill/>
          <a:ln w="19050" cap="flat" cmpd="sng" algn="ctr">
            <a:solidFill>
              <a:schemeClr val="accent1"/>
            </a:solidFill>
            <a:prstDash val="dash"/>
            <a:tailEnd type="triangle"/>
          </a:ln>
          <a:effectLst/>
        </p:spPr>
      </p:cxnSp>
      <p:sp>
        <p:nvSpPr>
          <p:cNvPr id="32" name="Rounded Rectangle 4">
            <a:extLst>
              <a:ext uri="{FF2B5EF4-FFF2-40B4-BE49-F238E27FC236}">
                <a16:creationId xmlns:a16="http://schemas.microsoft.com/office/drawing/2014/main" id="{278FAC36-817D-AEAC-AE1F-72A00B8B11DA}"/>
              </a:ext>
            </a:extLst>
          </p:cNvPr>
          <p:cNvSpPr/>
          <p:nvPr/>
        </p:nvSpPr>
        <p:spPr>
          <a:xfrm>
            <a:off x="884158" y="4695408"/>
            <a:ext cx="2451370" cy="1033271"/>
          </a:xfrm>
          <a:prstGeom prst="roundRect">
            <a:avLst>
              <a:gd name="adj" fmla="val 0"/>
            </a:avLst>
          </a:prstGeom>
          <a:solidFill>
            <a:schemeClr val="tx1"/>
          </a:solid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lIns="144000" rIns="18000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0" i="0" u="none" strike="noStrike" kern="0" cap="none" spc="0" normalizeH="0" baseline="0" noProof="0">
                <a:ln>
                  <a:noFill/>
                </a:ln>
                <a:solidFill>
                  <a:schemeClr val="bg1"/>
                </a:solidFill>
                <a:effectLst/>
                <a:uLnTx/>
                <a:uFillTx/>
                <a:latin typeface="Calibri"/>
                <a:ea typeface="Calibri" panose="020F0502020204030204" pitchFamily="34" charset="0"/>
                <a:cs typeface="Calibri Light" panose="020F0302020204030204" pitchFamily="34" charset="0"/>
              </a:rPr>
              <a:t>Required fields</a:t>
            </a:r>
            <a:r>
              <a:rPr kumimoji="0" lang="en-GB" sz="1200" b="0" i="0" u="none" strike="noStrike" kern="0" cap="none" spc="0" normalizeH="0" baseline="0" noProof="0">
                <a:ln>
                  <a:noFill/>
                </a:ln>
                <a:solidFill>
                  <a:schemeClr val="bg1"/>
                </a:solidFill>
                <a:effectLst/>
                <a:uLnTx/>
                <a:uFillTx/>
                <a:latin typeface="Calibri"/>
                <a:ea typeface="+mn-ea"/>
                <a:cs typeface="Calibri Light" panose="020F0302020204030204" pitchFamily="34" charset="0"/>
              </a:rPr>
              <a:t> will display in </a:t>
            </a:r>
            <a:r>
              <a:rPr kumimoji="0" lang="en-GB" sz="1200" b="1" i="0" u="none" strike="noStrike" kern="0" cap="none" spc="0" normalizeH="0" baseline="0" noProof="0">
                <a:ln>
                  <a:noFill/>
                </a:ln>
                <a:solidFill>
                  <a:schemeClr val="bg1"/>
                </a:solidFill>
                <a:effectLst/>
                <a:uLnTx/>
                <a:uFillTx/>
                <a:latin typeface="Calibri"/>
                <a:ea typeface="+mn-ea"/>
                <a:cs typeface="Calibri Light" panose="020F0302020204030204" pitchFamily="34" charset="0"/>
              </a:rPr>
              <a:t>red</a:t>
            </a:r>
            <a:r>
              <a:rPr kumimoji="0" lang="en-GB" sz="1200" b="0" i="0" u="none" strike="noStrike" kern="0" cap="none" spc="0" normalizeH="0" baseline="0" noProof="0">
                <a:ln>
                  <a:noFill/>
                </a:ln>
                <a:solidFill>
                  <a:schemeClr val="bg1"/>
                </a:solidFill>
                <a:effectLst/>
                <a:uLnTx/>
                <a:uFillTx/>
                <a:latin typeface="Calibri"/>
                <a:ea typeface="+mn-ea"/>
                <a:cs typeface="Calibri Light" panose="020F0302020204030204" pitchFamily="34" charset="0"/>
              </a:rPr>
              <a:t> if the user does not fill them out before clicking </a:t>
            </a:r>
            <a:r>
              <a:rPr kumimoji="0" lang="en-GB" sz="1200" b="1" i="0" u="none" strike="noStrike" kern="0" cap="none" spc="0" normalizeH="0" baseline="0" noProof="0">
                <a:ln>
                  <a:noFill/>
                </a:ln>
                <a:solidFill>
                  <a:schemeClr val="bg1"/>
                </a:solidFill>
                <a:effectLst/>
                <a:uLnTx/>
                <a:uFillTx/>
                <a:latin typeface="Calibri"/>
                <a:ea typeface="+mn-ea"/>
                <a:cs typeface="Calibri Light" panose="020F0302020204030204" pitchFamily="34" charset="0"/>
              </a:rPr>
              <a:t>Save</a:t>
            </a:r>
            <a:r>
              <a:rPr kumimoji="0" lang="en-GB" sz="1200" b="0" i="0" u="none" strike="noStrike" kern="0" cap="none" spc="0" normalizeH="0" baseline="0" noProof="0">
                <a:ln>
                  <a:noFill/>
                </a:ln>
                <a:solidFill>
                  <a:schemeClr val="bg1"/>
                </a:solidFill>
                <a:effectLst/>
                <a:uLnTx/>
                <a:uFillTx/>
                <a:latin typeface="Calibri"/>
                <a:ea typeface="+mn-ea"/>
                <a:cs typeface="Calibri Light" panose="020F0302020204030204" pitchFamily="34" charset="0"/>
              </a:rPr>
              <a:t>.</a:t>
            </a:r>
            <a:endParaRPr kumimoji="0" lang="en-US" sz="1200" b="0" i="0" u="none" strike="noStrike" kern="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776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A6F32EC-16E3-9B92-05EE-64BD6A069B85}"/>
              </a:ext>
            </a:extLst>
          </p:cNvPr>
          <p:cNvPicPr>
            <a:picLocks noChangeAspect="1"/>
          </p:cNvPicPr>
          <p:nvPr/>
        </p:nvPicPr>
        <p:blipFill>
          <a:blip r:embed="rId3"/>
          <a:stretch>
            <a:fillRect/>
          </a:stretch>
        </p:blipFill>
        <p:spPr>
          <a:xfrm>
            <a:off x="6852012" y="3785452"/>
            <a:ext cx="4932000" cy="2252572"/>
          </a:xfrm>
          <a:prstGeom prst="rect">
            <a:avLst/>
          </a:prstGeom>
          <a:ln w="12700">
            <a:solidFill>
              <a:schemeClr val="accent2"/>
            </a:solidFill>
          </a:ln>
        </p:spPr>
      </p:pic>
      <p:pic>
        <p:nvPicPr>
          <p:cNvPr id="15" name="Picture 14">
            <a:extLst>
              <a:ext uri="{FF2B5EF4-FFF2-40B4-BE49-F238E27FC236}">
                <a16:creationId xmlns:a16="http://schemas.microsoft.com/office/drawing/2014/main" id="{2832682D-A891-DE31-F2B5-9FE6A57649D2}"/>
              </a:ext>
            </a:extLst>
          </p:cNvPr>
          <p:cNvPicPr>
            <a:picLocks noChangeAspect="1"/>
          </p:cNvPicPr>
          <p:nvPr/>
        </p:nvPicPr>
        <p:blipFill>
          <a:blip r:embed="rId4"/>
          <a:stretch>
            <a:fillRect/>
          </a:stretch>
        </p:blipFill>
        <p:spPr>
          <a:xfrm>
            <a:off x="6852012" y="1394341"/>
            <a:ext cx="4932000" cy="2250000"/>
          </a:xfrm>
          <a:prstGeom prst="rect">
            <a:avLst/>
          </a:prstGeom>
          <a:ln w="12700">
            <a:solidFill>
              <a:schemeClr val="accent2"/>
            </a:solidFill>
          </a:ln>
        </p:spPr>
      </p:pic>
      <p:sp>
        <p:nvSpPr>
          <p:cNvPr id="11" name="Slide Number Placeholder 10">
            <a:extLst>
              <a:ext uri="{FF2B5EF4-FFF2-40B4-BE49-F238E27FC236}">
                <a16:creationId xmlns:a16="http://schemas.microsoft.com/office/drawing/2014/main" id="{3CB2B9A8-549C-1650-8E78-B88B0FBE5564}"/>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3" name="Title 6">
            <a:extLst>
              <a:ext uri="{FF2B5EF4-FFF2-40B4-BE49-F238E27FC236}">
                <a16:creationId xmlns:a16="http://schemas.microsoft.com/office/drawing/2014/main" id="{B03332A7-38D2-5AB7-27F6-6F87B41FDEE7}"/>
              </a:ext>
            </a:extLst>
          </p:cNvPr>
          <p:cNvSpPr txBox="1">
            <a:spLocks/>
          </p:cNvSpPr>
          <p:nvPr/>
        </p:nvSpPr>
        <p:spPr>
          <a:xfrm>
            <a:off x="407987" y="404812"/>
            <a:ext cx="1152048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provide </a:t>
            </a:r>
            <a:r>
              <a:rPr kumimoji="0" lang="en-GB" sz="3000" b="0" i="0" u="none" strike="noStrike" kern="1200" cap="none" spc="0" normalizeH="0" baseline="0" noProof="0">
                <a:ln>
                  <a:noFill/>
                </a:ln>
                <a:solidFill>
                  <a:srgbClr val="3F4444"/>
                </a:solidFill>
                <a:effectLst/>
                <a:uLnTx/>
                <a:uFillTx/>
                <a:latin typeface="Calisto MT"/>
                <a:ea typeface="+mj-ea"/>
                <a:cs typeface="Calibri" panose="020F0502020204030204" pitchFamily="34" charset="0"/>
              </a:rPr>
              <a:t>a Project Status Update</a:t>
            </a:r>
            <a:endParaRPr kumimoji="0" lang="en-GB" sz="3000" b="0" i="0" u="none" strike="noStrike" kern="1200" cap="none" spc="0" normalizeH="0" baseline="0" noProof="0">
              <a:ln>
                <a:noFill/>
              </a:ln>
              <a:solidFill>
                <a:srgbClr val="3F4444"/>
              </a:solidFill>
              <a:effectLst/>
              <a:uLnTx/>
              <a:uFillTx/>
              <a:latin typeface="Calisto MT"/>
              <a:ea typeface="+mj-ea"/>
              <a:cs typeface="+mj-cs"/>
            </a:endParaRPr>
          </a:p>
        </p:txBody>
      </p:sp>
      <p:grpSp>
        <p:nvGrpSpPr>
          <p:cNvPr id="13" name="Group 12">
            <a:extLst>
              <a:ext uri="{FF2B5EF4-FFF2-40B4-BE49-F238E27FC236}">
                <a16:creationId xmlns:a16="http://schemas.microsoft.com/office/drawing/2014/main" id="{BD774DDC-FCA3-DC9C-3ECC-3A96A3AAB11E}"/>
              </a:ext>
            </a:extLst>
          </p:cNvPr>
          <p:cNvGrpSpPr/>
          <p:nvPr/>
        </p:nvGrpSpPr>
        <p:grpSpPr>
          <a:xfrm>
            <a:off x="407987" y="5141466"/>
            <a:ext cx="3522087" cy="958143"/>
            <a:chOff x="4314305" y="3009825"/>
            <a:chExt cx="2472200" cy="672535"/>
          </a:xfrm>
        </p:grpSpPr>
        <p:sp>
          <p:nvSpPr>
            <p:cNvPr id="14" name="Rounded Rectangle 4">
              <a:extLst>
                <a:ext uri="{FF2B5EF4-FFF2-40B4-BE49-F238E27FC236}">
                  <a16:creationId xmlns:a16="http://schemas.microsoft.com/office/drawing/2014/main" id="{530FE738-231D-194B-5CFF-A895511BAE8A}"/>
                </a:ext>
              </a:extLst>
            </p:cNvPr>
            <p:cNvSpPr/>
            <p:nvPr/>
          </p:nvSpPr>
          <p:spPr>
            <a:xfrm>
              <a:off x="4512305" y="3207825"/>
              <a:ext cx="2274200" cy="474535"/>
            </a:xfrm>
            <a:prstGeom prst="roundRect">
              <a:avLst>
                <a:gd name="adj" fmla="val 0"/>
              </a:avLst>
            </a:prstGeom>
            <a:solidFill>
              <a:schemeClr val="accent1"/>
            </a:solidFill>
            <a:ln w="6350" cap="flat" cmpd="sng" algn="ctr">
              <a:noFill/>
              <a:prstDash val="solid"/>
            </a:ln>
            <a:effectLst/>
          </p:spPr>
          <p:txBody>
            <a:bodyPr lIns="91440" tIns="0" rIns="91440" bIns="0" rtlCol="0" anchor="ctr">
              <a:normAutofit/>
            </a:bodyPr>
            <a:lstStyle/>
            <a:p>
              <a:pPr algn="ctr" defTabSz="914378">
                <a:lnSpc>
                  <a:spcPts val="1400"/>
                </a:lnSpc>
                <a:defRPr/>
              </a:pPr>
              <a:r>
                <a:rPr lang="en-US" sz="1200" kern="0">
                  <a:solidFill>
                    <a:schemeClr val="bg1"/>
                  </a:solidFill>
                  <a:latin typeface="Calibri"/>
                  <a:ea typeface="Calibri"/>
                  <a:cs typeface="Calibri"/>
                </a:rPr>
                <a:t>Proceed to the next sub-section if available. If not, click </a:t>
              </a:r>
              <a:r>
                <a:rPr lang="en-US" sz="1200" b="1" kern="0">
                  <a:solidFill>
                    <a:schemeClr val="bg1"/>
                  </a:solidFill>
                  <a:latin typeface="Calibri"/>
                  <a:ea typeface="Calibri"/>
                  <a:cs typeface="Calibri"/>
                </a:rPr>
                <a:t>Save</a:t>
              </a:r>
              <a:endParaRPr lang="en-US" sz="1200">
                <a:solidFill>
                  <a:schemeClr val="bg1"/>
                </a:solidFill>
                <a:latin typeface="Calibri"/>
                <a:ea typeface="Calibri"/>
                <a:cs typeface="Calibri"/>
              </a:endParaRPr>
            </a:p>
          </p:txBody>
        </p:sp>
        <p:sp>
          <p:nvSpPr>
            <p:cNvPr id="19" name="Oval 18">
              <a:extLst>
                <a:ext uri="{FF2B5EF4-FFF2-40B4-BE49-F238E27FC236}">
                  <a16:creationId xmlns:a16="http://schemas.microsoft.com/office/drawing/2014/main" id="{B3EC3F09-22D8-B1FB-B23D-B083983C1AA0}"/>
                </a:ext>
              </a:extLst>
            </p:cNvPr>
            <p:cNvSpPr/>
            <p:nvPr/>
          </p:nvSpPr>
          <p:spPr>
            <a:xfrm>
              <a:off x="4314305" y="3009825"/>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600" b="1" kern="0">
                  <a:solidFill>
                    <a:srgbClr val="3F4444"/>
                  </a:solidFill>
                  <a:latin typeface="Calibri"/>
                  <a:cs typeface="Calibri" panose="020F0502020204030204" pitchFamily="34" charset="0"/>
                </a:rPr>
                <a:t>20</a:t>
              </a:r>
              <a:endParaRPr kumimoji="0" lang="pl-PL" sz="26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cxnSp>
        <p:nvCxnSpPr>
          <p:cNvPr id="31" name="Connector: Elbow 30">
            <a:extLst>
              <a:ext uri="{FF2B5EF4-FFF2-40B4-BE49-F238E27FC236}">
                <a16:creationId xmlns:a16="http://schemas.microsoft.com/office/drawing/2014/main" id="{C02ED08F-7B8E-BF3A-A174-263B1F725D72}"/>
              </a:ext>
            </a:extLst>
          </p:cNvPr>
          <p:cNvCxnSpPr>
            <a:cxnSpLocks/>
            <a:stCxn id="14" idx="3"/>
            <a:endCxn id="25" idx="2"/>
          </p:cNvCxnSpPr>
          <p:nvPr/>
        </p:nvCxnSpPr>
        <p:spPr>
          <a:xfrm flipV="1">
            <a:off x="3930074" y="4278039"/>
            <a:ext cx="7694198" cy="1483541"/>
          </a:xfrm>
          <a:prstGeom prst="bentConnector2">
            <a:avLst/>
          </a:prstGeom>
          <a:noFill/>
          <a:ln w="19050" cap="flat" cmpd="sng" algn="ctr">
            <a:solidFill>
              <a:schemeClr val="accent2"/>
            </a:solidFill>
            <a:prstDash val="dash"/>
            <a:tailEnd type="triangle"/>
          </a:ln>
          <a:effectLst/>
        </p:spPr>
      </p:cxnSp>
      <p:sp>
        <p:nvSpPr>
          <p:cNvPr id="2" name="Rounded Rectangle 4">
            <a:extLst>
              <a:ext uri="{FF2B5EF4-FFF2-40B4-BE49-F238E27FC236}">
                <a16:creationId xmlns:a16="http://schemas.microsoft.com/office/drawing/2014/main" id="{883F65CF-4B79-22BB-7983-28394ED002DC}"/>
              </a:ext>
            </a:extLst>
          </p:cNvPr>
          <p:cNvSpPr/>
          <p:nvPr/>
        </p:nvSpPr>
        <p:spPr>
          <a:xfrm>
            <a:off x="2040074" y="1430261"/>
            <a:ext cx="3780000" cy="888144"/>
          </a:xfrm>
          <a:prstGeom prst="roundRect">
            <a:avLst>
              <a:gd name="adj" fmla="val 0"/>
            </a:avLst>
          </a:prstGeom>
          <a:solidFill>
            <a:schemeClr val="tx1"/>
          </a:solidFill>
          <a:ln w="6350" cap="flat" cmpd="sng" algn="ctr">
            <a:noFill/>
            <a:prstDash val="solid"/>
          </a:ln>
          <a:effectLst/>
        </p:spPr>
        <p:txBody>
          <a:bodyPr lIns="216000" tIns="45720" rIns="216000" bIns="45720" rtlCol="0" anchor="ctr">
            <a:normAutofit/>
          </a:bodyPr>
          <a:lstStyle/>
          <a:p>
            <a:pPr algn="ctr" defTabSz="914378">
              <a:lnSpc>
                <a:spcPts val="1400"/>
              </a:lnSpc>
              <a:defRPr/>
            </a:pPr>
            <a:r>
              <a:rPr lang="en-GB" sz="1200" kern="0">
                <a:solidFill>
                  <a:srgbClr val="FFFFFF"/>
                </a:solidFill>
                <a:ea typeface="+mn-lt"/>
                <a:cs typeface="+mn-lt"/>
              </a:rPr>
              <a:t>If the answer to: </a:t>
            </a:r>
            <a:r>
              <a:rPr lang="en-GB" sz="1200" b="1" kern="0">
                <a:solidFill>
                  <a:srgbClr val="FFFFFF"/>
                </a:solidFill>
                <a:ea typeface="+mn-lt"/>
                <a:cs typeface="+mn-lt"/>
              </a:rPr>
              <a:t>Are there updates to Subject Numbers? </a:t>
            </a:r>
            <a:r>
              <a:rPr lang="en-GB" sz="1200" kern="0">
                <a:solidFill>
                  <a:srgbClr val="FFFFFF"/>
                </a:solidFill>
                <a:latin typeface="Calibri"/>
                <a:ea typeface="Calibri"/>
                <a:cs typeface="Calibri"/>
              </a:rPr>
              <a:t>was </a:t>
            </a:r>
            <a:r>
              <a:rPr lang="en-GB" sz="1200" b="1" kern="0">
                <a:solidFill>
                  <a:srgbClr val="FFFFFF"/>
                </a:solidFill>
                <a:latin typeface="Calibri"/>
                <a:ea typeface="Calibri"/>
                <a:cs typeface="Calibri"/>
              </a:rPr>
              <a:t>'Yes'</a:t>
            </a:r>
            <a:r>
              <a:rPr lang="en-GB" sz="1200" kern="0">
                <a:solidFill>
                  <a:srgbClr val="FFFFFF"/>
                </a:solidFill>
                <a:latin typeface="Calibri"/>
                <a:ea typeface="Calibri Light"/>
                <a:cs typeface="Calibri Light"/>
              </a:rPr>
              <a:t>,</a:t>
            </a:r>
            <a:r>
              <a:rPr kumimoji="0" lang="en-GB" sz="1200" b="0" i="0" u="none" strike="noStrike" kern="0" cap="none" spc="0" normalizeH="0" baseline="0" noProof="0">
                <a:ln>
                  <a:noFill/>
                </a:ln>
                <a:solidFill>
                  <a:srgbClr val="FFFFFF"/>
                </a:solidFill>
                <a:effectLst/>
                <a:uLnTx/>
                <a:uFillTx/>
                <a:latin typeface="Calibri"/>
                <a:ea typeface="Calibri Light"/>
                <a:cs typeface="Calibri Light"/>
              </a:rPr>
              <a:t> the </a:t>
            </a:r>
            <a:r>
              <a:rPr kumimoji="0" lang="en-GB" sz="1200" b="1" i="0" u="none" strike="noStrike" kern="0" cap="none" spc="0" normalizeH="0" baseline="0" noProof="0">
                <a:ln>
                  <a:noFill/>
                </a:ln>
                <a:solidFill>
                  <a:srgbClr val="FFFFFF"/>
                </a:solidFill>
                <a:effectLst/>
                <a:uLnTx/>
                <a:uFillTx/>
                <a:latin typeface="Calibri"/>
                <a:ea typeface="Calibri Light"/>
                <a:cs typeface="Calibri Light"/>
              </a:rPr>
              <a:t>Subject </a:t>
            </a:r>
            <a:r>
              <a:rPr kumimoji="0" lang="en-GB" sz="1200" b="1" i="0" u="none" strike="noStrike" kern="0" cap="none" spc="0" normalizeH="0" baseline="0" noProof="0" err="1">
                <a:ln>
                  <a:noFill/>
                </a:ln>
                <a:solidFill>
                  <a:srgbClr val="FFFFFF"/>
                </a:solidFill>
                <a:effectLst/>
                <a:uLnTx/>
                <a:uFillTx/>
                <a:latin typeface="Calibri"/>
                <a:ea typeface="Calibri Light"/>
                <a:cs typeface="Calibri Light"/>
              </a:rPr>
              <a:t>Enrollment</a:t>
            </a:r>
            <a:r>
              <a:rPr kumimoji="0" lang="en-GB" sz="1200" b="1" i="0" u="none" strike="noStrike" kern="0" cap="none" spc="0" normalizeH="0" baseline="0" noProof="0">
                <a:ln>
                  <a:noFill/>
                </a:ln>
                <a:solidFill>
                  <a:srgbClr val="FFFFFF"/>
                </a:solidFill>
                <a:effectLst/>
                <a:uLnTx/>
                <a:uFillTx/>
                <a:latin typeface="Calibri"/>
                <a:ea typeface="Calibri Light"/>
                <a:cs typeface="Calibri Light"/>
              </a:rPr>
              <a:t> Update </a:t>
            </a:r>
            <a:r>
              <a:rPr kumimoji="0" lang="en-GB" sz="1200" b="0" i="0" u="none" strike="noStrike" kern="0" cap="none" spc="0" normalizeH="0" baseline="0" noProof="0">
                <a:ln>
                  <a:noFill/>
                </a:ln>
                <a:solidFill>
                  <a:srgbClr val="FFFFFF"/>
                </a:solidFill>
                <a:effectLst/>
                <a:uLnTx/>
                <a:uFillTx/>
                <a:latin typeface="Calibri"/>
                <a:ea typeface="Calibri Light"/>
                <a:cs typeface="Calibri Light"/>
              </a:rPr>
              <a:t>sub-section appears</a:t>
            </a:r>
            <a:r>
              <a:rPr lang="en-GB" sz="1200" kern="0">
                <a:solidFill>
                  <a:srgbClr val="FFFFFF"/>
                </a:solidFill>
                <a:latin typeface="Calibri"/>
                <a:ea typeface="Calibri Light"/>
                <a:cs typeface="Calibri Light"/>
              </a:rPr>
              <a:t>, containing </a:t>
            </a:r>
            <a:r>
              <a:rPr lang="en-GB" sz="1200" kern="0">
                <a:solidFill>
                  <a:schemeClr val="bg1"/>
                </a:solidFill>
                <a:latin typeface="Calibri"/>
                <a:ea typeface="Calibri Light"/>
                <a:cs typeface="Calibri Light"/>
              </a:rPr>
              <a:t>values provided in the </a:t>
            </a:r>
            <a:r>
              <a:rPr lang="en-GB" sz="1200" b="1" kern="0">
                <a:solidFill>
                  <a:schemeClr val="bg1"/>
                </a:solidFill>
                <a:latin typeface="Calibri"/>
                <a:ea typeface="Calibri Light"/>
                <a:cs typeface="Calibri Light"/>
              </a:rPr>
              <a:t>Study Information </a:t>
            </a:r>
            <a:r>
              <a:rPr lang="en-GB" sz="1200" kern="0">
                <a:solidFill>
                  <a:schemeClr val="bg1"/>
                </a:solidFill>
                <a:latin typeface="Calibri"/>
                <a:ea typeface="Calibri Light"/>
                <a:cs typeface="Calibri Light"/>
              </a:rPr>
              <a:t>section</a:t>
            </a:r>
            <a:r>
              <a:rPr kumimoji="0" lang="en-GB" sz="1200" b="0" i="0" u="none" strike="noStrike" kern="0" cap="none" spc="0" normalizeH="0" baseline="0" noProof="0">
                <a:ln>
                  <a:noFill/>
                </a:ln>
                <a:solidFill>
                  <a:schemeClr val="bg1"/>
                </a:solidFill>
                <a:effectLst/>
                <a:uLnTx/>
                <a:uFillTx/>
                <a:latin typeface="Calibri"/>
                <a:ea typeface="Calibri Light"/>
                <a:cs typeface="Calibri Light"/>
              </a:rPr>
              <a:t>. </a:t>
            </a:r>
            <a:endParaRPr lang="en-US" sz="1200" b="0" i="0" u="none" strike="noStrike" kern="0" cap="none" spc="0" normalizeH="0" baseline="0" noProof="0">
              <a:ln>
                <a:noFill/>
              </a:ln>
              <a:solidFill>
                <a:schemeClr val="bg1"/>
              </a:solidFill>
              <a:effectLst/>
              <a:uLnTx/>
              <a:uFillTx/>
              <a:latin typeface="Calibri"/>
              <a:ea typeface="Calibri Light"/>
              <a:cs typeface="Calibri Light"/>
            </a:endParaRPr>
          </a:p>
        </p:txBody>
      </p:sp>
      <p:sp>
        <p:nvSpPr>
          <p:cNvPr id="5" name="TextBox 4">
            <a:extLst>
              <a:ext uri="{FF2B5EF4-FFF2-40B4-BE49-F238E27FC236}">
                <a16:creationId xmlns:a16="http://schemas.microsoft.com/office/drawing/2014/main" id="{B8693889-5F8E-1979-D0D9-A123433A81C6}"/>
              </a:ext>
            </a:extLst>
          </p:cNvPr>
          <p:cNvSpPr txBox="1"/>
          <p:nvPr/>
        </p:nvSpPr>
        <p:spPr>
          <a:xfrm>
            <a:off x="407988" y="934071"/>
            <a:ext cx="2772284" cy="369332"/>
          </a:xfrm>
          <a:prstGeom prst="rect">
            <a:avLst/>
          </a:prstGeom>
          <a:noFill/>
        </p:spPr>
        <p:txBody>
          <a:bodyPr wrap="square" lIns="72000" tIns="45720" rIns="36000" bIns="45720" rtlCol="0" anchor="t">
            <a:spAutoFit/>
          </a:bodyPr>
          <a:lstStyle/>
          <a:p>
            <a:pPr defTabSz="609585">
              <a:defRPr/>
            </a:pPr>
            <a:r>
              <a:rPr kumimoji="0" lang="en-GB" sz="1800" b="0" i="0" u="none" strike="noStrike" kern="1200" cap="none" spc="0" normalizeH="0" baseline="0" noProof="0">
                <a:ln>
                  <a:noFill/>
                </a:ln>
                <a:solidFill>
                  <a:srgbClr val="3F4444"/>
                </a:solidFill>
                <a:effectLst/>
                <a:uLnTx/>
                <a:uFillTx/>
                <a:latin typeface="Calibri"/>
                <a:ea typeface="Calibri"/>
                <a:cs typeface="Calibri"/>
              </a:rPr>
              <a:t>Subject </a:t>
            </a:r>
            <a:r>
              <a:rPr lang="en-GB" err="1">
                <a:solidFill>
                  <a:srgbClr val="3F4444"/>
                </a:solidFill>
                <a:latin typeface="Calibri"/>
                <a:ea typeface="Calibri"/>
                <a:cs typeface="Calibri"/>
              </a:rPr>
              <a:t>Enrollment</a:t>
            </a:r>
            <a:r>
              <a:rPr lang="en-GB">
                <a:solidFill>
                  <a:srgbClr val="3F4444"/>
                </a:solidFill>
                <a:latin typeface="Calibri"/>
                <a:ea typeface="Calibri"/>
                <a:cs typeface="Calibri"/>
              </a:rPr>
              <a:t> Update</a:t>
            </a:r>
            <a:endParaRPr kumimoji="0" lang="en-GB" sz="1800" b="0" i="0" u="none" strike="noStrike" kern="1200" cap="none" spc="0" normalizeH="0" baseline="0" noProof="0">
              <a:ln>
                <a:noFill/>
              </a:ln>
              <a:solidFill>
                <a:srgbClr val="3F4444"/>
              </a:solidFill>
              <a:effectLst/>
              <a:uLnTx/>
              <a:uFillTx/>
              <a:latin typeface="Calibri"/>
              <a:ea typeface="Calibri"/>
              <a:cs typeface="Calibri"/>
            </a:endParaRPr>
          </a:p>
        </p:txBody>
      </p:sp>
      <p:pic>
        <p:nvPicPr>
          <p:cNvPr id="18" name="Picture 17">
            <a:extLst>
              <a:ext uri="{FF2B5EF4-FFF2-40B4-BE49-F238E27FC236}">
                <a16:creationId xmlns:a16="http://schemas.microsoft.com/office/drawing/2014/main" id="{AEBDA026-14D4-7523-B9A5-B4414BE230F1}"/>
              </a:ext>
            </a:extLst>
          </p:cNvPr>
          <p:cNvPicPr>
            <a:picLocks noChangeAspect="1"/>
          </p:cNvPicPr>
          <p:nvPr/>
        </p:nvPicPr>
        <p:blipFill rotWithShape="1">
          <a:blip r:embed="rId5"/>
          <a:srcRect l="2629" t="24968" r="2895" b="24347"/>
          <a:stretch/>
        </p:blipFill>
        <p:spPr>
          <a:xfrm>
            <a:off x="6623002" y="2075927"/>
            <a:ext cx="1023688" cy="101977"/>
          </a:xfrm>
          <a:prstGeom prst="rect">
            <a:avLst/>
          </a:prstGeom>
          <a:ln w="12700">
            <a:solidFill>
              <a:schemeClr val="accent2"/>
            </a:solidFill>
          </a:ln>
        </p:spPr>
      </p:pic>
      <p:grpSp>
        <p:nvGrpSpPr>
          <p:cNvPr id="6" name="Group 5">
            <a:extLst>
              <a:ext uri="{FF2B5EF4-FFF2-40B4-BE49-F238E27FC236}">
                <a16:creationId xmlns:a16="http://schemas.microsoft.com/office/drawing/2014/main" id="{2605F5A5-9702-E0E6-6520-7BC0BA286062}"/>
              </a:ext>
            </a:extLst>
          </p:cNvPr>
          <p:cNvGrpSpPr/>
          <p:nvPr/>
        </p:nvGrpSpPr>
        <p:grpSpPr>
          <a:xfrm>
            <a:off x="407987" y="3787016"/>
            <a:ext cx="3522085" cy="979140"/>
            <a:chOff x="4314305" y="3009825"/>
            <a:chExt cx="2472199" cy="687273"/>
          </a:xfrm>
        </p:grpSpPr>
        <p:sp>
          <p:nvSpPr>
            <p:cNvPr id="7" name="Rounded Rectangle 4">
              <a:extLst>
                <a:ext uri="{FF2B5EF4-FFF2-40B4-BE49-F238E27FC236}">
                  <a16:creationId xmlns:a16="http://schemas.microsoft.com/office/drawing/2014/main" id="{E72F7795-2320-3C9B-6C8D-EC4A8213B6A1}"/>
                </a:ext>
              </a:extLst>
            </p:cNvPr>
            <p:cNvSpPr/>
            <p:nvPr/>
          </p:nvSpPr>
          <p:spPr>
            <a:xfrm>
              <a:off x="4512304" y="3207825"/>
              <a:ext cx="2274200" cy="489273"/>
            </a:xfrm>
            <a:prstGeom prst="roundRect">
              <a:avLst>
                <a:gd name="adj" fmla="val 0"/>
              </a:avLst>
            </a:prstGeom>
            <a:solidFill>
              <a:schemeClr val="accent1"/>
            </a:solidFill>
            <a:ln w="6350" cap="flat" cmpd="sng" algn="ctr">
              <a:noFill/>
              <a:prstDash val="solid"/>
            </a:ln>
            <a:effectLst/>
          </p:spPr>
          <p:txBody>
            <a:bodyPr lIns="91440" tIns="0" rIns="91440" bIns="0" rtlCol="0" anchor="ctr">
              <a:normAutofit/>
            </a:bodyPr>
            <a:lstStyle/>
            <a:p>
              <a:pPr algn="ctr" defTabSz="914378">
                <a:lnSpc>
                  <a:spcPts val="1400"/>
                </a:lnSpc>
                <a:defRPr/>
              </a:pPr>
              <a:r>
                <a:rPr lang="en-US" sz="1200" kern="0">
                  <a:solidFill>
                    <a:schemeClr val="bg1"/>
                  </a:solidFill>
                  <a:latin typeface="Calibri"/>
                  <a:ea typeface="Calibri"/>
                  <a:cs typeface="Calibri"/>
                </a:rPr>
                <a:t>Enter updated number of subjects in the appropriate fields in the right-hand column</a:t>
              </a:r>
              <a:endParaRPr lang="en-US" sz="1200">
                <a:solidFill>
                  <a:schemeClr val="bg1"/>
                </a:solidFill>
                <a:latin typeface="Calibri"/>
                <a:ea typeface="Calibri"/>
                <a:cs typeface="Calibri"/>
              </a:endParaRPr>
            </a:p>
          </p:txBody>
        </p:sp>
        <p:sp>
          <p:nvSpPr>
            <p:cNvPr id="8" name="Oval 7">
              <a:extLst>
                <a:ext uri="{FF2B5EF4-FFF2-40B4-BE49-F238E27FC236}">
                  <a16:creationId xmlns:a16="http://schemas.microsoft.com/office/drawing/2014/main" id="{8FA9E073-B36F-DA86-ADB3-5AD33C695312}"/>
                </a:ext>
              </a:extLst>
            </p:cNvPr>
            <p:cNvSpPr/>
            <p:nvPr/>
          </p:nvSpPr>
          <p:spPr>
            <a:xfrm>
              <a:off x="4314305" y="3009825"/>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6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19</a:t>
              </a:r>
              <a:endParaRPr kumimoji="0" lang="pl-PL" sz="26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grpSp>
        <p:nvGrpSpPr>
          <p:cNvPr id="9" name="Group 8">
            <a:extLst>
              <a:ext uri="{FF2B5EF4-FFF2-40B4-BE49-F238E27FC236}">
                <a16:creationId xmlns:a16="http://schemas.microsoft.com/office/drawing/2014/main" id="{BE6632E1-8FD7-FF36-3C81-065D01A1F8CB}"/>
              </a:ext>
            </a:extLst>
          </p:cNvPr>
          <p:cNvGrpSpPr/>
          <p:nvPr/>
        </p:nvGrpSpPr>
        <p:grpSpPr>
          <a:xfrm>
            <a:off x="407987" y="2525777"/>
            <a:ext cx="3522085" cy="979140"/>
            <a:chOff x="4314305" y="3009825"/>
            <a:chExt cx="2472199" cy="687273"/>
          </a:xfrm>
        </p:grpSpPr>
        <p:sp>
          <p:nvSpPr>
            <p:cNvPr id="10" name="Rounded Rectangle 4">
              <a:extLst>
                <a:ext uri="{FF2B5EF4-FFF2-40B4-BE49-F238E27FC236}">
                  <a16:creationId xmlns:a16="http://schemas.microsoft.com/office/drawing/2014/main" id="{D9D5B071-D23E-DF9B-E51B-C5881AC9651F}"/>
                </a:ext>
              </a:extLst>
            </p:cNvPr>
            <p:cNvSpPr/>
            <p:nvPr/>
          </p:nvSpPr>
          <p:spPr>
            <a:xfrm>
              <a:off x="4512304" y="3207825"/>
              <a:ext cx="2274200" cy="489273"/>
            </a:xfrm>
            <a:prstGeom prst="roundRect">
              <a:avLst>
                <a:gd name="adj" fmla="val 0"/>
              </a:avLst>
            </a:prstGeom>
            <a:solidFill>
              <a:schemeClr val="accent1"/>
            </a:solidFill>
            <a:ln w="6350" cap="flat" cmpd="sng" algn="ctr">
              <a:noFill/>
              <a:prstDash val="solid"/>
            </a:ln>
            <a:effectLst/>
          </p:spPr>
          <p:txBody>
            <a:bodyPr lIns="91440" tIns="0" rIns="91440" bIns="0" rtlCol="0" anchor="ctr">
              <a:normAutofit/>
            </a:bodyPr>
            <a:lstStyle/>
            <a:p>
              <a:pPr algn="ctr" defTabSz="914378">
                <a:lnSpc>
                  <a:spcPts val="1400"/>
                </a:lnSpc>
                <a:defRPr/>
              </a:pPr>
              <a:r>
                <a:rPr lang="en-US" sz="1200" kern="0">
                  <a:solidFill>
                    <a:schemeClr val="bg1"/>
                  </a:solidFill>
                  <a:latin typeface="Calibri"/>
                  <a:ea typeface="Calibri"/>
                  <a:cs typeface="Calibri"/>
                </a:rPr>
                <a:t>Open the </a:t>
              </a:r>
              <a:r>
                <a:rPr kumimoji="0" lang="en-GB" sz="1200" b="1" i="0" u="none" strike="noStrike" kern="0" cap="none" spc="0" normalizeH="0" baseline="0" noProof="0">
                  <a:ln>
                    <a:noFill/>
                  </a:ln>
                  <a:solidFill>
                    <a:srgbClr val="FFFFFF"/>
                  </a:solidFill>
                  <a:effectLst/>
                  <a:uLnTx/>
                  <a:uFillTx/>
                  <a:latin typeface="Calibri"/>
                  <a:ea typeface="Calibri Light"/>
                  <a:cs typeface="Calibri Light"/>
                </a:rPr>
                <a:t>Subject </a:t>
              </a:r>
              <a:r>
                <a:rPr kumimoji="0" lang="en-GB" sz="1200" b="1" i="0" u="none" strike="noStrike" kern="0" cap="none" spc="0" normalizeH="0" baseline="0" noProof="0" err="1">
                  <a:ln>
                    <a:noFill/>
                  </a:ln>
                  <a:solidFill>
                    <a:srgbClr val="FFFFFF"/>
                  </a:solidFill>
                  <a:effectLst/>
                  <a:uLnTx/>
                  <a:uFillTx/>
                  <a:latin typeface="Calibri"/>
                  <a:ea typeface="Calibri Light"/>
                  <a:cs typeface="Calibri Light"/>
                </a:rPr>
                <a:t>Enrollment</a:t>
              </a:r>
              <a:r>
                <a:rPr kumimoji="0" lang="en-GB" sz="1200" b="1" i="0" u="none" strike="noStrike" kern="0" cap="none" spc="0" normalizeH="0" baseline="0" noProof="0">
                  <a:ln>
                    <a:noFill/>
                  </a:ln>
                  <a:solidFill>
                    <a:srgbClr val="FFFFFF"/>
                  </a:solidFill>
                  <a:effectLst/>
                  <a:uLnTx/>
                  <a:uFillTx/>
                  <a:latin typeface="Calibri"/>
                  <a:ea typeface="Calibri Light"/>
                  <a:cs typeface="Calibri Light"/>
                </a:rPr>
                <a:t> Update              </a:t>
              </a:r>
              <a:r>
                <a:rPr kumimoji="0" lang="en-GB" sz="1200" b="0" i="0" u="none" strike="noStrike" kern="0" cap="none" spc="0" normalizeH="0" baseline="0" noProof="0">
                  <a:ln>
                    <a:noFill/>
                  </a:ln>
                  <a:solidFill>
                    <a:srgbClr val="FFFFFF"/>
                  </a:solidFill>
                  <a:effectLst/>
                  <a:uLnTx/>
                  <a:uFillTx/>
                  <a:latin typeface="Calibri"/>
                  <a:ea typeface="Calibri Light"/>
                  <a:cs typeface="Calibri Light"/>
                </a:rPr>
                <a:t>sub-section and click </a:t>
              </a:r>
              <a:r>
                <a:rPr kumimoji="0" lang="en-GB" sz="1200" b="1" i="0" u="none" strike="noStrike" kern="0" cap="none" spc="0" normalizeH="0" baseline="0" noProof="0">
                  <a:ln>
                    <a:noFill/>
                  </a:ln>
                  <a:solidFill>
                    <a:srgbClr val="FFFFFF"/>
                  </a:solidFill>
                  <a:effectLst/>
                  <a:uLnTx/>
                  <a:uFillTx/>
                  <a:latin typeface="Calibri"/>
                  <a:ea typeface="Calibri Light"/>
                  <a:cs typeface="Calibri Light"/>
                </a:rPr>
                <a:t>pencil icon</a:t>
              </a:r>
              <a:r>
                <a:rPr kumimoji="0" lang="en-GB" sz="1200" b="0" i="0" u="none" strike="noStrike" kern="0" cap="none" spc="0" normalizeH="0" baseline="0" noProof="0">
                  <a:ln>
                    <a:noFill/>
                  </a:ln>
                  <a:solidFill>
                    <a:srgbClr val="FFFFFF"/>
                  </a:solidFill>
                  <a:effectLst/>
                  <a:uLnTx/>
                  <a:uFillTx/>
                  <a:latin typeface="Calibri"/>
                  <a:ea typeface="Calibri Light"/>
                  <a:cs typeface="Calibri Light"/>
                </a:rPr>
                <a:t> to edit the fields</a:t>
              </a:r>
              <a:endParaRPr lang="en-US" sz="1200">
                <a:solidFill>
                  <a:schemeClr val="bg1"/>
                </a:solidFill>
                <a:latin typeface="Calibri"/>
                <a:ea typeface="Calibri"/>
                <a:cs typeface="Calibri"/>
              </a:endParaRPr>
            </a:p>
          </p:txBody>
        </p:sp>
        <p:sp>
          <p:nvSpPr>
            <p:cNvPr id="12" name="Oval 11">
              <a:extLst>
                <a:ext uri="{FF2B5EF4-FFF2-40B4-BE49-F238E27FC236}">
                  <a16:creationId xmlns:a16="http://schemas.microsoft.com/office/drawing/2014/main" id="{26971F1B-F870-9DE5-E3D9-E93896001CB2}"/>
                </a:ext>
              </a:extLst>
            </p:cNvPr>
            <p:cNvSpPr/>
            <p:nvPr/>
          </p:nvSpPr>
          <p:spPr>
            <a:xfrm>
              <a:off x="4314305" y="3009825"/>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6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18</a:t>
              </a:r>
              <a:endParaRPr kumimoji="0" lang="pl-PL" sz="26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pic>
        <p:nvPicPr>
          <p:cNvPr id="24" name="Picture 23" descr="A black screen with a pencil and a line&#10;&#10;Description automatically generated">
            <a:extLst>
              <a:ext uri="{FF2B5EF4-FFF2-40B4-BE49-F238E27FC236}">
                <a16:creationId xmlns:a16="http://schemas.microsoft.com/office/drawing/2014/main" id="{1376B917-D9E9-49D4-6528-4C6D07F2234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29879" t="4314" b="33235"/>
          <a:stretch/>
        </p:blipFill>
        <p:spPr>
          <a:xfrm>
            <a:off x="11363308" y="1615731"/>
            <a:ext cx="354896" cy="282221"/>
          </a:xfrm>
          <a:prstGeom prst="rect">
            <a:avLst/>
          </a:prstGeom>
          <a:solidFill>
            <a:schemeClr val="bg1"/>
          </a:solidFill>
          <a:ln w="19050">
            <a:solidFill>
              <a:schemeClr val="accent2"/>
            </a:solidFill>
          </a:ln>
        </p:spPr>
      </p:pic>
      <p:pic>
        <p:nvPicPr>
          <p:cNvPr id="25" name="Picture 24" descr="A blue rectangle with white text&#10;&#10;Description automatically generated">
            <a:extLst>
              <a:ext uri="{FF2B5EF4-FFF2-40B4-BE49-F238E27FC236}">
                <a16:creationId xmlns:a16="http://schemas.microsoft.com/office/drawing/2014/main" id="{B5E4250F-4C13-5483-0D34-E9895EDB139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320069" y="4006842"/>
            <a:ext cx="608406" cy="271197"/>
          </a:xfrm>
          <a:prstGeom prst="rect">
            <a:avLst/>
          </a:prstGeom>
          <a:ln w="25400">
            <a:solidFill>
              <a:schemeClr val="accent2"/>
            </a:solidFill>
          </a:ln>
        </p:spPr>
      </p:pic>
      <p:cxnSp>
        <p:nvCxnSpPr>
          <p:cNvPr id="32" name="Connector: Elbow 31">
            <a:extLst>
              <a:ext uri="{FF2B5EF4-FFF2-40B4-BE49-F238E27FC236}">
                <a16:creationId xmlns:a16="http://schemas.microsoft.com/office/drawing/2014/main" id="{259691AE-C935-B8EC-D1ED-C9F56A442AD5}"/>
              </a:ext>
            </a:extLst>
          </p:cNvPr>
          <p:cNvCxnSpPr>
            <a:cxnSpLocks/>
            <a:stCxn id="10" idx="3"/>
            <a:endCxn id="24" idx="1"/>
          </p:cNvCxnSpPr>
          <p:nvPr/>
        </p:nvCxnSpPr>
        <p:spPr>
          <a:xfrm flipV="1">
            <a:off x="3930072" y="1756842"/>
            <a:ext cx="7433236" cy="1399548"/>
          </a:xfrm>
          <a:prstGeom prst="bentConnector3">
            <a:avLst>
              <a:gd name="adj1" fmla="val 29292"/>
            </a:avLst>
          </a:prstGeom>
          <a:noFill/>
          <a:ln w="19050" cap="flat" cmpd="sng" algn="ctr">
            <a:solidFill>
              <a:schemeClr val="accent2"/>
            </a:solidFill>
            <a:prstDash val="dash"/>
            <a:tailEnd type="triangle"/>
          </a:ln>
          <a:effectLst/>
        </p:spPr>
      </p:cxnSp>
      <p:cxnSp>
        <p:nvCxnSpPr>
          <p:cNvPr id="39" name="Connector: Elbow 38">
            <a:extLst>
              <a:ext uri="{FF2B5EF4-FFF2-40B4-BE49-F238E27FC236}">
                <a16:creationId xmlns:a16="http://schemas.microsoft.com/office/drawing/2014/main" id="{81CA0434-A702-2AD3-64CE-3966B9F1601D}"/>
              </a:ext>
            </a:extLst>
          </p:cNvPr>
          <p:cNvCxnSpPr>
            <a:cxnSpLocks/>
            <a:stCxn id="7" idx="3"/>
            <a:endCxn id="29" idx="1"/>
          </p:cNvCxnSpPr>
          <p:nvPr/>
        </p:nvCxnSpPr>
        <p:spPr>
          <a:xfrm>
            <a:off x="3930072" y="4417629"/>
            <a:ext cx="5724376" cy="419119"/>
          </a:xfrm>
          <a:prstGeom prst="bentConnector3">
            <a:avLst>
              <a:gd name="adj1" fmla="val 34194"/>
            </a:avLst>
          </a:prstGeom>
          <a:noFill/>
          <a:ln w="19050" cap="flat" cmpd="sng" algn="ctr">
            <a:solidFill>
              <a:schemeClr val="accent1"/>
            </a:solidFill>
            <a:prstDash val="dash"/>
            <a:tailEnd type="triangle"/>
          </a:ln>
          <a:effectLst/>
        </p:spPr>
      </p:cxnSp>
      <p:pic>
        <p:nvPicPr>
          <p:cNvPr id="29" name="Picture 28">
            <a:extLst>
              <a:ext uri="{FF2B5EF4-FFF2-40B4-BE49-F238E27FC236}">
                <a16:creationId xmlns:a16="http://schemas.microsoft.com/office/drawing/2014/main" id="{2E9EAB6C-807D-66FF-34B8-61810612C089}"/>
              </a:ext>
            </a:extLst>
          </p:cNvPr>
          <p:cNvPicPr>
            <a:picLocks noChangeAspect="1"/>
          </p:cNvPicPr>
          <p:nvPr/>
        </p:nvPicPr>
        <p:blipFill>
          <a:blip r:embed="rId8"/>
          <a:stretch>
            <a:fillRect/>
          </a:stretch>
        </p:blipFill>
        <p:spPr>
          <a:xfrm>
            <a:off x="9654448" y="4351187"/>
            <a:ext cx="1125358" cy="971121"/>
          </a:xfrm>
          <a:prstGeom prst="rect">
            <a:avLst/>
          </a:prstGeom>
          <a:ln w="19050">
            <a:solidFill>
              <a:schemeClr val="accent2"/>
            </a:solidFill>
          </a:ln>
        </p:spPr>
      </p:pic>
    </p:spTree>
    <p:extLst>
      <p:ext uri="{BB962C8B-B14F-4D97-AF65-F5344CB8AC3E}">
        <p14:creationId xmlns:p14="http://schemas.microsoft.com/office/powerpoint/2010/main" val="1022292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FBEA6AF-C415-8135-F528-B0667735B59D}"/>
              </a:ext>
            </a:extLst>
          </p:cNvPr>
          <p:cNvPicPr>
            <a:picLocks noChangeAspect="1"/>
          </p:cNvPicPr>
          <p:nvPr/>
        </p:nvPicPr>
        <p:blipFill>
          <a:blip r:embed="rId3"/>
          <a:stretch>
            <a:fillRect/>
          </a:stretch>
        </p:blipFill>
        <p:spPr>
          <a:xfrm>
            <a:off x="6867901" y="3808696"/>
            <a:ext cx="4932000" cy="2377744"/>
          </a:xfrm>
          <a:prstGeom prst="rect">
            <a:avLst/>
          </a:prstGeom>
          <a:ln w="12700">
            <a:solidFill>
              <a:schemeClr val="accent2"/>
            </a:solidFill>
          </a:ln>
        </p:spPr>
      </p:pic>
      <p:pic>
        <p:nvPicPr>
          <p:cNvPr id="22" name="Picture 21">
            <a:extLst>
              <a:ext uri="{FF2B5EF4-FFF2-40B4-BE49-F238E27FC236}">
                <a16:creationId xmlns:a16="http://schemas.microsoft.com/office/drawing/2014/main" id="{C27B6E3A-4B12-A9E2-637D-07CB3055276E}"/>
              </a:ext>
            </a:extLst>
          </p:cNvPr>
          <p:cNvPicPr>
            <a:picLocks noChangeAspect="1"/>
          </p:cNvPicPr>
          <p:nvPr/>
        </p:nvPicPr>
        <p:blipFill>
          <a:blip r:embed="rId3"/>
          <a:stretch>
            <a:fillRect/>
          </a:stretch>
        </p:blipFill>
        <p:spPr>
          <a:xfrm>
            <a:off x="6867901" y="1305650"/>
            <a:ext cx="4932000" cy="2377744"/>
          </a:xfrm>
          <a:prstGeom prst="rect">
            <a:avLst/>
          </a:prstGeom>
          <a:ln w="12700">
            <a:solidFill>
              <a:schemeClr val="accent2"/>
            </a:solidFill>
          </a:ln>
        </p:spPr>
      </p:pic>
      <p:sp>
        <p:nvSpPr>
          <p:cNvPr id="11" name="Slide Number Placeholder 10">
            <a:extLst>
              <a:ext uri="{FF2B5EF4-FFF2-40B4-BE49-F238E27FC236}">
                <a16:creationId xmlns:a16="http://schemas.microsoft.com/office/drawing/2014/main" id="{3CB2B9A8-549C-1650-8E78-B88B0FBE5564}"/>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3" name="Title 6">
            <a:extLst>
              <a:ext uri="{FF2B5EF4-FFF2-40B4-BE49-F238E27FC236}">
                <a16:creationId xmlns:a16="http://schemas.microsoft.com/office/drawing/2014/main" id="{B03332A7-38D2-5AB7-27F6-6F87B41FDEE7}"/>
              </a:ext>
            </a:extLst>
          </p:cNvPr>
          <p:cNvSpPr txBox="1">
            <a:spLocks/>
          </p:cNvSpPr>
          <p:nvPr/>
        </p:nvSpPr>
        <p:spPr>
          <a:xfrm>
            <a:off x="407987" y="404812"/>
            <a:ext cx="1152048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provide </a:t>
            </a:r>
            <a:r>
              <a:rPr kumimoji="0" lang="en-GB" sz="3000" b="0" i="0" u="none" strike="noStrike" kern="1200" cap="none" spc="0" normalizeH="0" baseline="0" noProof="0">
                <a:ln>
                  <a:noFill/>
                </a:ln>
                <a:solidFill>
                  <a:srgbClr val="3F4444"/>
                </a:solidFill>
                <a:effectLst/>
                <a:uLnTx/>
                <a:uFillTx/>
                <a:latin typeface="Calisto MT"/>
                <a:ea typeface="+mj-ea"/>
                <a:cs typeface="Calibri" panose="020F0502020204030204" pitchFamily="34" charset="0"/>
              </a:rPr>
              <a:t>a Project Status Update</a:t>
            </a:r>
            <a:endParaRPr kumimoji="0" lang="en-GB" sz="3000" b="0" i="0" u="none" strike="noStrike" kern="1200" cap="none" spc="0" normalizeH="0" baseline="0" noProof="0">
              <a:ln>
                <a:noFill/>
              </a:ln>
              <a:solidFill>
                <a:srgbClr val="3F4444"/>
              </a:solidFill>
              <a:effectLst/>
              <a:uLnTx/>
              <a:uFillTx/>
              <a:latin typeface="Calisto MT"/>
              <a:ea typeface="+mj-ea"/>
              <a:cs typeface="+mj-cs"/>
            </a:endParaRPr>
          </a:p>
        </p:txBody>
      </p:sp>
      <p:grpSp>
        <p:nvGrpSpPr>
          <p:cNvPr id="7" name="Group 6">
            <a:extLst>
              <a:ext uri="{FF2B5EF4-FFF2-40B4-BE49-F238E27FC236}">
                <a16:creationId xmlns:a16="http://schemas.microsoft.com/office/drawing/2014/main" id="{07FC923F-44C2-9D17-43CC-C51AEDC361D2}"/>
              </a:ext>
            </a:extLst>
          </p:cNvPr>
          <p:cNvGrpSpPr/>
          <p:nvPr/>
        </p:nvGrpSpPr>
        <p:grpSpPr>
          <a:xfrm>
            <a:off x="407985" y="2910438"/>
            <a:ext cx="3700071" cy="1078781"/>
            <a:chOff x="4314305" y="3009825"/>
            <a:chExt cx="2597131" cy="757213"/>
          </a:xfrm>
        </p:grpSpPr>
        <p:sp>
          <p:nvSpPr>
            <p:cNvPr id="9" name="Rounded Rectangle 4">
              <a:extLst>
                <a:ext uri="{FF2B5EF4-FFF2-40B4-BE49-F238E27FC236}">
                  <a16:creationId xmlns:a16="http://schemas.microsoft.com/office/drawing/2014/main" id="{5E45F13F-7AA6-4CDB-417E-B9A7989A2F7D}"/>
                </a:ext>
              </a:extLst>
            </p:cNvPr>
            <p:cNvSpPr/>
            <p:nvPr/>
          </p:nvSpPr>
          <p:spPr>
            <a:xfrm>
              <a:off x="4510891" y="3241925"/>
              <a:ext cx="2400545" cy="525113"/>
            </a:xfrm>
            <a:prstGeom prst="roundRect">
              <a:avLst>
                <a:gd name="adj" fmla="val 0"/>
              </a:avLst>
            </a:prstGeom>
            <a:solidFill>
              <a:schemeClr val="accent1"/>
            </a:solidFill>
            <a:ln w="6350" cap="flat" cmpd="sng" algn="ctr">
              <a:noFill/>
              <a:prstDash val="solid"/>
            </a:ln>
            <a:effectLst/>
          </p:spPr>
          <p:txBody>
            <a:bodyPr lIns="180000" tIns="0" rIns="180000" bIns="0" rtlCol="0" anchor="ctr">
              <a:normAutofit/>
            </a:bodyPr>
            <a:lstStyle/>
            <a:p>
              <a:pPr algn="ctr" defTabSz="914378">
                <a:defRPr/>
              </a:pPr>
              <a:r>
                <a:rPr lang="en-GB" sz="1200" b="0" i="0">
                  <a:solidFill>
                    <a:srgbClr val="FFFFFF"/>
                  </a:solidFill>
                  <a:effectLst/>
                </a:rPr>
                <a:t>Open the</a:t>
              </a:r>
              <a:r>
                <a:rPr lang="en-GB" sz="1200" b="1" kern="0">
                  <a:solidFill>
                    <a:srgbClr val="FFFFFF"/>
                  </a:solidFill>
                  <a:latin typeface="Calibri"/>
                  <a:ea typeface="Calibri"/>
                  <a:cs typeface="Calibri"/>
                </a:rPr>
                <a:t> SAE/AE Information Update </a:t>
              </a:r>
              <a:r>
                <a:rPr lang="en-GB" sz="1200" kern="0">
                  <a:solidFill>
                    <a:srgbClr val="FFFFFF"/>
                  </a:solidFill>
                  <a:latin typeface="Calibri"/>
                  <a:ea typeface="Calibri"/>
                  <a:cs typeface="Calibri"/>
                </a:rPr>
                <a:t>sub-section</a:t>
              </a:r>
              <a:r>
                <a:rPr lang="en-GB" sz="1200" b="0" i="0">
                  <a:solidFill>
                    <a:srgbClr val="FFFFFF"/>
                  </a:solidFill>
                  <a:effectLst/>
                </a:rPr>
                <a:t> and check </a:t>
              </a:r>
              <a:r>
                <a:rPr lang="en-GB" sz="1200" b="1" i="0">
                  <a:solidFill>
                    <a:srgbClr val="FFFFFF"/>
                  </a:solidFill>
                  <a:effectLst/>
                </a:rPr>
                <a:t>‘Yes’</a:t>
              </a:r>
              <a:r>
                <a:rPr lang="en-GB" sz="1200" b="0" i="0">
                  <a:solidFill>
                    <a:srgbClr val="FFFFFF"/>
                  </a:solidFill>
                  <a:effectLst/>
                </a:rPr>
                <a:t> to confirm that the SAEs/AEs have been reported to the AZ Company</a:t>
              </a:r>
              <a:endParaRPr lang="en-US" sz="1200" kern="0">
                <a:solidFill>
                  <a:schemeClr val="bg1"/>
                </a:solidFill>
                <a:ea typeface="Calibri"/>
                <a:cs typeface="Calibri"/>
              </a:endParaRPr>
            </a:p>
          </p:txBody>
        </p:sp>
        <p:sp>
          <p:nvSpPr>
            <p:cNvPr id="12" name="Oval 11">
              <a:extLst>
                <a:ext uri="{FF2B5EF4-FFF2-40B4-BE49-F238E27FC236}">
                  <a16:creationId xmlns:a16="http://schemas.microsoft.com/office/drawing/2014/main" id="{B96AE5DB-1C46-76E9-8BC9-6FFE672B529B}"/>
                </a:ext>
              </a:extLst>
            </p:cNvPr>
            <p:cNvSpPr/>
            <p:nvPr/>
          </p:nvSpPr>
          <p:spPr>
            <a:xfrm>
              <a:off x="4314305" y="3009825"/>
              <a:ext cx="396000" cy="396000"/>
            </a:xfrm>
            <a:prstGeom prst="ellipse">
              <a:avLst/>
            </a:prstGeom>
            <a:solidFill>
              <a:srgbClr val="FFFFFF"/>
            </a:solidFill>
            <a:ln w="12700" cap="flat" cmpd="sng" algn="ctr">
              <a:solidFill>
                <a:schemeClr val="accent1"/>
              </a:solidFill>
              <a:prstDash val="solid"/>
            </a:ln>
            <a:effectLst/>
          </p:spPr>
          <p:txBody>
            <a:bodyPr wrap="none" lIns="72000" tIns="0" rIns="72000" b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600" b="1" kern="0">
                  <a:solidFill>
                    <a:srgbClr val="3F4444"/>
                  </a:solidFill>
                  <a:latin typeface="Calibri"/>
                  <a:cs typeface="Calibri" panose="020F0502020204030204" pitchFamily="34" charset="0"/>
                </a:rPr>
                <a:t>21</a:t>
              </a:r>
              <a:endParaRPr kumimoji="0" lang="pl-PL" sz="26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grpSp>
        <p:nvGrpSpPr>
          <p:cNvPr id="13" name="Group 12">
            <a:extLst>
              <a:ext uri="{FF2B5EF4-FFF2-40B4-BE49-F238E27FC236}">
                <a16:creationId xmlns:a16="http://schemas.microsoft.com/office/drawing/2014/main" id="{BD774DDC-FCA3-DC9C-3ECC-3A96A3AAB11E}"/>
              </a:ext>
            </a:extLst>
          </p:cNvPr>
          <p:cNvGrpSpPr/>
          <p:nvPr/>
        </p:nvGrpSpPr>
        <p:grpSpPr>
          <a:xfrm>
            <a:off x="407985" y="4833986"/>
            <a:ext cx="3700071" cy="971566"/>
            <a:chOff x="4314305" y="2964716"/>
            <a:chExt cx="2597130" cy="681957"/>
          </a:xfrm>
        </p:grpSpPr>
        <p:sp>
          <p:nvSpPr>
            <p:cNvPr id="14" name="Rounded Rectangle 4">
              <a:extLst>
                <a:ext uri="{FF2B5EF4-FFF2-40B4-BE49-F238E27FC236}">
                  <a16:creationId xmlns:a16="http://schemas.microsoft.com/office/drawing/2014/main" id="{530FE738-231D-194B-5CFF-A895511BAE8A}"/>
                </a:ext>
              </a:extLst>
            </p:cNvPr>
            <p:cNvSpPr/>
            <p:nvPr/>
          </p:nvSpPr>
          <p:spPr>
            <a:xfrm>
              <a:off x="4510891" y="3183928"/>
              <a:ext cx="2400544" cy="462745"/>
            </a:xfrm>
            <a:prstGeom prst="roundRect">
              <a:avLst>
                <a:gd name="adj" fmla="val 0"/>
              </a:avLst>
            </a:prstGeom>
            <a:solidFill>
              <a:schemeClr val="accent1"/>
            </a:solidFill>
            <a:ln w="6350" cap="flat" cmpd="sng" algn="ctr">
              <a:noFill/>
              <a:prstDash val="solid"/>
            </a:ln>
            <a:effectLst/>
          </p:spPr>
          <p:txBody>
            <a:bodyPr lIns="91440" tIns="0" rIns="91440" bIns="0" rtlCol="0" anchor="ctr">
              <a:normAutofit/>
            </a:bodyPr>
            <a:lstStyle/>
            <a:p>
              <a:pPr algn="ctr" defTabSz="914378">
                <a:lnSpc>
                  <a:spcPts val="1400"/>
                </a:lnSpc>
                <a:defRPr/>
              </a:pPr>
              <a:r>
                <a:rPr lang="en-US" sz="1200" kern="0">
                  <a:solidFill>
                    <a:schemeClr val="bg1"/>
                  </a:solidFill>
                  <a:latin typeface="Calibri"/>
                  <a:ea typeface="Calibri"/>
                  <a:cs typeface="Calibri"/>
                </a:rPr>
                <a:t>Proceed to the next sub-section if available. </a:t>
              </a:r>
            </a:p>
            <a:p>
              <a:pPr algn="ctr" defTabSz="914378">
                <a:lnSpc>
                  <a:spcPts val="1400"/>
                </a:lnSpc>
                <a:defRPr/>
              </a:pPr>
              <a:r>
                <a:rPr lang="en-US" sz="1200" kern="0">
                  <a:solidFill>
                    <a:schemeClr val="bg1"/>
                  </a:solidFill>
                  <a:latin typeface="Calibri"/>
                  <a:ea typeface="Calibri"/>
                  <a:cs typeface="Calibri"/>
                </a:rPr>
                <a:t>If not, click </a:t>
              </a:r>
              <a:r>
                <a:rPr lang="en-US" sz="1200" b="1" kern="0">
                  <a:solidFill>
                    <a:schemeClr val="bg1"/>
                  </a:solidFill>
                  <a:latin typeface="Calibri"/>
                  <a:ea typeface="Calibri"/>
                  <a:cs typeface="Calibri"/>
                </a:rPr>
                <a:t>Save</a:t>
              </a:r>
              <a:r>
                <a:rPr lang="en-US" sz="1200" kern="0">
                  <a:solidFill>
                    <a:schemeClr val="bg1"/>
                  </a:solidFill>
                  <a:latin typeface="Calibri"/>
                  <a:ea typeface="Calibri"/>
                  <a:cs typeface="Calibri"/>
                </a:rPr>
                <a:t>.</a:t>
              </a:r>
              <a:endParaRPr lang="en-US">
                <a:solidFill>
                  <a:schemeClr val="bg1"/>
                </a:solidFill>
              </a:endParaRPr>
            </a:p>
          </p:txBody>
        </p:sp>
        <p:sp>
          <p:nvSpPr>
            <p:cNvPr id="19" name="Oval 18">
              <a:extLst>
                <a:ext uri="{FF2B5EF4-FFF2-40B4-BE49-F238E27FC236}">
                  <a16:creationId xmlns:a16="http://schemas.microsoft.com/office/drawing/2014/main" id="{B3EC3F09-22D8-B1FB-B23D-B083983C1AA0}"/>
                </a:ext>
              </a:extLst>
            </p:cNvPr>
            <p:cNvSpPr/>
            <p:nvPr/>
          </p:nvSpPr>
          <p:spPr>
            <a:xfrm>
              <a:off x="4314305" y="2964716"/>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600" b="1" kern="0">
                  <a:solidFill>
                    <a:srgbClr val="3F4444"/>
                  </a:solidFill>
                  <a:latin typeface="Calibri"/>
                  <a:cs typeface="Calibri" panose="020F0502020204030204" pitchFamily="34" charset="0"/>
                </a:rPr>
                <a:t>22</a:t>
              </a:r>
              <a:endParaRPr kumimoji="0" lang="pl-PL" sz="26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sp>
        <p:nvSpPr>
          <p:cNvPr id="2" name="Rounded Rectangle 4">
            <a:extLst>
              <a:ext uri="{FF2B5EF4-FFF2-40B4-BE49-F238E27FC236}">
                <a16:creationId xmlns:a16="http://schemas.microsoft.com/office/drawing/2014/main" id="{883F65CF-4B79-22BB-7983-28394ED002DC}"/>
              </a:ext>
            </a:extLst>
          </p:cNvPr>
          <p:cNvSpPr/>
          <p:nvPr/>
        </p:nvSpPr>
        <p:spPr>
          <a:xfrm>
            <a:off x="1919709" y="1634070"/>
            <a:ext cx="3780000" cy="922003"/>
          </a:xfrm>
          <a:prstGeom prst="roundRect">
            <a:avLst>
              <a:gd name="adj" fmla="val 0"/>
            </a:avLst>
          </a:prstGeom>
          <a:solidFill>
            <a:schemeClr val="tx1"/>
          </a:solidFill>
          <a:ln w="6350" cap="flat" cmpd="sng" algn="ctr">
            <a:noFill/>
            <a:prstDash val="solid"/>
          </a:ln>
          <a:effectLst/>
        </p:spPr>
        <p:txBody>
          <a:bodyPr lIns="216000" tIns="36000" rIns="216000" bIns="45720" rtlCol="0" anchor="ctr">
            <a:normAutofit/>
          </a:bodyPr>
          <a:lstStyle/>
          <a:p>
            <a:pPr algn="ctr" defTabSz="914378">
              <a:lnSpc>
                <a:spcPts val="1400"/>
              </a:lnSpc>
              <a:defRPr/>
            </a:pPr>
            <a:r>
              <a:rPr lang="en-GB" sz="1200" kern="0">
                <a:solidFill>
                  <a:srgbClr val="FFFFFF"/>
                </a:solidFill>
                <a:latin typeface="Calibri"/>
                <a:ea typeface="Calibri"/>
                <a:cs typeface="Calibri"/>
              </a:rPr>
              <a:t>If the answer to: </a:t>
            </a:r>
            <a:r>
              <a:rPr lang="en-GB" sz="1200" b="1" kern="0">
                <a:solidFill>
                  <a:schemeClr val="bg1"/>
                </a:solidFill>
                <a:latin typeface="Calibri"/>
                <a:ea typeface="Calibri"/>
                <a:cs typeface="Calibri"/>
              </a:rPr>
              <a:t>Is there any SAE/AE Information Update?</a:t>
            </a:r>
            <a:r>
              <a:rPr lang="en-GB" sz="1200" b="1" kern="0">
                <a:solidFill>
                  <a:srgbClr val="FFFFFF"/>
                </a:solidFill>
                <a:latin typeface="Calibri"/>
                <a:ea typeface="Calibri"/>
                <a:cs typeface="Calibri"/>
              </a:rPr>
              <a:t> </a:t>
            </a:r>
            <a:r>
              <a:rPr lang="en-GB" sz="1200" kern="0">
                <a:solidFill>
                  <a:srgbClr val="FFFFFF"/>
                </a:solidFill>
                <a:latin typeface="Calibri"/>
                <a:ea typeface="Calibri"/>
                <a:cs typeface="Calibri"/>
              </a:rPr>
              <a:t>was </a:t>
            </a:r>
            <a:r>
              <a:rPr lang="en-GB" sz="1200" b="1" kern="0">
                <a:solidFill>
                  <a:srgbClr val="FFFFFF"/>
                </a:solidFill>
                <a:latin typeface="Calibri"/>
                <a:ea typeface="Calibri"/>
                <a:cs typeface="Calibri"/>
              </a:rPr>
              <a:t>'Yes'</a:t>
            </a:r>
            <a:r>
              <a:rPr lang="en-GB" sz="1200" kern="0">
                <a:solidFill>
                  <a:srgbClr val="FFFFFF"/>
                </a:solidFill>
                <a:latin typeface="Calibri"/>
                <a:ea typeface="Calibri"/>
                <a:cs typeface="Calibri"/>
              </a:rPr>
              <a:t>, the </a:t>
            </a:r>
            <a:r>
              <a:rPr lang="en-GB" sz="1200" b="1" kern="0">
                <a:solidFill>
                  <a:srgbClr val="FFFFFF"/>
                </a:solidFill>
                <a:latin typeface="Calibri"/>
                <a:ea typeface="Calibri"/>
                <a:cs typeface="Calibri"/>
              </a:rPr>
              <a:t>SAE/AE Information Update </a:t>
            </a:r>
            <a:r>
              <a:rPr lang="en-GB" sz="1200" kern="0">
                <a:solidFill>
                  <a:srgbClr val="FFFFFF"/>
                </a:solidFill>
                <a:latin typeface="Calibri"/>
                <a:ea typeface="Calibri"/>
                <a:cs typeface="Calibri"/>
              </a:rPr>
              <a:t>sub-section appears with mandatory field:</a:t>
            </a:r>
          </a:p>
          <a:p>
            <a:pPr algn="ctr" defTabSz="914378">
              <a:lnSpc>
                <a:spcPts val="1400"/>
              </a:lnSpc>
              <a:defRPr/>
            </a:pPr>
            <a:r>
              <a:rPr lang="en-GB" sz="1200" b="1" kern="0">
                <a:solidFill>
                  <a:srgbClr val="FFFFFF"/>
                </a:solidFill>
                <a:latin typeface="Calibri"/>
                <a:ea typeface="Calibri"/>
                <a:cs typeface="Calibri"/>
              </a:rPr>
              <a:t>‘I confirm the SAE/AE has been reported’.</a:t>
            </a:r>
            <a:endParaRPr lang="en-GB" sz="1200" kern="0">
              <a:solidFill>
                <a:schemeClr val="bg1"/>
              </a:solidFill>
              <a:latin typeface="Calibri"/>
              <a:ea typeface="Calibri"/>
              <a:cs typeface="Calibri"/>
            </a:endParaRPr>
          </a:p>
        </p:txBody>
      </p:sp>
      <p:cxnSp>
        <p:nvCxnSpPr>
          <p:cNvPr id="17" name="Connector: Elbow 42">
            <a:extLst>
              <a:ext uri="{FF2B5EF4-FFF2-40B4-BE49-F238E27FC236}">
                <a16:creationId xmlns:a16="http://schemas.microsoft.com/office/drawing/2014/main" id="{CE362E66-0F21-A719-69B2-DBFA7E10B5FE}"/>
              </a:ext>
            </a:extLst>
          </p:cNvPr>
          <p:cNvCxnSpPr>
            <a:cxnSpLocks/>
            <a:stCxn id="9" idx="3"/>
          </p:cNvCxnSpPr>
          <p:nvPr/>
        </p:nvCxnSpPr>
        <p:spPr>
          <a:xfrm flipV="1">
            <a:off x="4108056" y="2460476"/>
            <a:ext cx="3784467" cy="1154686"/>
          </a:xfrm>
          <a:prstGeom prst="bentConnector3">
            <a:avLst>
              <a:gd name="adj1" fmla="val 50000"/>
            </a:avLst>
          </a:prstGeom>
          <a:noFill/>
          <a:ln w="19050" cap="flat" cmpd="sng" algn="ctr">
            <a:solidFill>
              <a:schemeClr val="accent1"/>
            </a:solidFill>
            <a:prstDash val="dash"/>
            <a:tailEnd type="triangle"/>
          </a:ln>
          <a:effectLst/>
        </p:spPr>
      </p:cxnSp>
      <p:sp>
        <p:nvSpPr>
          <p:cNvPr id="4" name="TextBox 3">
            <a:extLst>
              <a:ext uri="{FF2B5EF4-FFF2-40B4-BE49-F238E27FC236}">
                <a16:creationId xmlns:a16="http://schemas.microsoft.com/office/drawing/2014/main" id="{F11A3381-4120-EFF5-FEF0-EC69F0B465C0}"/>
              </a:ext>
            </a:extLst>
          </p:cNvPr>
          <p:cNvSpPr txBox="1"/>
          <p:nvPr/>
        </p:nvSpPr>
        <p:spPr>
          <a:xfrm>
            <a:off x="407987" y="934071"/>
            <a:ext cx="5616575" cy="369332"/>
          </a:xfrm>
          <a:prstGeom prst="rect">
            <a:avLst/>
          </a:prstGeom>
          <a:noFill/>
        </p:spPr>
        <p:txBody>
          <a:bodyPr wrap="square" lIns="72000" tIns="45720" rIns="3600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rPr>
              <a:t>Serious Adverse Event/Adverse Event Information Update</a:t>
            </a:r>
          </a:p>
        </p:txBody>
      </p:sp>
      <p:pic>
        <p:nvPicPr>
          <p:cNvPr id="6" name="Picture 5" descr="A blue rectangle with white text&#10;&#10;Description automatically generated">
            <a:extLst>
              <a:ext uri="{FF2B5EF4-FFF2-40B4-BE49-F238E27FC236}">
                <a16:creationId xmlns:a16="http://schemas.microsoft.com/office/drawing/2014/main" id="{DAAB25D5-63D8-73E2-8436-D5431A156B4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232484" y="4151861"/>
            <a:ext cx="667068" cy="300066"/>
          </a:xfrm>
          <a:prstGeom prst="rect">
            <a:avLst/>
          </a:prstGeom>
          <a:ln w="31750">
            <a:solidFill>
              <a:schemeClr val="accent2"/>
            </a:solidFill>
          </a:ln>
        </p:spPr>
      </p:pic>
      <p:cxnSp>
        <p:nvCxnSpPr>
          <p:cNvPr id="21" name="Straight Arrow Connector 20">
            <a:extLst>
              <a:ext uri="{FF2B5EF4-FFF2-40B4-BE49-F238E27FC236}">
                <a16:creationId xmlns:a16="http://schemas.microsoft.com/office/drawing/2014/main" id="{525EA2D7-D49A-926C-03A0-D9BD82F33EB4}"/>
              </a:ext>
            </a:extLst>
          </p:cNvPr>
          <p:cNvCxnSpPr>
            <a:cxnSpLocks/>
            <a:stCxn id="14" idx="3"/>
            <a:endCxn id="6" idx="1"/>
          </p:cNvCxnSpPr>
          <p:nvPr/>
        </p:nvCxnSpPr>
        <p:spPr>
          <a:xfrm flipV="1">
            <a:off x="4108056" y="4301894"/>
            <a:ext cx="7124428" cy="1174028"/>
          </a:xfrm>
          <a:prstGeom prst="bentConnector3">
            <a:avLst>
              <a:gd name="adj1" fmla="val 29905"/>
            </a:avLst>
          </a:prstGeom>
          <a:ln w="19050">
            <a:solidFill>
              <a:schemeClr val="accent2"/>
            </a:solidFill>
            <a:prstDash val="dash"/>
            <a:tailEnd type="triangle"/>
          </a:ln>
          <a:effectLst/>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667F3722-1167-4FD8-EB88-26B7C2377240}"/>
              </a:ext>
            </a:extLst>
          </p:cNvPr>
          <p:cNvPicPr>
            <a:picLocks noChangeAspect="1"/>
          </p:cNvPicPr>
          <p:nvPr/>
        </p:nvPicPr>
        <p:blipFill>
          <a:blip r:embed="rId5"/>
          <a:stretch>
            <a:fillRect/>
          </a:stretch>
        </p:blipFill>
        <p:spPr>
          <a:xfrm>
            <a:off x="7892523" y="2180539"/>
            <a:ext cx="2517766" cy="420658"/>
          </a:xfrm>
          <a:prstGeom prst="rect">
            <a:avLst/>
          </a:prstGeom>
          <a:ln w="19050">
            <a:solidFill>
              <a:schemeClr val="accent2"/>
            </a:solidFill>
          </a:ln>
        </p:spPr>
      </p:pic>
      <p:pic>
        <p:nvPicPr>
          <p:cNvPr id="41" name="Picture 40">
            <a:extLst>
              <a:ext uri="{FF2B5EF4-FFF2-40B4-BE49-F238E27FC236}">
                <a16:creationId xmlns:a16="http://schemas.microsoft.com/office/drawing/2014/main" id="{3B8BBAB7-73F7-258F-8C71-1A1A7FE4E4BE}"/>
              </a:ext>
            </a:extLst>
          </p:cNvPr>
          <p:cNvPicPr>
            <a:picLocks noChangeAspect="1"/>
          </p:cNvPicPr>
          <p:nvPr/>
        </p:nvPicPr>
        <p:blipFill>
          <a:blip r:embed="rId6"/>
          <a:stretch>
            <a:fillRect/>
          </a:stretch>
        </p:blipFill>
        <p:spPr>
          <a:xfrm>
            <a:off x="6785877" y="2265543"/>
            <a:ext cx="971690" cy="104790"/>
          </a:xfrm>
          <a:prstGeom prst="rect">
            <a:avLst/>
          </a:prstGeom>
          <a:ln w="12700">
            <a:solidFill>
              <a:schemeClr val="accent2"/>
            </a:solidFill>
          </a:ln>
        </p:spPr>
      </p:pic>
    </p:spTree>
    <p:extLst>
      <p:ext uri="{BB962C8B-B14F-4D97-AF65-F5344CB8AC3E}">
        <p14:creationId xmlns:p14="http://schemas.microsoft.com/office/powerpoint/2010/main" val="2757936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C7B5AC6B-83C4-CC16-4112-2FC9AE59C9FC}"/>
              </a:ext>
            </a:extLst>
          </p:cNvPr>
          <p:cNvPicPr>
            <a:picLocks noChangeAspect="1"/>
          </p:cNvPicPr>
          <p:nvPr/>
        </p:nvPicPr>
        <p:blipFill>
          <a:blip r:embed="rId3"/>
          <a:stretch>
            <a:fillRect/>
          </a:stretch>
        </p:blipFill>
        <p:spPr>
          <a:xfrm>
            <a:off x="6852013" y="3822166"/>
            <a:ext cx="4932000" cy="2241117"/>
          </a:xfrm>
          <a:prstGeom prst="rect">
            <a:avLst/>
          </a:prstGeom>
          <a:ln w="12700">
            <a:solidFill>
              <a:schemeClr val="accent2"/>
            </a:solidFill>
          </a:ln>
        </p:spPr>
      </p:pic>
      <p:pic>
        <p:nvPicPr>
          <p:cNvPr id="18" name="Picture 17">
            <a:extLst>
              <a:ext uri="{FF2B5EF4-FFF2-40B4-BE49-F238E27FC236}">
                <a16:creationId xmlns:a16="http://schemas.microsoft.com/office/drawing/2014/main" id="{5F588DB8-8C7F-1BB1-0D03-F076CF03BA72}"/>
              </a:ext>
            </a:extLst>
          </p:cNvPr>
          <p:cNvPicPr>
            <a:picLocks noChangeAspect="1"/>
          </p:cNvPicPr>
          <p:nvPr/>
        </p:nvPicPr>
        <p:blipFill>
          <a:blip r:embed="rId4"/>
          <a:stretch>
            <a:fillRect/>
          </a:stretch>
        </p:blipFill>
        <p:spPr>
          <a:xfrm>
            <a:off x="6852013" y="1429238"/>
            <a:ext cx="4932000" cy="2251398"/>
          </a:xfrm>
          <a:prstGeom prst="rect">
            <a:avLst/>
          </a:prstGeom>
          <a:ln w="12700">
            <a:solidFill>
              <a:schemeClr val="accent2"/>
            </a:solidFill>
          </a:ln>
        </p:spPr>
      </p:pic>
      <p:sp>
        <p:nvSpPr>
          <p:cNvPr id="11" name="Slide Number Placeholder 10">
            <a:extLst>
              <a:ext uri="{FF2B5EF4-FFF2-40B4-BE49-F238E27FC236}">
                <a16:creationId xmlns:a16="http://schemas.microsoft.com/office/drawing/2014/main" id="{3CB2B9A8-549C-1650-8E78-B88B0FBE5564}"/>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3" name="Title 6">
            <a:extLst>
              <a:ext uri="{FF2B5EF4-FFF2-40B4-BE49-F238E27FC236}">
                <a16:creationId xmlns:a16="http://schemas.microsoft.com/office/drawing/2014/main" id="{B03332A7-38D2-5AB7-27F6-6F87B41FDEE7}"/>
              </a:ext>
            </a:extLst>
          </p:cNvPr>
          <p:cNvSpPr txBox="1">
            <a:spLocks/>
          </p:cNvSpPr>
          <p:nvPr/>
        </p:nvSpPr>
        <p:spPr>
          <a:xfrm>
            <a:off x="407987" y="404812"/>
            <a:ext cx="1152048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provide </a:t>
            </a:r>
            <a:r>
              <a:rPr kumimoji="0" lang="en-GB" sz="3000" b="0" i="0" u="none" strike="noStrike" kern="1200" cap="none" spc="0" normalizeH="0" baseline="0" noProof="0">
                <a:ln>
                  <a:noFill/>
                </a:ln>
                <a:solidFill>
                  <a:srgbClr val="3F4444"/>
                </a:solidFill>
                <a:effectLst/>
                <a:uLnTx/>
                <a:uFillTx/>
                <a:latin typeface="Calisto MT"/>
                <a:ea typeface="+mj-ea"/>
                <a:cs typeface="Calibri" panose="020F0502020204030204" pitchFamily="34" charset="0"/>
              </a:rPr>
              <a:t>a Project Status Update</a:t>
            </a:r>
            <a:endParaRPr kumimoji="0" lang="en-GB" sz="3000" b="0" i="0" u="none" strike="noStrike" kern="1200" cap="none" spc="0" normalizeH="0" baseline="0" noProof="0">
              <a:ln>
                <a:noFill/>
              </a:ln>
              <a:solidFill>
                <a:srgbClr val="3F4444"/>
              </a:solidFill>
              <a:effectLst/>
              <a:uLnTx/>
              <a:uFillTx/>
              <a:latin typeface="Calisto MT"/>
              <a:ea typeface="+mj-ea"/>
              <a:cs typeface="+mj-cs"/>
            </a:endParaRPr>
          </a:p>
        </p:txBody>
      </p:sp>
      <p:grpSp>
        <p:nvGrpSpPr>
          <p:cNvPr id="7" name="Group 6">
            <a:extLst>
              <a:ext uri="{FF2B5EF4-FFF2-40B4-BE49-F238E27FC236}">
                <a16:creationId xmlns:a16="http://schemas.microsoft.com/office/drawing/2014/main" id="{07FC923F-44C2-9D17-43CC-C51AEDC361D2}"/>
              </a:ext>
            </a:extLst>
          </p:cNvPr>
          <p:cNvGrpSpPr/>
          <p:nvPr/>
        </p:nvGrpSpPr>
        <p:grpSpPr>
          <a:xfrm>
            <a:off x="407986" y="2904638"/>
            <a:ext cx="3880071" cy="917528"/>
            <a:chOff x="4314305" y="3009825"/>
            <a:chExt cx="2723476" cy="644027"/>
          </a:xfrm>
        </p:grpSpPr>
        <p:sp>
          <p:nvSpPr>
            <p:cNvPr id="9" name="Rounded Rectangle 4">
              <a:extLst>
                <a:ext uri="{FF2B5EF4-FFF2-40B4-BE49-F238E27FC236}">
                  <a16:creationId xmlns:a16="http://schemas.microsoft.com/office/drawing/2014/main" id="{5E45F13F-7AA6-4CDB-417E-B9A7989A2F7D}"/>
                </a:ext>
              </a:extLst>
            </p:cNvPr>
            <p:cNvSpPr/>
            <p:nvPr/>
          </p:nvSpPr>
          <p:spPr>
            <a:xfrm>
              <a:off x="4510891" y="3203260"/>
              <a:ext cx="2526890" cy="450592"/>
            </a:xfrm>
            <a:prstGeom prst="roundRect">
              <a:avLst>
                <a:gd name="adj" fmla="val 0"/>
              </a:avLst>
            </a:prstGeom>
            <a:solidFill>
              <a:schemeClr val="accent1"/>
            </a:solidFill>
            <a:ln w="6350" cap="flat" cmpd="sng" algn="ctr">
              <a:noFill/>
              <a:prstDash val="solid"/>
            </a:ln>
            <a:effectLst/>
          </p:spPr>
          <p:txBody>
            <a:bodyPr lIns="180000" tIns="0" rIns="180000" bIns="0" rtlCol="0" anchor="ctr">
              <a:normAutofit/>
            </a:bodyPr>
            <a:lstStyle/>
            <a:p>
              <a:pPr lvl="0" algn="ctr" defTabSz="914378">
                <a:lnSpc>
                  <a:spcPts val="1400"/>
                </a:lnSpc>
                <a:buSzPts val="2400"/>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Open the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Publication Plans Update </a:t>
              </a:r>
              <a:r>
                <a:rPr kumimoji="0" lang="en-GB" sz="120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sub-section and </a:t>
              </a:r>
              <a:r>
                <a:rPr lang="en-GB" sz="1200" kern="0">
                  <a:solidFill>
                    <a:srgbClr val="FFFFFF"/>
                  </a:solidFill>
                  <a:ea typeface="Calibri"/>
                  <a:cs typeface="Calibri"/>
                </a:rPr>
                <a:t>provide the likely timing and publication details</a:t>
              </a:r>
              <a:endPar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Oval 11">
              <a:extLst>
                <a:ext uri="{FF2B5EF4-FFF2-40B4-BE49-F238E27FC236}">
                  <a16:creationId xmlns:a16="http://schemas.microsoft.com/office/drawing/2014/main" id="{B96AE5DB-1C46-76E9-8BC9-6FFE672B529B}"/>
                </a:ext>
              </a:extLst>
            </p:cNvPr>
            <p:cNvSpPr/>
            <p:nvPr/>
          </p:nvSpPr>
          <p:spPr>
            <a:xfrm>
              <a:off x="4314305" y="3009825"/>
              <a:ext cx="396000" cy="396000"/>
            </a:xfrm>
            <a:prstGeom prst="ellipse">
              <a:avLst/>
            </a:prstGeom>
            <a:solidFill>
              <a:srgbClr val="FFFFFF"/>
            </a:solidFill>
            <a:ln w="12700" cap="flat" cmpd="sng" algn="ctr">
              <a:solidFill>
                <a:schemeClr val="accent1"/>
              </a:solidFill>
              <a:prstDash val="solid"/>
            </a:ln>
            <a:effectLst/>
          </p:spPr>
          <p:txBody>
            <a:bodyPr wrap="none" lIns="72000" tIns="0" rIns="72000" b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600" b="1" kern="0">
                  <a:solidFill>
                    <a:srgbClr val="3F4444"/>
                  </a:solidFill>
                  <a:latin typeface="Calibri"/>
                  <a:cs typeface="Calibri" panose="020F0502020204030204" pitchFamily="34" charset="0"/>
                </a:rPr>
                <a:t>23</a:t>
              </a:r>
              <a:endParaRPr kumimoji="0" lang="pl-PL" sz="26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grpSp>
        <p:nvGrpSpPr>
          <p:cNvPr id="13" name="Group 12">
            <a:extLst>
              <a:ext uri="{FF2B5EF4-FFF2-40B4-BE49-F238E27FC236}">
                <a16:creationId xmlns:a16="http://schemas.microsoft.com/office/drawing/2014/main" id="{BD774DDC-FCA3-DC9C-3ECC-3A96A3AAB11E}"/>
              </a:ext>
            </a:extLst>
          </p:cNvPr>
          <p:cNvGrpSpPr/>
          <p:nvPr/>
        </p:nvGrpSpPr>
        <p:grpSpPr>
          <a:xfrm>
            <a:off x="407985" y="5195453"/>
            <a:ext cx="3880068" cy="962920"/>
            <a:chOff x="4314305" y="3009825"/>
            <a:chExt cx="2723473" cy="675889"/>
          </a:xfrm>
        </p:grpSpPr>
        <p:sp>
          <p:nvSpPr>
            <p:cNvPr id="14" name="Rounded Rectangle 4">
              <a:extLst>
                <a:ext uri="{FF2B5EF4-FFF2-40B4-BE49-F238E27FC236}">
                  <a16:creationId xmlns:a16="http://schemas.microsoft.com/office/drawing/2014/main" id="{530FE738-231D-194B-5CFF-A895511BAE8A}"/>
                </a:ext>
              </a:extLst>
            </p:cNvPr>
            <p:cNvSpPr/>
            <p:nvPr/>
          </p:nvSpPr>
          <p:spPr>
            <a:xfrm>
              <a:off x="4510889" y="3235121"/>
              <a:ext cx="2526889" cy="450593"/>
            </a:xfrm>
            <a:prstGeom prst="roundRect">
              <a:avLst>
                <a:gd name="adj" fmla="val 0"/>
              </a:avLst>
            </a:prstGeom>
            <a:solidFill>
              <a:schemeClr val="accent1"/>
            </a:solidFill>
            <a:ln w="6350" cap="flat" cmpd="sng" algn="ctr">
              <a:noFill/>
              <a:prstDash val="solid"/>
            </a:ln>
            <a:effectLst/>
          </p:spPr>
          <p:txBody>
            <a:bodyPr tIns="0" bIns="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lang="en-GB" sz="1200">
                  <a:solidFill>
                    <a:schemeClr val="bg1"/>
                  </a:solidFill>
                  <a:latin typeface="Calibri" panose="020F0502020204030204" pitchFamily="34" charset="0"/>
                  <a:cs typeface="Calibri" panose="020F0502020204030204" pitchFamily="34" charset="0"/>
                </a:rPr>
                <a:t>P</a:t>
              </a:r>
              <a:r>
                <a:rPr lang="en-GB" sz="1200">
                  <a:solidFill>
                    <a:schemeClr val="bg1"/>
                  </a:solidFill>
                  <a:effectLst/>
                  <a:latin typeface="Calibri" panose="020F0502020204030204" pitchFamily="34" charset="0"/>
                  <a:cs typeface="Calibri" panose="020F0502020204030204" pitchFamily="34" charset="0"/>
                </a:rPr>
                <a:t>roceed to the next sub-section if available. </a:t>
              </a:r>
            </a:p>
            <a:p>
              <a:pPr marL="0" marR="0" lvl="0" indent="0" algn="ctr" defTabSz="914378" rtl="0" eaLnBrk="1" fontAlgn="auto" latinLnBrk="0" hangingPunct="1">
                <a:lnSpc>
                  <a:spcPts val="1400"/>
                </a:lnSpc>
                <a:spcBef>
                  <a:spcPts val="0"/>
                </a:spcBef>
                <a:spcAft>
                  <a:spcPts val="0"/>
                </a:spcAft>
                <a:buClrTx/>
                <a:buSzPts val="2400"/>
                <a:buFontTx/>
                <a:buNone/>
                <a:tabLst/>
                <a:defRPr/>
              </a:pPr>
              <a:r>
                <a:rPr lang="en-GB" sz="1200">
                  <a:solidFill>
                    <a:schemeClr val="bg1"/>
                  </a:solidFill>
                  <a:effectLst/>
                  <a:latin typeface="Calibri" panose="020F0502020204030204" pitchFamily="34" charset="0"/>
                  <a:cs typeface="Calibri" panose="020F0502020204030204" pitchFamily="34" charset="0"/>
                </a:rPr>
                <a:t>If not, click </a:t>
              </a:r>
              <a:r>
                <a:rPr lang="en-GB" sz="1200" b="1">
                  <a:solidFill>
                    <a:schemeClr val="bg1"/>
                  </a:solidFill>
                  <a:effectLst/>
                  <a:latin typeface="Calibri" panose="020F0502020204030204" pitchFamily="34" charset="0"/>
                  <a:cs typeface="Calibri" panose="020F0502020204030204" pitchFamily="34" charset="0"/>
                </a:rPr>
                <a:t>Save</a:t>
              </a:r>
              <a:endParaRPr kumimoji="0" lang="en-GB" sz="1200" b="1" i="0" u="none" strike="noStrike" kern="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 name="Oval 18">
              <a:extLst>
                <a:ext uri="{FF2B5EF4-FFF2-40B4-BE49-F238E27FC236}">
                  <a16:creationId xmlns:a16="http://schemas.microsoft.com/office/drawing/2014/main" id="{B3EC3F09-22D8-B1FB-B23D-B083983C1AA0}"/>
                </a:ext>
              </a:extLst>
            </p:cNvPr>
            <p:cNvSpPr/>
            <p:nvPr/>
          </p:nvSpPr>
          <p:spPr>
            <a:xfrm>
              <a:off x="4314305" y="3009825"/>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6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24</a:t>
              </a:r>
              <a:endParaRPr kumimoji="0" lang="pl-PL" sz="26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sp>
        <p:nvSpPr>
          <p:cNvPr id="2" name="Rounded Rectangle 4">
            <a:extLst>
              <a:ext uri="{FF2B5EF4-FFF2-40B4-BE49-F238E27FC236}">
                <a16:creationId xmlns:a16="http://schemas.microsoft.com/office/drawing/2014/main" id="{883F65CF-4B79-22BB-7983-28394ED002DC}"/>
              </a:ext>
            </a:extLst>
          </p:cNvPr>
          <p:cNvSpPr/>
          <p:nvPr/>
        </p:nvSpPr>
        <p:spPr>
          <a:xfrm>
            <a:off x="1789482" y="1523979"/>
            <a:ext cx="3780000" cy="1252302"/>
          </a:xfrm>
          <a:prstGeom prst="roundRect">
            <a:avLst>
              <a:gd name="adj" fmla="val 0"/>
            </a:avLst>
          </a:prstGeom>
          <a:solidFill>
            <a:schemeClr val="tx1"/>
          </a:solidFill>
          <a:ln w="6350" cap="flat" cmpd="sng" algn="ctr">
            <a:noFill/>
            <a:prstDash val="solid"/>
          </a:ln>
          <a:effectLst/>
        </p:spPr>
        <p:txBody>
          <a:bodyPr lIns="216000" tIns="36000" rIns="216000" rtlCol="0" anchor="ctr">
            <a:noAutofit/>
          </a:bodyPr>
          <a:lstStyle/>
          <a:p>
            <a:pPr marL="0" marR="0" lvl="0" indent="0" algn="ctr" defTabSz="914378" eaLnBrk="1" fontAlgn="auto" latinLnBrk="0" hangingPunct="1">
              <a:lnSpc>
                <a:spcPts val="1400"/>
              </a:lnSpc>
              <a:spcBef>
                <a:spcPts val="0"/>
              </a:spcBef>
              <a:spcAft>
                <a:spcPts val="600"/>
              </a:spcAft>
              <a:buClrTx/>
              <a:buSzPts val="2400"/>
              <a:buFontTx/>
              <a:buNone/>
              <a:tabLst/>
              <a:defRPr/>
            </a:pPr>
            <a:r>
              <a:rPr lang="en-GB" sz="1200" kern="0">
                <a:solidFill>
                  <a:srgbClr val="FFFFFF"/>
                </a:solidFill>
                <a:latin typeface="Calibri"/>
                <a:ea typeface="Calibri"/>
                <a:cs typeface="Calibri"/>
              </a:rPr>
              <a:t>If the answer to: </a:t>
            </a:r>
            <a:r>
              <a:rPr lang="en-GB" sz="1200" b="1">
                <a:solidFill>
                  <a:schemeClr val="bg1"/>
                </a:solidFill>
                <a:ea typeface="+mn-lt"/>
                <a:cs typeface="+mn-lt"/>
              </a:rPr>
              <a:t>Are you planning any study publications? </a:t>
            </a:r>
            <a:r>
              <a:rPr lang="en-GB" sz="1200" kern="0">
                <a:solidFill>
                  <a:srgbClr val="FFFFFF"/>
                </a:solidFill>
                <a:latin typeface="Calibri"/>
                <a:ea typeface="Calibri"/>
                <a:cs typeface="Calibri"/>
              </a:rPr>
              <a:t>was </a:t>
            </a:r>
            <a:r>
              <a:rPr lang="en-GB" sz="1200" b="1" kern="0">
                <a:solidFill>
                  <a:srgbClr val="FFFFFF"/>
                </a:solidFill>
                <a:latin typeface="Calibri"/>
                <a:ea typeface="Calibri"/>
                <a:cs typeface="Calibri"/>
              </a:rPr>
              <a:t>'Yes'</a:t>
            </a:r>
            <a:r>
              <a:rPr lang="en-GB" sz="1200" kern="0">
                <a:solidFill>
                  <a:srgbClr val="FFFFFF"/>
                </a:solidFill>
                <a:latin typeface="Calibri"/>
                <a:ea typeface="Calibri"/>
                <a:cs typeface="Calibri"/>
              </a:rPr>
              <a:t>, the </a:t>
            </a:r>
            <a:r>
              <a:rPr lang="en-GB" sz="1200" b="1" kern="0">
                <a:solidFill>
                  <a:srgbClr val="FFFFFF"/>
                </a:solidFill>
                <a:latin typeface="Calibri"/>
                <a:ea typeface="Calibri"/>
                <a:cs typeface="Calibri"/>
              </a:rPr>
              <a:t>Publication Plans Update </a:t>
            </a:r>
            <a:r>
              <a:rPr lang="en-GB" sz="1200" kern="0">
                <a:solidFill>
                  <a:srgbClr val="FFFFFF"/>
                </a:solidFill>
                <a:latin typeface="Calibri"/>
                <a:ea typeface="Calibri"/>
                <a:cs typeface="Calibri"/>
              </a:rPr>
              <a:t>sub-section appears.</a:t>
            </a:r>
            <a:endParaRPr kumimoji="0" lang="en-GB" sz="1200" b="0" i="0" u="none" strike="noStrike" kern="0" cap="none" spc="0" normalizeH="0" baseline="0" noProof="0">
              <a:ln>
                <a:noFill/>
              </a:ln>
              <a:solidFill>
                <a:schemeClr val="bg1"/>
              </a:solidFill>
              <a:effectLst/>
              <a:uLnTx/>
              <a:uFillTx/>
              <a:ea typeface="+mn-ea"/>
              <a:cs typeface="Calibri Light" panose="020F0302020204030204" pitchFamily="34" charset="0"/>
            </a:endParaRPr>
          </a:p>
          <a:p>
            <a:pPr algn="ctr" defTabSz="914378">
              <a:lnSpc>
                <a:spcPts val="1400"/>
              </a:lnSpc>
              <a:buSzPts val="2400"/>
              <a:defRPr/>
            </a:pPr>
            <a:r>
              <a:rPr lang="en-GB" sz="1200" b="1" i="0">
                <a:solidFill>
                  <a:schemeClr val="bg1"/>
                </a:solidFill>
                <a:effectLst/>
              </a:rPr>
              <a:t>Please ensure </a:t>
            </a:r>
            <a:r>
              <a:rPr lang="en-GB" sz="1200" i="0">
                <a:solidFill>
                  <a:schemeClr val="bg1"/>
                </a:solidFill>
                <a:effectLst/>
              </a:rPr>
              <a:t>the updates entered in this sub-section are reflected in the Publication node.</a:t>
            </a:r>
            <a:endParaRPr kumimoji="0" lang="en-US" sz="1200" i="0" u="none" strike="noStrike" kern="0" cap="none" spc="0" normalizeH="0" baseline="0" noProof="0">
              <a:ln>
                <a:noFill/>
              </a:ln>
              <a:solidFill>
                <a:schemeClr val="bg1"/>
              </a:solidFill>
              <a:effectLst/>
              <a:uLnTx/>
              <a:uFillTx/>
              <a:ea typeface="Calibri" panose="020F0502020204030204" pitchFamily="34" charset="0"/>
              <a:cs typeface="Calibri" panose="020F0502020204030204" pitchFamily="34" charset="0"/>
            </a:endParaRPr>
          </a:p>
        </p:txBody>
      </p:sp>
      <p:cxnSp>
        <p:nvCxnSpPr>
          <p:cNvPr id="8" name="Connector: Elbow 30">
            <a:extLst>
              <a:ext uri="{FF2B5EF4-FFF2-40B4-BE49-F238E27FC236}">
                <a16:creationId xmlns:a16="http://schemas.microsoft.com/office/drawing/2014/main" id="{176EBAE7-160C-1C66-4020-0926F4B83441}"/>
              </a:ext>
            </a:extLst>
          </p:cNvPr>
          <p:cNvCxnSpPr>
            <a:cxnSpLocks/>
            <a:stCxn id="14" idx="3"/>
            <a:endCxn id="23" idx="1"/>
          </p:cNvCxnSpPr>
          <p:nvPr/>
        </p:nvCxnSpPr>
        <p:spPr>
          <a:xfrm flipV="1">
            <a:off x="4288053" y="4281419"/>
            <a:ext cx="6936102" cy="1555981"/>
          </a:xfrm>
          <a:prstGeom prst="bentConnector3">
            <a:avLst>
              <a:gd name="adj1" fmla="val 27746"/>
            </a:avLst>
          </a:prstGeom>
          <a:noFill/>
          <a:ln w="19050" cap="flat" cmpd="sng" algn="ctr">
            <a:solidFill>
              <a:schemeClr val="accent2"/>
            </a:solidFill>
            <a:prstDash val="dash"/>
            <a:tailEnd type="triangle"/>
          </a:ln>
          <a:effectLst/>
        </p:spPr>
      </p:cxnSp>
      <p:sp>
        <p:nvSpPr>
          <p:cNvPr id="22" name="TextBox 21">
            <a:extLst>
              <a:ext uri="{FF2B5EF4-FFF2-40B4-BE49-F238E27FC236}">
                <a16:creationId xmlns:a16="http://schemas.microsoft.com/office/drawing/2014/main" id="{E84F2924-B687-C04F-5424-CCF01CD26077}"/>
              </a:ext>
            </a:extLst>
          </p:cNvPr>
          <p:cNvSpPr txBox="1"/>
          <p:nvPr/>
        </p:nvSpPr>
        <p:spPr>
          <a:xfrm>
            <a:off x="407987" y="934071"/>
            <a:ext cx="5616575" cy="369332"/>
          </a:xfrm>
          <a:prstGeom prst="rect">
            <a:avLst/>
          </a:prstGeom>
          <a:noFill/>
        </p:spPr>
        <p:txBody>
          <a:bodyPr wrap="square" lIns="72000" tIns="45720" rIns="3600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rPr>
              <a:t>Publication Plans Update</a:t>
            </a:r>
          </a:p>
        </p:txBody>
      </p:sp>
      <p:pic>
        <p:nvPicPr>
          <p:cNvPr id="23" name="Picture 22" descr="A blue rectangle with white text&#10;&#10;Description automatically generated">
            <a:extLst>
              <a:ext uri="{FF2B5EF4-FFF2-40B4-BE49-F238E27FC236}">
                <a16:creationId xmlns:a16="http://schemas.microsoft.com/office/drawing/2014/main" id="{AE079169-AB7B-7B11-5C35-B87F17D9756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224155" y="4136834"/>
            <a:ext cx="642847" cy="289170"/>
          </a:xfrm>
          <a:prstGeom prst="rect">
            <a:avLst/>
          </a:prstGeom>
          <a:ln w="31750">
            <a:solidFill>
              <a:schemeClr val="accent2"/>
            </a:solidFill>
          </a:ln>
        </p:spPr>
      </p:pic>
      <p:pic>
        <p:nvPicPr>
          <p:cNvPr id="28" name="Picture 27">
            <a:extLst>
              <a:ext uri="{FF2B5EF4-FFF2-40B4-BE49-F238E27FC236}">
                <a16:creationId xmlns:a16="http://schemas.microsoft.com/office/drawing/2014/main" id="{E823087A-7DE6-7326-3F34-25E27CCD5F6B}"/>
              </a:ext>
            </a:extLst>
          </p:cNvPr>
          <p:cNvPicPr>
            <a:picLocks noChangeAspect="1"/>
          </p:cNvPicPr>
          <p:nvPr/>
        </p:nvPicPr>
        <p:blipFill>
          <a:blip r:embed="rId6"/>
          <a:stretch>
            <a:fillRect/>
          </a:stretch>
        </p:blipFill>
        <p:spPr>
          <a:xfrm>
            <a:off x="6622520" y="2290998"/>
            <a:ext cx="929299" cy="116163"/>
          </a:xfrm>
          <a:prstGeom prst="rect">
            <a:avLst/>
          </a:prstGeom>
          <a:ln w="12700">
            <a:solidFill>
              <a:schemeClr val="accent2"/>
            </a:solidFill>
          </a:ln>
        </p:spPr>
      </p:pic>
      <p:sp>
        <p:nvSpPr>
          <p:cNvPr id="6" name="Rounded Rectangle 4">
            <a:extLst>
              <a:ext uri="{FF2B5EF4-FFF2-40B4-BE49-F238E27FC236}">
                <a16:creationId xmlns:a16="http://schemas.microsoft.com/office/drawing/2014/main" id="{2007579E-972C-93B9-EEB6-439FD4FAF408}"/>
              </a:ext>
            </a:extLst>
          </p:cNvPr>
          <p:cNvSpPr/>
          <p:nvPr/>
        </p:nvSpPr>
        <p:spPr>
          <a:xfrm>
            <a:off x="1798502" y="4316544"/>
            <a:ext cx="3780000" cy="761266"/>
          </a:xfrm>
          <a:prstGeom prst="roundRect">
            <a:avLst>
              <a:gd name="adj" fmla="val 0"/>
            </a:avLst>
          </a:prstGeom>
          <a:solidFill>
            <a:srgbClr val="F8D580"/>
          </a:solidFill>
          <a:ln w="19050" cap="flat" cmpd="sng" algn="ctr">
            <a:solidFill>
              <a:schemeClr val="accent2"/>
            </a:solidFill>
            <a:prstDash val="solid"/>
          </a:ln>
          <a:effectLst/>
        </p:spPr>
        <p:txBody>
          <a:bodyPr lIns="252000" tIns="45720" rIns="25200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8">
              <a:lnSpc>
                <a:spcPts val="1400"/>
              </a:lnSpc>
              <a:buSzPts val="2400"/>
              <a:defRPr/>
            </a:pPr>
            <a:r>
              <a:rPr lang="en-GB" sz="1200" i="0">
                <a:solidFill>
                  <a:srgbClr val="000000"/>
                </a:solidFill>
                <a:effectLst/>
              </a:rPr>
              <a:t>Please provide the </a:t>
            </a:r>
            <a:r>
              <a:rPr lang="en-GB" sz="1200" b="1" i="0">
                <a:solidFill>
                  <a:srgbClr val="000000"/>
                </a:solidFill>
                <a:effectLst/>
              </a:rPr>
              <a:t>publication type</a:t>
            </a:r>
            <a:r>
              <a:rPr lang="en-GB" sz="1200" b="0" i="0">
                <a:solidFill>
                  <a:srgbClr val="000000"/>
                </a:solidFill>
                <a:effectLst/>
              </a:rPr>
              <a:t>, approximate </a:t>
            </a:r>
            <a:r>
              <a:rPr lang="en-GB" sz="1200" b="1" i="0">
                <a:solidFill>
                  <a:srgbClr val="000000"/>
                </a:solidFill>
                <a:effectLst/>
              </a:rPr>
              <a:t>planned</a:t>
            </a:r>
            <a:r>
              <a:rPr lang="en-GB" sz="1200" b="0" i="0">
                <a:solidFill>
                  <a:srgbClr val="000000"/>
                </a:solidFill>
                <a:effectLst/>
              </a:rPr>
              <a:t> </a:t>
            </a:r>
            <a:r>
              <a:rPr lang="en-GB" sz="1200" b="1" i="0">
                <a:solidFill>
                  <a:srgbClr val="000000"/>
                </a:solidFill>
                <a:effectLst/>
              </a:rPr>
              <a:t>publication date,</a:t>
            </a:r>
            <a:r>
              <a:rPr lang="en-GB" sz="1200" b="0" i="0">
                <a:solidFill>
                  <a:srgbClr val="000000"/>
                </a:solidFill>
                <a:effectLst/>
              </a:rPr>
              <a:t> and the </a:t>
            </a:r>
            <a:r>
              <a:rPr lang="en-GB" sz="1200" b="1" i="0">
                <a:solidFill>
                  <a:srgbClr val="000000"/>
                </a:solidFill>
                <a:effectLst/>
              </a:rPr>
              <a:t>name of the journal/congress </a:t>
            </a:r>
            <a:r>
              <a:rPr lang="en-GB" sz="1200" b="0" i="0">
                <a:solidFill>
                  <a:srgbClr val="000000"/>
                </a:solidFill>
                <a:effectLst/>
              </a:rPr>
              <a:t>where it's planned to be published. </a:t>
            </a:r>
          </a:p>
        </p:txBody>
      </p:sp>
      <p:pic>
        <p:nvPicPr>
          <p:cNvPr id="21" name="Picture 20">
            <a:extLst>
              <a:ext uri="{FF2B5EF4-FFF2-40B4-BE49-F238E27FC236}">
                <a16:creationId xmlns:a16="http://schemas.microsoft.com/office/drawing/2014/main" id="{619EAE6F-8177-D973-E48D-421B2A1D0544}"/>
              </a:ext>
            </a:extLst>
          </p:cNvPr>
          <p:cNvPicPr>
            <a:picLocks noChangeAspect="1"/>
          </p:cNvPicPr>
          <p:nvPr/>
        </p:nvPicPr>
        <p:blipFill>
          <a:blip r:embed="rId7"/>
          <a:stretch>
            <a:fillRect/>
          </a:stretch>
        </p:blipFill>
        <p:spPr>
          <a:xfrm>
            <a:off x="7593757" y="2029211"/>
            <a:ext cx="3753306" cy="377950"/>
          </a:xfrm>
          <a:prstGeom prst="rect">
            <a:avLst/>
          </a:prstGeom>
          <a:ln w="19050">
            <a:solidFill>
              <a:schemeClr val="accent2"/>
            </a:solidFill>
          </a:ln>
        </p:spPr>
      </p:pic>
      <p:cxnSp>
        <p:nvCxnSpPr>
          <p:cNvPr id="43" name="Connector: Elbow 42">
            <a:extLst>
              <a:ext uri="{FF2B5EF4-FFF2-40B4-BE49-F238E27FC236}">
                <a16:creationId xmlns:a16="http://schemas.microsoft.com/office/drawing/2014/main" id="{DED79AA6-346E-058D-9261-2477618C28A6}"/>
              </a:ext>
            </a:extLst>
          </p:cNvPr>
          <p:cNvCxnSpPr>
            <a:cxnSpLocks/>
            <a:stCxn id="9" idx="3"/>
          </p:cNvCxnSpPr>
          <p:nvPr/>
        </p:nvCxnSpPr>
        <p:spPr>
          <a:xfrm flipV="1">
            <a:off x="4288057" y="2135582"/>
            <a:ext cx="3505538" cy="1365611"/>
          </a:xfrm>
          <a:prstGeom prst="bentConnector3">
            <a:avLst>
              <a:gd name="adj1" fmla="val 50000"/>
            </a:avLst>
          </a:prstGeom>
          <a:noFill/>
          <a:ln w="19050" cap="flat" cmpd="sng" algn="ctr">
            <a:solidFill>
              <a:schemeClr val="accent1"/>
            </a:solidFill>
            <a:prstDash val="dash"/>
            <a:tailEnd type="triangle"/>
          </a:ln>
          <a:effectLst/>
        </p:spPr>
      </p:cxnSp>
    </p:spTree>
    <p:extLst>
      <p:ext uri="{BB962C8B-B14F-4D97-AF65-F5344CB8AC3E}">
        <p14:creationId xmlns:p14="http://schemas.microsoft.com/office/powerpoint/2010/main" val="56587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C95BD78-9A1E-23FE-7DF4-4BB7CC865CA2}"/>
              </a:ext>
            </a:extLst>
          </p:cNvPr>
          <p:cNvPicPr>
            <a:picLocks noChangeAspect="1"/>
          </p:cNvPicPr>
          <p:nvPr/>
        </p:nvPicPr>
        <p:blipFill>
          <a:blip r:embed="rId3"/>
          <a:stretch>
            <a:fillRect/>
          </a:stretch>
        </p:blipFill>
        <p:spPr>
          <a:xfrm>
            <a:off x="6852013" y="1297697"/>
            <a:ext cx="4932000" cy="2340170"/>
          </a:xfrm>
          <a:prstGeom prst="rect">
            <a:avLst/>
          </a:prstGeom>
          <a:ln w="12700">
            <a:solidFill>
              <a:schemeClr val="accent2"/>
            </a:solidFill>
          </a:ln>
        </p:spPr>
      </p:pic>
      <p:pic>
        <p:nvPicPr>
          <p:cNvPr id="13" name="Picture 12">
            <a:extLst>
              <a:ext uri="{FF2B5EF4-FFF2-40B4-BE49-F238E27FC236}">
                <a16:creationId xmlns:a16="http://schemas.microsoft.com/office/drawing/2014/main" id="{E3EFCFF9-2D64-9BA3-916F-4DC399A91F17}"/>
              </a:ext>
            </a:extLst>
          </p:cNvPr>
          <p:cNvPicPr>
            <a:picLocks noChangeAspect="1"/>
          </p:cNvPicPr>
          <p:nvPr/>
        </p:nvPicPr>
        <p:blipFill>
          <a:blip r:embed="rId4"/>
          <a:stretch>
            <a:fillRect/>
          </a:stretch>
        </p:blipFill>
        <p:spPr>
          <a:xfrm>
            <a:off x="6852013" y="3753134"/>
            <a:ext cx="4932000" cy="2390433"/>
          </a:xfrm>
          <a:prstGeom prst="rect">
            <a:avLst/>
          </a:prstGeom>
          <a:ln w="12700">
            <a:solidFill>
              <a:schemeClr val="accent2"/>
            </a:solidFill>
          </a:ln>
        </p:spPr>
      </p:pic>
      <p:sp>
        <p:nvSpPr>
          <p:cNvPr id="11" name="Slide Number Placeholder 10">
            <a:extLst>
              <a:ext uri="{FF2B5EF4-FFF2-40B4-BE49-F238E27FC236}">
                <a16:creationId xmlns:a16="http://schemas.microsoft.com/office/drawing/2014/main" id="{3CB2B9A8-549C-1650-8E78-B88B0FBE5564}"/>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3" name="Title 6">
            <a:extLst>
              <a:ext uri="{FF2B5EF4-FFF2-40B4-BE49-F238E27FC236}">
                <a16:creationId xmlns:a16="http://schemas.microsoft.com/office/drawing/2014/main" id="{B03332A7-38D2-5AB7-27F6-6F87B41FDEE7}"/>
              </a:ext>
            </a:extLst>
          </p:cNvPr>
          <p:cNvSpPr txBox="1">
            <a:spLocks/>
          </p:cNvSpPr>
          <p:nvPr/>
        </p:nvSpPr>
        <p:spPr>
          <a:xfrm>
            <a:off x="407987" y="404812"/>
            <a:ext cx="1152048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provide </a:t>
            </a:r>
            <a:r>
              <a:rPr kumimoji="0" lang="en-GB" sz="3000" b="0" i="0" u="none" strike="noStrike" kern="1200" cap="none" spc="0" normalizeH="0" baseline="0" noProof="0">
                <a:ln>
                  <a:noFill/>
                </a:ln>
                <a:solidFill>
                  <a:srgbClr val="3F4444"/>
                </a:solidFill>
                <a:effectLst/>
                <a:uLnTx/>
                <a:uFillTx/>
                <a:latin typeface="Calisto MT"/>
                <a:ea typeface="+mj-ea"/>
                <a:cs typeface="Calibri" panose="020F0502020204030204" pitchFamily="34" charset="0"/>
              </a:rPr>
              <a:t>a Project Status Update</a:t>
            </a:r>
            <a:endParaRPr kumimoji="0" lang="en-GB" sz="3000" b="0" i="0" u="none" strike="noStrike" kern="1200" cap="none" spc="0" normalizeH="0" baseline="0" noProof="0">
              <a:ln>
                <a:noFill/>
              </a:ln>
              <a:solidFill>
                <a:srgbClr val="3F4444"/>
              </a:solidFill>
              <a:effectLst/>
              <a:uLnTx/>
              <a:uFillTx/>
              <a:latin typeface="Calisto MT"/>
              <a:ea typeface="+mj-ea"/>
              <a:cs typeface="+mj-cs"/>
            </a:endParaRPr>
          </a:p>
        </p:txBody>
      </p:sp>
      <p:grpSp>
        <p:nvGrpSpPr>
          <p:cNvPr id="7" name="Group 6">
            <a:extLst>
              <a:ext uri="{FF2B5EF4-FFF2-40B4-BE49-F238E27FC236}">
                <a16:creationId xmlns:a16="http://schemas.microsoft.com/office/drawing/2014/main" id="{07FC923F-44C2-9D17-43CC-C51AEDC361D2}"/>
              </a:ext>
            </a:extLst>
          </p:cNvPr>
          <p:cNvGrpSpPr/>
          <p:nvPr/>
        </p:nvGrpSpPr>
        <p:grpSpPr>
          <a:xfrm>
            <a:off x="407987" y="2939569"/>
            <a:ext cx="3893334" cy="985409"/>
            <a:chOff x="4314305" y="3009825"/>
            <a:chExt cx="2732785" cy="691674"/>
          </a:xfrm>
        </p:grpSpPr>
        <p:sp>
          <p:nvSpPr>
            <p:cNvPr id="9" name="Rounded Rectangle 4">
              <a:extLst>
                <a:ext uri="{FF2B5EF4-FFF2-40B4-BE49-F238E27FC236}">
                  <a16:creationId xmlns:a16="http://schemas.microsoft.com/office/drawing/2014/main" id="{5E45F13F-7AA6-4CDB-417E-B9A7989A2F7D}"/>
                </a:ext>
              </a:extLst>
            </p:cNvPr>
            <p:cNvSpPr/>
            <p:nvPr/>
          </p:nvSpPr>
          <p:spPr>
            <a:xfrm>
              <a:off x="4520200" y="3235527"/>
              <a:ext cx="2526890" cy="465972"/>
            </a:xfrm>
            <a:prstGeom prst="roundRect">
              <a:avLst>
                <a:gd name="adj" fmla="val 0"/>
              </a:avLst>
            </a:prstGeom>
            <a:solidFill>
              <a:schemeClr val="accent1"/>
            </a:solidFill>
            <a:ln w="6350" cap="flat" cmpd="sng" algn="ctr">
              <a:noFill/>
              <a:prstDash val="solid"/>
            </a:ln>
            <a:effectLst/>
          </p:spPr>
          <p:txBody>
            <a:bodyPr lIns="180000" tIns="0" rIns="180000" bIns="0" rtlCol="0" anchor="ctr">
              <a:normAutofit/>
            </a:bodyPr>
            <a:lstStyle/>
            <a:p>
              <a:pPr algn="ctr" defTabSz="914378">
                <a:lnSpc>
                  <a:spcPts val="1400"/>
                </a:lnSpc>
                <a:buSzPts val="2400"/>
                <a:defRPr/>
              </a:pPr>
              <a:r>
                <a:rPr kumimoji="0" lang="en-GB" sz="120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Open the</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Regulatory Update </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sub-section and </a:t>
              </a:r>
              <a:r>
                <a:rPr lang="en-GB" sz="1200">
                  <a:solidFill>
                    <a:schemeClr val="bg1"/>
                  </a:solidFill>
                  <a:latin typeface="Calibri" panose="020F0502020204030204" pitchFamily="34" charset="0"/>
                  <a:cs typeface="Calibri" panose="020F0502020204030204" pitchFamily="34" charset="0"/>
                </a:rPr>
                <a:t>update the IRB/EC Approval and/or Expiration Date.</a:t>
              </a:r>
              <a:endParaRPr lang="pl-PL" sz="1200">
                <a:solidFill>
                  <a:schemeClr val="bg1"/>
                </a:solidFill>
                <a:latin typeface="Calibri" panose="020F0502020204030204" pitchFamily="34" charset="0"/>
                <a:cs typeface="Calibri" panose="020F0502020204030204" pitchFamily="34" charset="0"/>
              </a:endParaRPr>
            </a:p>
          </p:txBody>
        </p:sp>
        <p:sp>
          <p:nvSpPr>
            <p:cNvPr id="12" name="Oval 11">
              <a:extLst>
                <a:ext uri="{FF2B5EF4-FFF2-40B4-BE49-F238E27FC236}">
                  <a16:creationId xmlns:a16="http://schemas.microsoft.com/office/drawing/2014/main" id="{B96AE5DB-1C46-76E9-8BC9-6FFE672B529B}"/>
                </a:ext>
              </a:extLst>
            </p:cNvPr>
            <p:cNvSpPr/>
            <p:nvPr/>
          </p:nvSpPr>
          <p:spPr>
            <a:xfrm>
              <a:off x="4314305" y="3009825"/>
              <a:ext cx="396000" cy="396000"/>
            </a:xfrm>
            <a:prstGeom prst="ellipse">
              <a:avLst/>
            </a:prstGeom>
            <a:solidFill>
              <a:srgbClr val="FFFFFF"/>
            </a:solidFill>
            <a:ln w="12700" cap="flat" cmpd="sng" algn="ctr">
              <a:solidFill>
                <a:schemeClr val="accent1"/>
              </a:solidFill>
              <a:prstDash val="solid"/>
            </a:ln>
            <a:effectLst/>
          </p:spPr>
          <p:txBody>
            <a:bodyPr wrap="none" lIns="72000" tIns="0" rIns="72000" b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6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25</a:t>
              </a:r>
              <a:endParaRPr kumimoji="0" lang="pl-PL" sz="26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sp>
        <p:nvSpPr>
          <p:cNvPr id="2" name="Rounded Rectangle 4">
            <a:extLst>
              <a:ext uri="{FF2B5EF4-FFF2-40B4-BE49-F238E27FC236}">
                <a16:creationId xmlns:a16="http://schemas.microsoft.com/office/drawing/2014/main" id="{883F65CF-4B79-22BB-7983-28394ED002DC}"/>
              </a:ext>
            </a:extLst>
          </p:cNvPr>
          <p:cNvSpPr/>
          <p:nvPr/>
        </p:nvSpPr>
        <p:spPr>
          <a:xfrm>
            <a:off x="1771510" y="1637239"/>
            <a:ext cx="3780000" cy="961200"/>
          </a:xfrm>
          <a:prstGeom prst="roundRect">
            <a:avLst>
              <a:gd name="adj" fmla="val 0"/>
            </a:avLst>
          </a:prstGeom>
          <a:solidFill>
            <a:schemeClr val="tx1"/>
          </a:solidFill>
          <a:ln w="6350" cap="flat" cmpd="sng" algn="ctr">
            <a:noFill/>
            <a:prstDash val="solid"/>
          </a:ln>
          <a:effectLst/>
        </p:spPr>
        <p:txBody>
          <a:bodyPr lIns="216000" tIns="36000" rIns="216000" rtlCol="0" anchor="ctr">
            <a:normAutofit/>
          </a:bodyPr>
          <a:lstStyle/>
          <a:p>
            <a:pPr algn="ctr" defTabSz="914378">
              <a:lnSpc>
                <a:spcPts val="1400"/>
              </a:lnSpc>
              <a:buSzPts val="2400"/>
              <a:defRPr/>
            </a:pPr>
            <a:r>
              <a:rPr lang="en-GB" sz="1200" kern="0">
                <a:solidFill>
                  <a:srgbClr val="FFFFFF"/>
                </a:solidFill>
                <a:latin typeface="Calibri" panose="020F0502020204030204" pitchFamily="34" charset="0"/>
                <a:ea typeface="Calibri" panose="020F0502020204030204" pitchFamily="34" charset="0"/>
                <a:cs typeface="Calibri" panose="020F0502020204030204" pitchFamily="34" charset="0"/>
              </a:rPr>
              <a:t>If the answer to: </a:t>
            </a:r>
            <a:r>
              <a:rPr lang="en-GB" sz="1200" b="1">
                <a:solidFill>
                  <a:schemeClr val="bg1"/>
                </a:solidFill>
                <a:ea typeface="+mn-lt"/>
                <a:cs typeface="+mn-lt"/>
              </a:rPr>
              <a:t>Are there Regulatory Updates?</a:t>
            </a:r>
            <a:r>
              <a:rPr lang="en-GB" sz="1200">
                <a:solidFill>
                  <a:schemeClr val="bg1"/>
                </a:solidFill>
                <a:ea typeface="+mn-lt"/>
                <a:cs typeface="+mn-lt"/>
              </a:rPr>
              <a:t> </a:t>
            </a:r>
            <a:endParaRPr lang="en-US" sz="1200">
              <a:solidFill>
                <a:schemeClr val="bg1"/>
              </a:solidFill>
              <a:ea typeface="+mn-lt"/>
              <a:cs typeface="+mn-lt"/>
            </a:endParaRPr>
          </a:p>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was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‘Yes’, </a:t>
            </a:r>
            <a:r>
              <a:rPr kumimoji="0" lang="en-GB" sz="120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the</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Regulatory Update </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sub-section </a:t>
            </a:r>
            <a:r>
              <a:rPr lang="en-GB" sz="1200" kern="0">
                <a:solidFill>
                  <a:srgbClr val="FFFFFF"/>
                </a:solidFill>
                <a:latin typeface="Calibri" panose="020F0502020204030204" pitchFamily="34" charset="0"/>
                <a:ea typeface="Calibri" panose="020F0502020204030204" pitchFamily="34" charset="0"/>
                <a:cs typeface="Calibri" panose="020F0502020204030204" pitchFamily="34" charset="0"/>
              </a:rPr>
              <a:t>appears</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GB" sz="1200" kern="0">
                <a:solidFill>
                  <a:srgbClr val="FFFFFF"/>
                </a:solidFill>
                <a:latin typeface="Calibri"/>
                <a:ea typeface="Calibri"/>
                <a:cs typeface="Calibri"/>
              </a:rPr>
              <a:t>with two fields: </a:t>
            </a:r>
            <a:b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IRB/EC Approval Date </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and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IRB/EC Expiration Date</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47D1B257-714E-DFC4-1C7F-CECA93F81C63}"/>
              </a:ext>
            </a:extLst>
          </p:cNvPr>
          <p:cNvSpPr txBox="1"/>
          <p:nvPr/>
        </p:nvSpPr>
        <p:spPr>
          <a:xfrm>
            <a:off x="407987" y="934071"/>
            <a:ext cx="5616575" cy="369332"/>
          </a:xfrm>
          <a:prstGeom prst="rect">
            <a:avLst/>
          </a:prstGeom>
          <a:noFill/>
        </p:spPr>
        <p:txBody>
          <a:bodyPr wrap="square" lIns="72000" tIns="45720" rIns="3600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rPr>
              <a:t>Regulatory Update</a:t>
            </a:r>
          </a:p>
        </p:txBody>
      </p:sp>
      <p:pic>
        <p:nvPicPr>
          <p:cNvPr id="6" name="Picture 5" descr="A blue rectangle with white text&#10;&#10;Description automatically generated">
            <a:extLst>
              <a:ext uri="{FF2B5EF4-FFF2-40B4-BE49-F238E27FC236}">
                <a16:creationId xmlns:a16="http://schemas.microsoft.com/office/drawing/2014/main" id="{46DF0328-558A-F92E-F414-E033B70E511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53155" y="4091729"/>
            <a:ext cx="775320" cy="348760"/>
          </a:xfrm>
          <a:prstGeom prst="rect">
            <a:avLst/>
          </a:prstGeom>
          <a:ln w="31750">
            <a:solidFill>
              <a:schemeClr val="accent2"/>
            </a:solidFill>
          </a:ln>
        </p:spPr>
      </p:pic>
      <p:grpSp>
        <p:nvGrpSpPr>
          <p:cNvPr id="10" name="Group 9">
            <a:extLst>
              <a:ext uri="{FF2B5EF4-FFF2-40B4-BE49-F238E27FC236}">
                <a16:creationId xmlns:a16="http://schemas.microsoft.com/office/drawing/2014/main" id="{2206B7D9-A98F-EA01-88E2-B21FD4932A06}"/>
              </a:ext>
            </a:extLst>
          </p:cNvPr>
          <p:cNvGrpSpPr/>
          <p:nvPr/>
        </p:nvGrpSpPr>
        <p:grpSpPr>
          <a:xfrm>
            <a:off x="407987" y="4716567"/>
            <a:ext cx="3853234" cy="945942"/>
            <a:chOff x="860757" y="4982326"/>
            <a:chExt cx="3853234" cy="945942"/>
          </a:xfrm>
        </p:grpSpPr>
        <p:sp>
          <p:nvSpPr>
            <p:cNvPr id="35" name="Rounded Rectangle 4">
              <a:extLst>
                <a:ext uri="{FF2B5EF4-FFF2-40B4-BE49-F238E27FC236}">
                  <a16:creationId xmlns:a16="http://schemas.microsoft.com/office/drawing/2014/main" id="{AB7065D8-C16B-6C77-E644-C3E0621CCAA1}"/>
                </a:ext>
              </a:extLst>
            </p:cNvPr>
            <p:cNvSpPr/>
            <p:nvPr/>
          </p:nvSpPr>
          <p:spPr>
            <a:xfrm>
              <a:off x="1113991" y="5264411"/>
              <a:ext cx="3600000" cy="663857"/>
            </a:xfrm>
            <a:prstGeom prst="roundRect">
              <a:avLst>
                <a:gd name="adj" fmla="val 0"/>
              </a:avLst>
            </a:prstGeom>
            <a:solidFill>
              <a:schemeClr val="accent1"/>
            </a:solidFill>
            <a:ln w="6350" cap="flat" cmpd="sng" algn="ctr">
              <a:noFill/>
              <a:prstDash val="solid"/>
            </a:ln>
            <a:effectLst/>
          </p:spPr>
          <p:txBody>
            <a:bodyPr tIns="0" bIns="0" rtlCol="0" anchor="ctr">
              <a:normAutofit/>
            </a:bodyPr>
            <a:lstStyle/>
            <a:p>
              <a:pPr algn="ctr" defTabSz="914378">
                <a:lnSpc>
                  <a:spcPts val="1400"/>
                </a:lnSpc>
                <a:buSzPts val="2400"/>
                <a:defRPr/>
              </a:pPr>
              <a:r>
                <a:rPr lang="en-GB" sz="1200">
                  <a:solidFill>
                    <a:schemeClr val="bg1"/>
                  </a:solidFill>
                  <a:latin typeface="Calibri" panose="020F0502020204030204" pitchFamily="34" charset="0"/>
                  <a:cs typeface="Calibri" panose="020F0502020204030204" pitchFamily="34" charset="0"/>
                </a:rPr>
                <a:t>Click </a:t>
              </a:r>
              <a:r>
                <a:rPr lang="en-GB" sz="1200" b="1">
                  <a:solidFill>
                    <a:schemeClr val="bg1"/>
                  </a:solidFill>
                  <a:effectLst/>
                  <a:latin typeface="Calibri" panose="020F0502020204030204" pitchFamily="34" charset="0"/>
                  <a:cs typeface="Calibri" panose="020F0502020204030204" pitchFamily="34" charset="0"/>
                </a:rPr>
                <a:t>Save</a:t>
              </a:r>
              <a:endParaRPr kumimoji="0" lang="en-GB" sz="1200" b="1" i="0" u="none" strike="noStrike" kern="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 name="Oval 18">
              <a:extLst>
                <a:ext uri="{FF2B5EF4-FFF2-40B4-BE49-F238E27FC236}">
                  <a16:creationId xmlns:a16="http://schemas.microsoft.com/office/drawing/2014/main" id="{B3EC3F09-22D8-B1FB-B23D-B083983C1AA0}"/>
                </a:ext>
              </a:extLst>
            </p:cNvPr>
            <p:cNvSpPr/>
            <p:nvPr/>
          </p:nvSpPr>
          <p:spPr>
            <a:xfrm>
              <a:off x="860757" y="4982326"/>
              <a:ext cx="564172" cy="564171"/>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6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26</a:t>
              </a:r>
              <a:endParaRPr kumimoji="0" lang="pl-PL" sz="26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cxnSp>
        <p:nvCxnSpPr>
          <p:cNvPr id="15" name="Connector: Elbow 14">
            <a:extLst>
              <a:ext uri="{FF2B5EF4-FFF2-40B4-BE49-F238E27FC236}">
                <a16:creationId xmlns:a16="http://schemas.microsoft.com/office/drawing/2014/main" id="{CAEF77C8-6961-DB89-FDE4-11C515EEA3B9}"/>
              </a:ext>
            </a:extLst>
          </p:cNvPr>
          <p:cNvCxnSpPr>
            <a:cxnSpLocks/>
            <a:stCxn id="35" idx="3"/>
            <a:endCxn id="6" idx="1"/>
          </p:cNvCxnSpPr>
          <p:nvPr/>
        </p:nvCxnSpPr>
        <p:spPr>
          <a:xfrm flipV="1">
            <a:off x="4261221" y="4266109"/>
            <a:ext cx="6891934" cy="1064472"/>
          </a:xfrm>
          <a:prstGeom prst="bentConnector3">
            <a:avLst>
              <a:gd name="adj1" fmla="val 25777"/>
            </a:avLst>
          </a:prstGeom>
          <a:noFill/>
          <a:ln w="19050" cap="flat" cmpd="sng" algn="ctr">
            <a:solidFill>
              <a:schemeClr val="accent2"/>
            </a:solidFill>
            <a:prstDash val="dash"/>
            <a:tailEnd type="triangle"/>
          </a:ln>
          <a:effectLst/>
        </p:spPr>
      </p:cxnSp>
      <p:pic>
        <p:nvPicPr>
          <p:cNvPr id="23" name="Picture 22">
            <a:extLst>
              <a:ext uri="{FF2B5EF4-FFF2-40B4-BE49-F238E27FC236}">
                <a16:creationId xmlns:a16="http://schemas.microsoft.com/office/drawing/2014/main" id="{576D19BD-A332-93CD-E4EF-8E9A99E81820}"/>
              </a:ext>
            </a:extLst>
          </p:cNvPr>
          <p:cNvPicPr>
            <a:picLocks noChangeAspect="1"/>
          </p:cNvPicPr>
          <p:nvPr/>
        </p:nvPicPr>
        <p:blipFill>
          <a:blip r:embed="rId6"/>
          <a:stretch>
            <a:fillRect/>
          </a:stretch>
        </p:blipFill>
        <p:spPr>
          <a:xfrm>
            <a:off x="7821676" y="2132551"/>
            <a:ext cx="3855800" cy="234538"/>
          </a:xfrm>
          <a:prstGeom prst="rect">
            <a:avLst/>
          </a:prstGeom>
          <a:ln w="12700">
            <a:noFill/>
          </a:ln>
        </p:spPr>
      </p:pic>
      <p:pic>
        <p:nvPicPr>
          <p:cNvPr id="25" name="Picture 24">
            <a:extLst>
              <a:ext uri="{FF2B5EF4-FFF2-40B4-BE49-F238E27FC236}">
                <a16:creationId xmlns:a16="http://schemas.microsoft.com/office/drawing/2014/main" id="{F05D02F2-BD72-F663-8132-DCBD61DD4292}"/>
              </a:ext>
            </a:extLst>
          </p:cNvPr>
          <p:cNvPicPr>
            <a:picLocks noChangeAspect="1"/>
          </p:cNvPicPr>
          <p:nvPr/>
        </p:nvPicPr>
        <p:blipFill>
          <a:blip r:embed="rId7"/>
          <a:stretch>
            <a:fillRect/>
          </a:stretch>
        </p:blipFill>
        <p:spPr>
          <a:xfrm>
            <a:off x="6762445" y="2445142"/>
            <a:ext cx="900618" cy="153297"/>
          </a:xfrm>
          <a:prstGeom prst="rect">
            <a:avLst/>
          </a:prstGeom>
          <a:ln w="12700">
            <a:solidFill>
              <a:schemeClr val="accent2"/>
            </a:solidFill>
          </a:ln>
        </p:spPr>
      </p:pic>
      <p:pic>
        <p:nvPicPr>
          <p:cNvPr id="31" name="Picture 30">
            <a:extLst>
              <a:ext uri="{FF2B5EF4-FFF2-40B4-BE49-F238E27FC236}">
                <a16:creationId xmlns:a16="http://schemas.microsoft.com/office/drawing/2014/main" id="{DEEBE193-C5C9-06A5-20AB-863778253B78}"/>
              </a:ext>
            </a:extLst>
          </p:cNvPr>
          <p:cNvPicPr>
            <a:picLocks noChangeAspect="1"/>
          </p:cNvPicPr>
          <p:nvPr/>
        </p:nvPicPr>
        <p:blipFill rotWithShape="1">
          <a:blip r:embed="rId8"/>
          <a:srcRect t="12126" r="11349"/>
          <a:stretch/>
        </p:blipFill>
        <p:spPr>
          <a:xfrm>
            <a:off x="8420601" y="2271314"/>
            <a:ext cx="906793" cy="1003982"/>
          </a:xfrm>
          <a:prstGeom prst="rect">
            <a:avLst/>
          </a:prstGeom>
          <a:ln w="25400">
            <a:noFill/>
          </a:ln>
        </p:spPr>
      </p:pic>
      <p:cxnSp>
        <p:nvCxnSpPr>
          <p:cNvPr id="43" name="Connector: Elbow 42">
            <a:extLst>
              <a:ext uri="{FF2B5EF4-FFF2-40B4-BE49-F238E27FC236}">
                <a16:creationId xmlns:a16="http://schemas.microsoft.com/office/drawing/2014/main" id="{DED79AA6-346E-058D-9261-2477618C28A6}"/>
              </a:ext>
            </a:extLst>
          </p:cNvPr>
          <p:cNvCxnSpPr>
            <a:cxnSpLocks/>
            <a:stCxn id="9" idx="3"/>
          </p:cNvCxnSpPr>
          <p:nvPr/>
        </p:nvCxnSpPr>
        <p:spPr>
          <a:xfrm flipV="1">
            <a:off x="4301321" y="2676088"/>
            <a:ext cx="4119280" cy="916961"/>
          </a:xfrm>
          <a:prstGeom prst="bentConnector3">
            <a:avLst>
              <a:gd name="adj1" fmla="val 50000"/>
            </a:avLst>
          </a:prstGeom>
          <a:noFill/>
          <a:ln w="19050" cap="flat" cmpd="sng" algn="ctr">
            <a:solidFill>
              <a:schemeClr val="accent1"/>
            </a:solidFill>
            <a:prstDash val="dash"/>
            <a:tailEnd type="triangle"/>
          </a:ln>
          <a:effectLst/>
        </p:spPr>
      </p:cxnSp>
    </p:spTree>
    <p:extLst>
      <p:ext uri="{BB962C8B-B14F-4D97-AF65-F5344CB8AC3E}">
        <p14:creationId xmlns:p14="http://schemas.microsoft.com/office/powerpoint/2010/main" val="548582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F687BBDD-722F-EC5E-9DA7-97B8B5095924}"/>
              </a:ext>
            </a:extLst>
          </p:cNvPr>
          <p:cNvPicPr>
            <a:picLocks noChangeAspect="1"/>
          </p:cNvPicPr>
          <p:nvPr/>
        </p:nvPicPr>
        <p:blipFill>
          <a:blip r:embed="rId3"/>
          <a:stretch>
            <a:fillRect/>
          </a:stretch>
        </p:blipFill>
        <p:spPr>
          <a:xfrm>
            <a:off x="6852013" y="3803200"/>
            <a:ext cx="4932000" cy="2348571"/>
          </a:xfrm>
          <a:prstGeom prst="rect">
            <a:avLst/>
          </a:prstGeom>
          <a:ln w="12700">
            <a:solidFill>
              <a:schemeClr val="accent2"/>
            </a:solidFill>
          </a:ln>
        </p:spPr>
      </p:pic>
      <p:pic>
        <p:nvPicPr>
          <p:cNvPr id="22" name="Picture 21">
            <a:extLst>
              <a:ext uri="{FF2B5EF4-FFF2-40B4-BE49-F238E27FC236}">
                <a16:creationId xmlns:a16="http://schemas.microsoft.com/office/drawing/2014/main" id="{C876CEB9-B254-12B7-0D4B-73B618EDA8E5}"/>
              </a:ext>
            </a:extLst>
          </p:cNvPr>
          <p:cNvPicPr>
            <a:picLocks noChangeAspect="1"/>
          </p:cNvPicPr>
          <p:nvPr/>
        </p:nvPicPr>
        <p:blipFill>
          <a:blip r:embed="rId4"/>
          <a:stretch>
            <a:fillRect/>
          </a:stretch>
        </p:blipFill>
        <p:spPr>
          <a:xfrm>
            <a:off x="6852013" y="1338727"/>
            <a:ext cx="4932000" cy="2339979"/>
          </a:xfrm>
          <a:prstGeom prst="rect">
            <a:avLst/>
          </a:prstGeom>
          <a:ln w="19050">
            <a:solidFill>
              <a:schemeClr val="accent2"/>
            </a:solidFill>
          </a:ln>
        </p:spPr>
      </p:pic>
      <p:sp>
        <p:nvSpPr>
          <p:cNvPr id="11" name="Slide Number Placeholder 10">
            <a:extLst>
              <a:ext uri="{FF2B5EF4-FFF2-40B4-BE49-F238E27FC236}">
                <a16:creationId xmlns:a16="http://schemas.microsoft.com/office/drawing/2014/main" id="{3CB2B9A8-549C-1650-8E78-B88B0FBE5564}"/>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3" name="Title 6">
            <a:extLst>
              <a:ext uri="{FF2B5EF4-FFF2-40B4-BE49-F238E27FC236}">
                <a16:creationId xmlns:a16="http://schemas.microsoft.com/office/drawing/2014/main" id="{B03332A7-38D2-5AB7-27F6-6F87B41FDEE7}"/>
              </a:ext>
            </a:extLst>
          </p:cNvPr>
          <p:cNvSpPr txBox="1">
            <a:spLocks/>
          </p:cNvSpPr>
          <p:nvPr/>
        </p:nvSpPr>
        <p:spPr>
          <a:xfrm>
            <a:off x="407987" y="404812"/>
            <a:ext cx="1152048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provide </a:t>
            </a:r>
            <a:r>
              <a:rPr kumimoji="0" lang="en-GB" sz="3000" b="0" i="0" u="none" strike="noStrike" kern="1200" cap="none" spc="0" normalizeH="0" baseline="0" noProof="0">
                <a:ln>
                  <a:noFill/>
                </a:ln>
                <a:solidFill>
                  <a:srgbClr val="3F4444"/>
                </a:solidFill>
                <a:effectLst/>
                <a:uLnTx/>
                <a:uFillTx/>
                <a:latin typeface="Calisto MT"/>
                <a:ea typeface="+mj-ea"/>
                <a:cs typeface="Calibri" panose="020F0502020204030204" pitchFamily="34" charset="0"/>
              </a:rPr>
              <a:t>a Project Status Update</a:t>
            </a:r>
            <a:endParaRPr kumimoji="0" lang="en-GB" sz="3000" b="0" i="0" u="none" strike="noStrike" kern="1200" cap="none" spc="0" normalizeH="0" baseline="0" noProof="0">
              <a:ln>
                <a:noFill/>
              </a:ln>
              <a:solidFill>
                <a:srgbClr val="3F4444"/>
              </a:solidFill>
              <a:effectLst/>
              <a:uLnTx/>
              <a:uFillTx/>
              <a:latin typeface="Calisto MT"/>
              <a:ea typeface="+mj-ea"/>
              <a:cs typeface="+mj-cs"/>
            </a:endParaRPr>
          </a:p>
        </p:txBody>
      </p:sp>
      <p:grpSp>
        <p:nvGrpSpPr>
          <p:cNvPr id="25" name="Group 24">
            <a:extLst>
              <a:ext uri="{FF2B5EF4-FFF2-40B4-BE49-F238E27FC236}">
                <a16:creationId xmlns:a16="http://schemas.microsoft.com/office/drawing/2014/main" id="{8B944A88-5C22-43A1-6D44-F96ABD64C8E2}"/>
              </a:ext>
            </a:extLst>
          </p:cNvPr>
          <p:cNvGrpSpPr/>
          <p:nvPr/>
        </p:nvGrpSpPr>
        <p:grpSpPr>
          <a:xfrm>
            <a:off x="545959" y="2423093"/>
            <a:ext cx="3520071" cy="978737"/>
            <a:chOff x="4314305" y="3009825"/>
            <a:chExt cx="2470786" cy="686991"/>
          </a:xfrm>
        </p:grpSpPr>
        <p:sp>
          <p:nvSpPr>
            <p:cNvPr id="26" name="Rounded Rectangle 4">
              <a:extLst>
                <a:ext uri="{FF2B5EF4-FFF2-40B4-BE49-F238E27FC236}">
                  <a16:creationId xmlns:a16="http://schemas.microsoft.com/office/drawing/2014/main" id="{2D4602A3-3E2F-76D8-3886-3AE1D5BCA39E}"/>
                </a:ext>
              </a:extLst>
            </p:cNvPr>
            <p:cNvSpPr/>
            <p:nvPr/>
          </p:nvSpPr>
          <p:spPr>
            <a:xfrm>
              <a:off x="4510891" y="3203259"/>
              <a:ext cx="2274200" cy="493557"/>
            </a:xfrm>
            <a:prstGeom prst="roundRect">
              <a:avLst>
                <a:gd name="adj" fmla="val 0"/>
              </a:avLst>
            </a:prstGeom>
            <a:solidFill>
              <a:schemeClr val="accent1"/>
            </a:solidFill>
            <a:ln w="6350" cap="flat" cmpd="sng" algn="ctr">
              <a:noFill/>
              <a:prstDash val="solid"/>
            </a:ln>
            <a:effectLst/>
          </p:spPr>
          <p:txBody>
            <a:bodyPr lIns="180000" tIns="0" rIns="180000" bIns="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Click the blue-linked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ESR Number</a:t>
              </a:r>
              <a:r>
                <a:rPr kumimoji="0" lang="en-GB" sz="120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to go back to the Study view</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GB" sz="120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7" name="Oval 26">
              <a:extLst>
                <a:ext uri="{FF2B5EF4-FFF2-40B4-BE49-F238E27FC236}">
                  <a16:creationId xmlns:a16="http://schemas.microsoft.com/office/drawing/2014/main" id="{61F77AEF-5628-056E-5A66-63C097D8B149}"/>
                </a:ext>
              </a:extLst>
            </p:cNvPr>
            <p:cNvSpPr/>
            <p:nvPr/>
          </p:nvSpPr>
          <p:spPr>
            <a:xfrm>
              <a:off x="4314305" y="3009825"/>
              <a:ext cx="396000" cy="396000"/>
            </a:xfrm>
            <a:prstGeom prst="ellipse">
              <a:avLst/>
            </a:prstGeom>
            <a:solidFill>
              <a:srgbClr val="FFFFFF"/>
            </a:solidFill>
            <a:ln w="12700" cap="flat" cmpd="sng" algn="ctr">
              <a:solidFill>
                <a:schemeClr val="accent1"/>
              </a:solidFill>
              <a:prstDash val="solid"/>
            </a:ln>
            <a:effectLst/>
          </p:spPr>
          <p:txBody>
            <a:bodyPr wrap="none" lIns="72000" tIns="0" rIns="72000" b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6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27</a:t>
              </a:r>
              <a:endParaRPr kumimoji="0" lang="pl-PL" sz="26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cxnSp>
        <p:nvCxnSpPr>
          <p:cNvPr id="31" name="Connector: Elbow 30">
            <a:extLst>
              <a:ext uri="{FF2B5EF4-FFF2-40B4-BE49-F238E27FC236}">
                <a16:creationId xmlns:a16="http://schemas.microsoft.com/office/drawing/2014/main" id="{B3433041-5533-1FB8-8696-57233F1ECF73}"/>
              </a:ext>
            </a:extLst>
          </p:cNvPr>
          <p:cNvCxnSpPr>
            <a:cxnSpLocks/>
            <a:stCxn id="26" idx="3"/>
            <a:endCxn id="14" idx="1"/>
          </p:cNvCxnSpPr>
          <p:nvPr/>
        </p:nvCxnSpPr>
        <p:spPr>
          <a:xfrm flipV="1">
            <a:off x="4066030" y="1685448"/>
            <a:ext cx="3552220" cy="1364804"/>
          </a:xfrm>
          <a:prstGeom prst="bentConnector3">
            <a:avLst>
              <a:gd name="adj1" fmla="val 50000"/>
            </a:avLst>
          </a:prstGeom>
          <a:noFill/>
          <a:ln w="19050" cap="flat" cmpd="sng" algn="ctr">
            <a:solidFill>
              <a:schemeClr val="accent2"/>
            </a:solidFill>
            <a:prstDash val="dash"/>
            <a:tailEnd type="triangle"/>
          </a:ln>
          <a:effectLst/>
        </p:spPr>
      </p:cxnSp>
      <p:pic>
        <p:nvPicPr>
          <p:cNvPr id="14" name="Picture 13">
            <a:extLst>
              <a:ext uri="{FF2B5EF4-FFF2-40B4-BE49-F238E27FC236}">
                <a16:creationId xmlns:a16="http://schemas.microsoft.com/office/drawing/2014/main" id="{44A9163D-9050-C5D8-2A46-19C732E8CB01}"/>
              </a:ext>
            </a:extLst>
          </p:cNvPr>
          <p:cNvPicPr>
            <a:picLocks noChangeAspect="1"/>
          </p:cNvPicPr>
          <p:nvPr/>
        </p:nvPicPr>
        <p:blipFill>
          <a:blip r:embed="rId5"/>
          <a:stretch>
            <a:fillRect/>
          </a:stretch>
        </p:blipFill>
        <p:spPr>
          <a:xfrm>
            <a:off x="7618250" y="1602425"/>
            <a:ext cx="987976" cy="166046"/>
          </a:xfrm>
          <a:prstGeom prst="rect">
            <a:avLst/>
          </a:prstGeom>
          <a:ln w="19050">
            <a:solidFill>
              <a:schemeClr val="accent2"/>
            </a:solidFill>
          </a:ln>
        </p:spPr>
      </p:pic>
      <p:grpSp>
        <p:nvGrpSpPr>
          <p:cNvPr id="16" name="Group 15">
            <a:extLst>
              <a:ext uri="{FF2B5EF4-FFF2-40B4-BE49-F238E27FC236}">
                <a16:creationId xmlns:a16="http://schemas.microsoft.com/office/drawing/2014/main" id="{B970EACE-179A-2122-4F50-AA57D26CFDF0}"/>
              </a:ext>
            </a:extLst>
          </p:cNvPr>
          <p:cNvGrpSpPr/>
          <p:nvPr/>
        </p:nvGrpSpPr>
        <p:grpSpPr>
          <a:xfrm>
            <a:off x="545959" y="4695401"/>
            <a:ext cx="3520071" cy="936055"/>
            <a:chOff x="4314305" y="3009825"/>
            <a:chExt cx="2470786" cy="657032"/>
          </a:xfrm>
        </p:grpSpPr>
        <p:sp>
          <p:nvSpPr>
            <p:cNvPr id="18" name="Rounded Rectangle 4">
              <a:extLst>
                <a:ext uri="{FF2B5EF4-FFF2-40B4-BE49-F238E27FC236}">
                  <a16:creationId xmlns:a16="http://schemas.microsoft.com/office/drawing/2014/main" id="{78AF07C8-A94D-3DC7-D15A-57089AE404E2}"/>
                </a:ext>
              </a:extLst>
            </p:cNvPr>
            <p:cNvSpPr/>
            <p:nvPr/>
          </p:nvSpPr>
          <p:spPr>
            <a:xfrm>
              <a:off x="4510891" y="3203260"/>
              <a:ext cx="2274200" cy="463597"/>
            </a:xfrm>
            <a:prstGeom prst="roundRect">
              <a:avLst>
                <a:gd name="adj" fmla="val 0"/>
              </a:avLst>
            </a:prstGeom>
            <a:solidFill>
              <a:schemeClr val="accent1"/>
            </a:solidFill>
            <a:ln w="6350" cap="flat" cmpd="sng" algn="ctr">
              <a:noFill/>
              <a:prstDash val="solid"/>
            </a:ln>
            <a:effectLst/>
          </p:spPr>
          <p:txBody>
            <a:bodyPr lIns="180000" tIns="0" rIns="180000" bIns="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Complete the task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PSU Requested </a:t>
              </a:r>
              <a:r>
                <a:rPr kumimoji="0" lang="en-GB" sz="120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by clicking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Complete</a:t>
              </a:r>
              <a:endParaRPr kumimoji="0" lang="en-GB" sz="120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 name="Oval 18">
              <a:extLst>
                <a:ext uri="{FF2B5EF4-FFF2-40B4-BE49-F238E27FC236}">
                  <a16:creationId xmlns:a16="http://schemas.microsoft.com/office/drawing/2014/main" id="{5602D760-376E-BFBC-CDFD-9554B899E7EA}"/>
                </a:ext>
              </a:extLst>
            </p:cNvPr>
            <p:cNvSpPr/>
            <p:nvPr/>
          </p:nvSpPr>
          <p:spPr>
            <a:xfrm>
              <a:off x="4314305" y="3009825"/>
              <a:ext cx="396000" cy="396000"/>
            </a:xfrm>
            <a:prstGeom prst="ellipse">
              <a:avLst/>
            </a:prstGeom>
            <a:solidFill>
              <a:srgbClr val="FFFFFF"/>
            </a:solidFill>
            <a:ln w="12700" cap="flat" cmpd="sng" algn="ctr">
              <a:solidFill>
                <a:schemeClr val="accent1"/>
              </a:solidFill>
              <a:prstDash val="solid"/>
            </a:ln>
            <a:effectLst/>
          </p:spPr>
          <p:txBody>
            <a:bodyPr wrap="none" lIns="72000" tIns="0" rIns="72000" b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6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28</a:t>
              </a:r>
              <a:endParaRPr kumimoji="0" lang="pl-PL" sz="26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pic>
        <p:nvPicPr>
          <p:cNvPr id="20" name="Picture 19" descr="A blue sign with white text&#10;&#10;Description automatically generated">
            <a:extLst>
              <a:ext uri="{FF2B5EF4-FFF2-40B4-BE49-F238E27FC236}">
                <a16:creationId xmlns:a16="http://schemas.microsoft.com/office/drawing/2014/main" id="{EBEC3089-AFE6-A69B-1363-67BFF4D5B37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1949" r="2366" b="6565"/>
          <a:stretch/>
        </p:blipFill>
        <p:spPr>
          <a:xfrm>
            <a:off x="11120709" y="4376740"/>
            <a:ext cx="807766" cy="402738"/>
          </a:xfrm>
          <a:prstGeom prst="rect">
            <a:avLst/>
          </a:prstGeom>
          <a:ln w="25400">
            <a:solidFill>
              <a:schemeClr val="accent2"/>
            </a:solidFill>
          </a:ln>
        </p:spPr>
      </p:pic>
      <p:cxnSp>
        <p:nvCxnSpPr>
          <p:cNvPr id="42" name="Connector: Elbow 41">
            <a:extLst>
              <a:ext uri="{FF2B5EF4-FFF2-40B4-BE49-F238E27FC236}">
                <a16:creationId xmlns:a16="http://schemas.microsoft.com/office/drawing/2014/main" id="{85C19F20-5889-4C45-31E3-1218ADCE6E33}"/>
              </a:ext>
            </a:extLst>
          </p:cNvPr>
          <p:cNvCxnSpPr>
            <a:cxnSpLocks/>
            <a:stCxn id="18" idx="3"/>
            <a:endCxn id="20" idx="1"/>
          </p:cNvCxnSpPr>
          <p:nvPr/>
        </p:nvCxnSpPr>
        <p:spPr>
          <a:xfrm flipV="1">
            <a:off x="4066030" y="4578109"/>
            <a:ext cx="7054679" cy="723110"/>
          </a:xfrm>
          <a:prstGeom prst="bentConnector3">
            <a:avLst>
              <a:gd name="adj1" fmla="val 23429"/>
            </a:avLst>
          </a:prstGeom>
          <a:noFill/>
          <a:ln w="19050" cap="flat" cmpd="sng" algn="ctr">
            <a:solidFill>
              <a:schemeClr val="accent1"/>
            </a:solidFill>
            <a:prstDash val="dash"/>
            <a:tailEnd type="triangle"/>
          </a:ln>
          <a:effectLst/>
        </p:spPr>
      </p:cxnSp>
      <p:sp>
        <p:nvSpPr>
          <p:cNvPr id="24" name="Rounded Rectangle 4">
            <a:extLst>
              <a:ext uri="{FF2B5EF4-FFF2-40B4-BE49-F238E27FC236}">
                <a16:creationId xmlns:a16="http://schemas.microsoft.com/office/drawing/2014/main" id="{148EE51B-44F7-B611-7B4F-B42F7210FE74}"/>
              </a:ext>
            </a:extLst>
          </p:cNvPr>
          <p:cNvSpPr/>
          <p:nvPr/>
        </p:nvSpPr>
        <p:spPr>
          <a:xfrm>
            <a:off x="1732054" y="1372169"/>
            <a:ext cx="3240000" cy="784921"/>
          </a:xfrm>
          <a:prstGeom prst="roundRect">
            <a:avLst>
              <a:gd name="adj" fmla="val 0"/>
            </a:avLst>
          </a:prstGeom>
          <a:solidFill>
            <a:srgbClr val="F8D580"/>
          </a:solidFill>
          <a:ln w="19050" cap="flat" cmpd="sng" algn="ctr">
            <a:solidFill>
              <a:schemeClr val="accent2"/>
            </a:solidFill>
            <a:prstDash val="solid"/>
          </a:ln>
          <a:effectLst/>
        </p:spPr>
        <p:txBody>
          <a:bodyPr lIns="252000" tIns="45720" rIns="25200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8">
              <a:lnSpc>
                <a:spcPts val="1400"/>
              </a:lnSpc>
              <a:buSzPts val="2400"/>
              <a:defRPr/>
            </a:pPr>
            <a:r>
              <a:rPr kumimoji="0" lang="en-GB" sz="1200" i="0" u="none" strike="noStrike" kern="1200" cap="none" spc="0" normalizeH="0" baseline="0" noProof="0">
                <a:ln>
                  <a:noFill/>
                </a:ln>
                <a:solidFill>
                  <a:srgbClr val="000000"/>
                </a:solidFill>
                <a:effectLst/>
                <a:uLnTx/>
                <a:uFillTx/>
                <a:ea typeface="Calibri" panose="020F0502020204030204" pitchFamily="34" charset="0"/>
                <a:cs typeface="Calibri Light" panose="020F0302020204030204" pitchFamily="34" charset="0"/>
              </a:rPr>
              <a:t>After clicking </a:t>
            </a:r>
            <a:r>
              <a:rPr kumimoji="0" lang="en-GB" sz="1200" b="1" i="0" u="none" strike="noStrike" kern="1200" cap="none" spc="0" normalizeH="0" baseline="0" noProof="0">
                <a:ln>
                  <a:noFill/>
                </a:ln>
                <a:solidFill>
                  <a:srgbClr val="000000"/>
                </a:solidFill>
                <a:effectLst/>
                <a:uLnTx/>
                <a:uFillTx/>
                <a:ea typeface="Calibri" panose="020F0502020204030204" pitchFamily="34" charset="0"/>
                <a:cs typeface="Calibri Light" panose="020F0302020204030204" pitchFamily="34" charset="0"/>
              </a:rPr>
              <a:t>Save</a:t>
            </a:r>
            <a:r>
              <a:rPr lang="en-GB" sz="1200" b="1">
                <a:solidFill>
                  <a:srgbClr val="000000"/>
                </a:solidFill>
                <a:ea typeface="Calibri" panose="020F0502020204030204" pitchFamily="34" charset="0"/>
                <a:cs typeface="Calibri Light" panose="020F0302020204030204" pitchFamily="34" charset="0"/>
              </a:rPr>
              <a:t>, </a:t>
            </a:r>
            <a:r>
              <a:rPr lang="en-GB" sz="1200">
                <a:solidFill>
                  <a:srgbClr val="000000"/>
                </a:solidFill>
                <a:ea typeface="Calibri" panose="020F0502020204030204" pitchFamily="34" charset="0"/>
                <a:cs typeface="Calibri Light" panose="020F0302020204030204" pitchFamily="34" charset="0"/>
              </a:rPr>
              <a:t>all provided </a:t>
            </a:r>
            <a:r>
              <a:rPr kumimoji="0" lang="en-GB" sz="1200" i="0" u="none" strike="noStrike" kern="1200" cap="none" spc="0" normalizeH="0" baseline="0" noProof="0">
                <a:ln>
                  <a:noFill/>
                </a:ln>
                <a:solidFill>
                  <a:srgbClr val="000000"/>
                </a:solidFill>
                <a:effectLst/>
                <a:uLnTx/>
                <a:uFillTx/>
                <a:ea typeface="Calibri" panose="020F0502020204030204" pitchFamily="34" charset="0"/>
                <a:cs typeface="Calibri Light" panose="020F0302020204030204" pitchFamily="34" charset="0"/>
              </a:rPr>
              <a:t>updates will be saved under their corresponding sub-sections within the PSU record.</a:t>
            </a:r>
          </a:p>
        </p:txBody>
      </p:sp>
      <p:sp>
        <p:nvSpPr>
          <p:cNvPr id="30" name="Rounded Rectangle 4">
            <a:extLst>
              <a:ext uri="{FF2B5EF4-FFF2-40B4-BE49-F238E27FC236}">
                <a16:creationId xmlns:a16="http://schemas.microsoft.com/office/drawing/2014/main" id="{08F087B2-ACB0-AAB9-4A38-9E7766095DB6}"/>
              </a:ext>
            </a:extLst>
          </p:cNvPr>
          <p:cNvSpPr/>
          <p:nvPr/>
        </p:nvSpPr>
        <p:spPr>
          <a:xfrm>
            <a:off x="1732054" y="3958930"/>
            <a:ext cx="3240000" cy="660474"/>
          </a:xfrm>
          <a:prstGeom prst="roundRect">
            <a:avLst>
              <a:gd name="adj" fmla="val 0"/>
            </a:avLst>
          </a:prstGeom>
          <a:solidFill>
            <a:schemeClr val="tx1"/>
          </a:solidFill>
          <a:ln w="6350" cap="flat" cmpd="sng" algn="ctr">
            <a:noFill/>
            <a:prstDash val="solid"/>
          </a:ln>
          <a:effectLst/>
        </p:spPr>
        <p:txBody>
          <a:bodyPr lIns="180000" tIns="36000" rIns="180000" bIns="45720" rtlCol="0" anchor="ctr">
            <a:normAutofit/>
          </a:bodyPr>
          <a:lstStyle/>
          <a:p>
            <a:pPr algn="ctr" defTabSz="914378">
              <a:lnSpc>
                <a:spcPts val="1400"/>
              </a:lnSpc>
              <a:buSzPts val="2400"/>
              <a:defRPr/>
            </a:pPr>
            <a:r>
              <a:rPr lang="en-GB" sz="1200" kern="0">
                <a:solidFill>
                  <a:schemeClr val="bg1"/>
                </a:solidFill>
                <a:latin typeface="Calibri"/>
                <a:ea typeface="Calibri"/>
                <a:cs typeface="Calibri"/>
              </a:rPr>
              <a:t>Created PSU record shows up in the </a:t>
            </a:r>
            <a:r>
              <a:rPr lang="en-GB" sz="1200" b="1" kern="0">
                <a:solidFill>
                  <a:schemeClr val="bg1"/>
                </a:solidFill>
                <a:latin typeface="Calibri"/>
                <a:ea typeface="Calibri"/>
                <a:cs typeface="Calibri"/>
              </a:rPr>
              <a:t>Project Status Updates</a:t>
            </a:r>
            <a:r>
              <a:rPr lang="en-GB" sz="1200" kern="0">
                <a:solidFill>
                  <a:schemeClr val="bg1"/>
                </a:solidFill>
                <a:latin typeface="Calibri"/>
                <a:ea typeface="Calibri"/>
                <a:cs typeface="Calibri"/>
              </a:rPr>
              <a:t> section. </a:t>
            </a:r>
          </a:p>
        </p:txBody>
      </p:sp>
    </p:spTree>
    <p:extLst>
      <p:ext uri="{BB962C8B-B14F-4D97-AF65-F5344CB8AC3E}">
        <p14:creationId xmlns:p14="http://schemas.microsoft.com/office/powerpoint/2010/main" val="375887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3CB2B9A8-549C-1650-8E78-B88B0FBE5564}"/>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3" name="Title 6">
            <a:extLst>
              <a:ext uri="{FF2B5EF4-FFF2-40B4-BE49-F238E27FC236}">
                <a16:creationId xmlns:a16="http://schemas.microsoft.com/office/drawing/2014/main" id="{B03332A7-38D2-5AB7-27F6-6F87B41FDEE7}"/>
              </a:ext>
            </a:extLst>
          </p:cNvPr>
          <p:cNvSpPr txBox="1">
            <a:spLocks/>
          </p:cNvSpPr>
          <p:nvPr/>
        </p:nvSpPr>
        <p:spPr>
          <a:xfrm>
            <a:off x="407987" y="404812"/>
            <a:ext cx="1152048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provide </a:t>
            </a:r>
            <a:r>
              <a:rPr kumimoji="0" lang="en-GB" sz="3000" b="0" i="0" u="none" strike="noStrike" kern="1200" cap="none" spc="0" normalizeH="0" baseline="0" noProof="0">
                <a:ln>
                  <a:noFill/>
                </a:ln>
                <a:solidFill>
                  <a:srgbClr val="3F4444"/>
                </a:solidFill>
                <a:effectLst/>
                <a:uLnTx/>
                <a:uFillTx/>
                <a:latin typeface="Calisto MT"/>
                <a:ea typeface="+mj-ea"/>
                <a:cs typeface="Calibri" panose="020F0502020204030204" pitchFamily="34" charset="0"/>
              </a:rPr>
              <a:t>a Project Status Update</a:t>
            </a:r>
            <a:endParaRPr kumimoji="0" lang="en-GB" sz="3000" b="0" i="0" u="none" strike="noStrike" kern="1200" cap="none" spc="0" normalizeH="0" baseline="0" noProof="0">
              <a:ln>
                <a:noFill/>
              </a:ln>
              <a:solidFill>
                <a:srgbClr val="3F4444"/>
              </a:solidFill>
              <a:effectLst/>
              <a:uLnTx/>
              <a:uFillTx/>
              <a:latin typeface="Calisto MT"/>
              <a:ea typeface="+mj-ea"/>
              <a:cs typeface="+mj-cs"/>
            </a:endParaRPr>
          </a:p>
        </p:txBody>
      </p:sp>
      <p:sp>
        <p:nvSpPr>
          <p:cNvPr id="13" name="Rounded Rectangle 4">
            <a:extLst>
              <a:ext uri="{FF2B5EF4-FFF2-40B4-BE49-F238E27FC236}">
                <a16:creationId xmlns:a16="http://schemas.microsoft.com/office/drawing/2014/main" id="{E3B97837-2696-9403-D539-3652AB943D84}"/>
              </a:ext>
            </a:extLst>
          </p:cNvPr>
          <p:cNvSpPr/>
          <p:nvPr/>
        </p:nvSpPr>
        <p:spPr>
          <a:xfrm>
            <a:off x="2488058" y="1454396"/>
            <a:ext cx="2880000" cy="660474"/>
          </a:xfrm>
          <a:prstGeom prst="roundRect">
            <a:avLst>
              <a:gd name="adj" fmla="val 0"/>
            </a:avLst>
          </a:prstGeom>
          <a:solidFill>
            <a:schemeClr val="tx1"/>
          </a:solidFill>
          <a:ln w="6350" cap="flat" cmpd="sng" algn="ctr">
            <a:noFill/>
            <a:prstDash val="solid"/>
          </a:ln>
          <a:effectLst/>
        </p:spPr>
        <p:txBody>
          <a:bodyPr lIns="180000" tIns="36000" rIns="180000" bIns="45720" rtlCol="0" anchor="ctr">
            <a:normAutofit/>
          </a:bodyPr>
          <a:lstStyle/>
          <a:p>
            <a:pPr algn="ctr" defTabSz="914378">
              <a:lnSpc>
                <a:spcPts val="1400"/>
              </a:lnSpc>
              <a:buSzPts val="2400"/>
              <a:defRPr/>
            </a:pPr>
            <a:r>
              <a:rPr lang="en-GB" sz="1200" kern="0">
                <a:solidFill>
                  <a:schemeClr val="bg1"/>
                </a:solidFill>
                <a:latin typeface="Calibri"/>
                <a:ea typeface="Calibri"/>
                <a:cs typeface="Calibri"/>
              </a:rPr>
              <a:t>A pop-up box appears: </a:t>
            </a:r>
            <a:r>
              <a:rPr lang="en-GB" sz="1200" b="1" kern="0">
                <a:solidFill>
                  <a:schemeClr val="bg1"/>
                </a:solidFill>
                <a:latin typeface="Calibri"/>
                <a:ea typeface="Calibri"/>
                <a:cs typeface="Calibri"/>
              </a:rPr>
              <a:t>PSU Requested.</a:t>
            </a:r>
            <a:endParaRPr lang="en-GB" sz="1200" b="0" i="0" u="none" strike="noStrike" kern="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5" name="Group 24">
            <a:extLst>
              <a:ext uri="{FF2B5EF4-FFF2-40B4-BE49-F238E27FC236}">
                <a16:creationId xmlns:a16="http://schemas.microsoft.com/office/drawing/2014/main" id="{8B944A88-5C22-43A1-6D44-F96ABD64C8E2}"/>
              </a:ext>
            </a:extLst>
          </p:cNvPr>
          <p:cNvGrpSpPr/>
          <p:nvPr/>
        </p:nvGrpSpPr>
        <p:grpSpPr>
          <a:xfrm>
            <a:off x="407987" y="2431086"/>
            <a:ext cx="3520071" cy="894408"/>
            <a:chOff x="4314305" y="3009825"/>
            <a:chExt cx="2470786" cy="627799"/>
          </a:xfrm>
        </p:grpSpPr>
        <p:sp>
          <p:nvSpPr>
            <p:cNvPr id="26" name="Rounded Rectangle 4">
              <a:extLst>
                <a:ext uri="{FF2B5EF4-FFF2-40B4-BE49-F238E27FC236}">
                  <a16:creationId xmlns:a16="http://schemas.microsoft.com/office/drawing/2014/main" id="{2D4602A3-3E2F-76D8-3886-3AE1D5BCA39E}"/>
                </a:ext>
              </a:extLst>
            </p:cNvPr>
            <p:cNvSpPr/>
            <p:nvPr/>
          </p:nvSpPr>
          <p:spPr>
            <a:xfrm>
              <a:off x="4510891" y="3203260"/>
              <a:ext cx="2274200" cy="434364"/>
            </a:xfrm>
            <a:prstGeom prst="roundRect">
              <a:avLst>
                <a:gd name="adj" fmla="val 0"/>
              </a:avLst>
            </a:prstGeom>
            <a:solidFill>
              <a:schemeClr val="accent1"/>
            </a:solidFill>
            <a:ln w="6350" cap="flat" cmpd="sng" algn="ctr">
              <a:noFill/>
              <a:prstDash val="solid"/>
            </a:ln>
            <a:effectLst/>
          </p:spPr>
          <p:txBody>
            <a:bodyPr lIns="180000" tIns="0" rIns="180000" bIns="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Click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Complete</a:t>
              </a:r>
              <a:endParaRPr kumimoji="0" lang="en-GB" sz="120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7" name="Oval 26">
              <a:extLst>
                <a:ext uri="{FF2B5EF4-FFF2-40B4-BE49-F238E27FC236}">
                  <a16:creationId xmlns:a16="http://schemas.microsoft.com/office/drawing/2014/main" id="{61F77AEF-5628-056E-5A66-63C097D8B149}"/>
                </a:ext>
              </a:extLst>
            </p:cNvPr>
            <p:cNvSpPr/>
            <p:nvPr/>
          </p:nvSpPr>
          <p:spPr>
            <a:xfrm>
              <a:off x="4314305" y="3009825"/>
              <a:ext cx="396000" cy="396000"/>
            </a:xfrm>
            <a:prstGeom prst="ellipse">
              <a:avLst/>
            </a:prstGeom>
            <a:solidFill>
              <a:srgbClr val="FFFFFF"/>
            </a:solidFill>
            <a:ln w="12700" cap="flat" cmpd="sng" algn="ctr">
              <a:solidFill>
                <a:schemeClr val="accent1"/>
              </a:solidFill>
              <a:prstDash val="solid"/>
            </a:ln>
            <a:effectLst/>
          </p:spPr>
          <p:txBody>
            <a:bodyPr wrap="none" lIns="72000" tIns="0" rIns="72000" b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6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29</a:t>
              </a:r>
              <a:endParaRPr kumimoji="0" lang="pl-PL" sz="26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CDA17FC9-EECC-CAEA-305A-DFE1C4232E7F}"/>
              </a:ext>
            </a:extLst>
          </p:cNvPr>
          <p:cNvGrpSpPr/>
          <p:nvPr/>
        </p:nvGrpSpPr>
        <p:grpSpPr>
          <a:xfrm>
            <a:off x="6775813" y="1303403"/>
            <a:ext cx="4932000" cy="2348571"/>
            <a:chOff x="6852013" y="1303278"/>
            <a:chExt cx="4932000" cy="2348571"/>
          </a:xfrm>
        </p:grpSpPr>
        <p:pic>
          <p:nvPicPr>
            <p:cNvPr id="6" name="Picture 5">
              <a:extLst>
                <a:ext uri="{FF2B5EF4-FFF2-40B4-BE49-F238E27FC236}">
                  <a16:creationId xmlns:a16="http://schemas.microsoft.com/office/drawing/2014/main" id="{9F11F81A-C3D2-F8DC-3463-667E1FCF0465}"/>
                </a:ext>
              </a:extLst>
            </p:cNvPr>
            <p:cNvPicPr>
              <a:picLocks noChangeAspect="1"/>
            </p:cNvPicPr>
            <p:nvPr/>
          </p:nvPicPr>
          <p:blipFill>
            <a:blip r:embed="rId3"/>
            <a:stretch>
              <a:fillRect/>
            </a:stretch>
          </p:blipFill>
          <p:spPr>
            <a:xfrm>
              <a:off x="6852013" y="1303278"/>
              <a:ext cx="4932000" cy="2348571"/>
            </a:xfrm>
            <a:prstGeom prst="rect">
              <a:avLst/>
            </a:prstGeom>
            <a:ln w="12700">
              <a:solidFill>
                <a:schemeClr val="accent2"/>
              </a:solidFill>
            </a:ln>
          </p:spPr>
        </p:pic>
        <p:pic>
          <p:nvPicPr>
            <p:cNvPr id="8" name="Picture 7">
              <a:extLst>
                <a:ext uri="{FF2B5EF4-FFF2-40B4-BE49-F238E27FC236}">
                  <a16:creationId xmlns:a16="http://schemas.microsoft.com/office/drawing/2014/main" id="{0501B5FE-E8BE-76F1-35F6-2379C6B168B6}"/>
                </a:ext>
              </a:extLst>
            </p:cNvPr>
            <p:cNvPicPr>
              <a:picLocks noChangeAspect="1"/>
            </p:cNvPicPr>
            <p:nvPr/>
          </p:nvPicPr>
          <p:blipFill>
            <a:blip r:embed="rId4"/>
            <a:stretch>
              <a:fillRect/>
            </a:stretch>
          </p:blipFill>
          <p:spPr>
            <a:xfrm>
              <a:off x="7882941" y="1939166"/>
              <a:ext cx="2870143" cy="1065707"/>
            </a:xfrm>
            <a:prstGeom prst="rect">
              <a:avLst/>
            </a:prstGeom>
          </p:spPr>
        </p:pic>
        <p:pic>
          <p:nvPicPr>
            <p:cNvPr id="10" name="Picture 9">
              <a:extLst>
                <a:ext uri="{FF2B5EF4-FFF2-40B4-BE49-F238E27FC236}">
                  <a16:creationId xmlns:a16="http://schemas.microsoft.com/office/drawing/2014/main" id="{670DCED3-3FF5-C873-69F8-CB2A536D06B5}"/>
                </a:ext>
              </a:extLst>
            </p:cNvPr>
            <p:cNvPicPr>
              <a:picLocks noChangeAspect="1"/>
            </p:cNvPicPr>
            <p:nvPr/>
          </p:nvPicPr>
          <p:blipFill>
            <a:blip r:embed="rId5"/>
            <a:stretch>
              <a:fillRect/>
            </a:stretch>
          </p:blipFill>
          <p:spPr>
            <a:xfrm>
              <a:off x="10315915" y="2778164"/>
              <a:ext cx="727459" cy="298259"/>
            </a:xfrm>
            <a:prstGeom prst="rect">
              <a:avLst/>
            </a:prstGeom>
            <a:ln w="19050">
              <a:solidFill>
                <a:schemeClr val="accent2"/>
              </a:solidFill>
            </a:ln>
          </p:spPr>
        </p:pic>
      </p:grpSp>
      <p:cxnSp>
        <p:nvCxnSpPr>
          <p:cNvPr id="31" name="Connector: Elbow 30">
            <a:extLst>
              <a:ext uri="{FF2B5EF4-FFF2-40B4-BE49-F238E27FC236}">
                <a16:creationId xmlns:a16="http://schemas.microsoft.com/office/drawing/2014/main" id="{B3433041-5533-1FB8-8696-57233F1ECF73}"/>
              </a:ext>
            </a:extLst>
          </p:cNvPr>
          <p:cNvCxnSpPr>
            <a:cxnSpLocks/>
            <a:stCxn id="26" idx="3"/>
            <a:endCxn id="10" idx="1"/>
          </p:cNvCxnSpPr>
          <p:nvPr/>
        </p:nvCxnSpPr>
        <p:spPr>
          <a:xfrm flipV="1">
            <a:off x="3928058" y="2927419"/>
            <a:ext cx="6311657" cy="88662"/>
          </a:xfrm>
          <a:prstGeom prst="bentConnector3">
            <a:avLst>
              <a:gd name="adj1" fmla="val 50000"/>
            </a:avLst>
          </a:prstGeom>
          <a:noFill/>
          <a:ln w="19050" cap="flat" cmpd="sng" algn="ctr">
            <a:solidFill>
              <a:schemeClr val="accent2"/>
            </a:solidFill>
            <a:prstDash val="dash"/>
            <a:tailEnd type="triangle"/>
          </a:ln>
          <a:effectLst/>
        </p:spPr>
      </p:cxnSp>
      <p:grpSp>
        <p:nvGrpSpPr>
          <p:cNvPr id="7" name="Group 6">
            <a:extLst>
              <a:ext uri="{FF2B5EF4-FFF2-40B4-BE49-F238E27FC236}">
                <a16:creationId xmlns:a16="http://schemas.microsoft.com/office/drawing/2014/main" id="{07FC923F-44C2-9D17-43CC-C51AEDC361D2}"/>
              </a:ext>
            </a:extLst>
          </p:cNvPr>
          <p:cNvGrpSpPr/>
          <p:nvPr/>
        </p:nvGrpSpPr>
        <p:grpSpPr>
          <a:xfrm>
            <a:off x="407987" y="5142323"/>
            <a:ext cx="3520071" cy="1019501"/>
            <a:chOff x="4314305" y="3009825"/>
            <a:chExt cx="2470786" cy="715604"/>
          </a:xfrm>
        </p:grpSpPr>
        <p:sp>
          <p:nvSpPr>
            <p:cNvPr id="9" name="Rounded Rectangle 4">
              <a:extLst>
                <a:ext uri="{FF2B5EF4-FFF2-40B4-BE49-F238E27FC236}">
                  <a16:creationId xmlns:a16="http://schemas.microsoft.com/office/drawing/2014/main" id="{5E45F13F-7AA6-4CDB-417E-B9A7989A2F7D}"/>
                </a:ext>
              </a:extLst>
            </p:cNvPr>
            <p:cNvSpPr/>
            <p:nvPr/>
          </p:nvSpPr>
          <p:spPr>
            <a:xfrm>
              <a:off x="4510891" y="3203260"/>
              <a:ext cx="2274200" cy="522169"/>
            </a:xfrm>
            <a:prstGeom prst="roundRect">
              <a:avLst>
                <a:gd name="adj" fmla="val 0"/>
              </a:avLst>
            </a:prstGeom>
            <a:solidFill>
              <a:schemeClr val="accent1"/>
            </a:solidFill>
            <a:ln w="6350" cap="flat" cmpd="sng" algn="ctr">
              <a:noFill/>
              <a:prstDash val="solid"/>
            </a:ln>
            <a:effectLst/>
          </p:spPr>
          <p:txBody>
            <a:bodyPr lIns="180000" tIns="0" rIns="180000" bIns="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lang="en-GB" sz="1200" kern="0">
                  <a:solidFill>
                    <a:srgbClr val="FFFFFF"/>
                  </a:solidFill>
                  <a:latin typeface="Calibri" panose="020F0502020204030204" pitchFamily="34" charset="0"/>
                  <a:ea typeface="Calibri" panose="020F0502020204030204" pitchFamily="34" charset="0"/>
                  <a:cs typeface="Calibri" panose="020F0502020204030204" pitchFamily="34" charset="0"/>
                </a:rPr>
                <a:t>Go to the </a:t>
              </a:r>
              <a:r>
                <a:rPr lang="en-GB" sz="1200" b="1" kern="0">
                  <a:solidFill>
                    <a:srgbClr val="FFFFFF"/>
                  </a:solidFill>
                  <a:latin typeface="Calibri" panose="020F0502020204030204" pitchFamily="34" charset="0"/>
                  <a:ea typeface="Calibri" panose="020F0502020204030204" pitchFamily="34" charset="0"/>
                  <a:cs typeface="Calibri" panose="020F0502020204030204" pitchFamily="34" charset="0"/>
                </a:rPr>
                <a:t>Project Status Updates </a:t>
              </a:r>
              <a:r>
                <a:rPr lang="en-GB" sz="1200" kern="0">
                  <a:solidFill>
                    <a:srgbClr val="FFFFFF"/>
                  </a:solidFill>
                  <a:latin typeface="Calibri" panose="020F0502020204030204" pitchFamily="34" charset="0"/>
                  <a:ea typeface="Calibri" panose="020F0502020204030204" pitchFamily="34" charset="0"/>
                  <a:cs typeface="Calibri" panose="020F0502020204030204" pitchFamily="34" charset="0"/>
                </a:rPr>
                <a:t>section and c</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lick </a:t>
              </a:r>
              <a:r>
                <a:rPr lang="en-GB" sz="1200" kern="0">
                  <a:solidFill>
                    <a:srgbClr val="FFFFFF"/>
                  </a:solidFill>
                  <a:latin typeface="Calibri" panose="020F0502020204030204" pitchFamily="34" charset="0"/>
                  <a:ea typeface="Calibri" panose="020F0502020204030204" pitchFamily="34" charset="0"/>
                  <a:cs typeface="Calibri" panose="020F0502020204030204" pitchFamily="34" charset="0"/>
                </a:rPr>
                <a:t>the blue-linked </a:t>
              </a:r>
              <a:r>
                <a:rPr lang="en-GB" sz="1200" b="1" kern="0">
                  <a:solidFill>
                    <a:srgbClr val="FFFFFF"/>
                  </a:solidFill>
                  <a:latin typeface="Calibri" panose="020F0502020204030204" pitchFamily="34" charset="0"/>
                  <a:ea typeface="Calibri" panose="020F0502020204030204" pitchFamily="34" charset="0"/>
                  <a:cs typeface="Calibri" panose="020F0502020204030204" pitchFamily="34" charset="0"/>
                </a:rPr>
                <a:t>PSU Number</a:t>
              </a:r>
              <a:endPar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Oval 1">
              <a:extLst>
                <a:ext uri="{FF2B5EF4-FFF2-40B4-BE49-F238E27FC236}">
                  <a16:creationId xmlns:a16="http://schemas.microsoft.com/office/drawing/2014/main" id="{B96AE5DB-1C46-76E9-8BC9-6FFE672B529B}"/>
                </a:ext>
              </a:extLst>
            </p:cNvPr>
            <p:cNvSpPr/>
            <p:nvPr/>
          </p:nvSpPr>
          <p:spPr>
            <a:xfrm>
              <a:off x="4314305" y="3009825"/>
              <a:ext cx="396000" cy="396000"/>
            </a:xfrm>
            <a:prstGeom prst="ellipse">
              <a:avLst/>
            </a:prstGeom>
            <a:solidFill>
              <a:srgbClr val="FFFFFF"/>
            </a:solidFill>
            <a:ln w="12700" cap="flat" cmpd="sng" algn="ctr">
              <a:solidFill>
                <a:schemeClr val="accent1"/>
              </a:solidFill>
              <a:prstDash val="solid"/>
            </a:ln>
            <a:effectLst/>
          </p:spPr>
          <p:txBody>
            <a:bodyPr wrap="none" lIns="72000" tIns="0" rIns="72000" b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600" b="1" kern="0">
                  <a:solidFill>
                    <a:srgbClr val="3F4444"/>
                  </a:solidFill>
                  <a:latin typeface="Calibri"/>
                  <a:cs typeface="Calibri" panose="020F0502020204030204" pitchFamily="34" charset="0"/>
                </a:rPr>
                <a:t>30</a:t>
              </a:r>
              <a:endParaRPr kumimoji="0" lang="pl-PL" sz="26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pic>
        <p:nvPicPr>
          <p:cNvPr id="14" name="Picture 13">
            <a:extLst>
              <a:ext uri="{FF2B5EF4-FFF2-40B4-BE49-F238E27FC236}">
                <a16:creationId xmlns:a16="http://schemas.microsoft.com/office/drawing/2014/main" id="{03B87D1E-074D-6D1A-9F6D-25DFD0638971}"/>
              </a:ext>
            </a:extLst>
          </p:cNvPr>
          <p:cNvPicPr>
            <a:picLocks noChangeAspect="1"/>
          </p:cNvPicPr>
          <p:nvPr/>
        </p:nvPicPr>
        <p:blipFill>
          <a:blip r:embed="rId6"/>
          <a:stretch>
            <a:fillRect/>
          </a:stretch>
        </p:blipFill>
        <p:spPr>
          <a:xfrm>
            <a:off x="6852014" y="3803371"/>
            <a:ext cx="4932000" cy="2348571"/>
          </a:xfrm>
          <a:prstGeom prst="rect">
            <a:avLst/>
          </a:prstGeom>
          <a:ln w="12700">
            <a:solidFill>
              <a:schemeClr val="accent2"/>
            </a:solidFill>
          </a:ln>
        </p:spPr>
      </p:pic>
      <p:pic>
        <p:nvPicPr>
          <p:cNvPr id="29" name="Picture 28">
            <a:extLst>
              <a:ext uri="{FF2B5EF4-FFF2-40B4-BE49-F238E27FC236}">
                <a16:creationId xmlns:a16="http://schemas.microsoft.com/office/drawing/2014/main" id="{4BB63A7F-1613-FC9B-9CD7-FC9EB2422E17}"/>
              </a:ext>
            </a:extLst>
          </p:cNvPr>
          <p:cNvPicPr>
            <a:picLocks noChangeAspect="1"/>
          </p:cNvPicPr>
          <p:nvPr/>
        </p:nvPicPr>
        <p:blipFill>
          <a:blip r:embed="rId7"/>
          <a:stretch>
            <a:fillRect/>
          </a:stretch>
        </p:blipFill>
        <p:spPr>
          <a:xfrm>
            <a:off x="7823968" y="4999485"/>
            <a:ext cx="1434333" cy="142838"/>
          </a:xfrm>
          <a:prstGeom prst="rect">
            <a:avLst/>
          </a:prstGeom>
          <a:ln w="19050">
            <a:solidFill>
              <a:schemeClr val="accent2"/>
            </a:solidFill>
          </a:ln>
        </p:spPr>
      </p:pic>
      <p:cxnSp>
        <p:nvCxnSpPr>
          <p:cNvPr id="43" name="Connector: Elbow 42">
            <a:extLst>
              <a:ext uri="{FF2B5EF4-FFF2-40B4-BE49-F238E27FC236}">
                <a16:creationId xmlns:a16="http://schemas.microsoft.com/office/drawing/2014/main" id="{DED79AA6-346E-058D-9261-2477618C28A6}"/>
              </a:ext>
            </a:extLst>
          </p:cNvPr>
          <p:cNvCxnSpPr>
            <a:cxnSpLocks/>
            <a:stCxn id="9" idx="3"/>
            <a:endCxn id="29" idx="1"/>
          </p:cNvCxnSpPr>
          <p:nvPr/>
        </p:nvCxnSpPr>
        <p:spPr>
          <a:xfrm flipV="1">
            <a:off x="3928058" y="5070904"/>
            <a:ext cx="3895910" cy="718960"/>
          </a:xfrm>
          <a:prstGeom prst="bentConnector3">
            <a:avLst>
              <a:gd name="adj1" fmla="val 50000"/>
            </a:avLst>
          </a:prstGeom>
          <a:noFill/>
          <a:ln w="19050" cap="flat" cmpd="sng" algn="ctr">
            <a:solidFill>
              <a:schemeClr val="accent1"/>
            </a:solidFill>
            <a:prstDash val="dash"/>
            <a:tailEnd type="triangle"/>
          </a:ln>
          <a:effectLst/>
        </p:spPr>
      </p:cxnSp>
      <p:sp>
        <p:nvSpPr>
          <p:cNvPr id="17" name="Rounded Rectangle 4">
            <a:extLst>
              <a:ext uri="{FF2B5EF4-FFF2-40B4-BE49-F238E27FC236}">
                <a16:creationId xmlns:a16="http://schemas.microsoft.com/office/drawing/2014/main" id="{6C7928F5-B996-5B1C-BB26-3A04D5D14AA0}"/>
              </a:ext>
            </a:extLst>
          </p:cNvPr>
          <p:cNvSpPr/>
          <p:nvPr/>
        </p:nvSpPr>
        <p:spPr>
          <a:xfrm>
            <a:off x="1768058" y="3929746"/>
            <a:ext cx="3600000" cy="884683"/>
          </a:xfrm>
          <a:prstGeom prst="roundRect">
            <a:avLst>
              <a:gd name="adj" fmla="val 0"/>
            </a:avLst>
          </a:prstGeom>
          <a:solidFill>
            <a:srgbClr val="F8D580"/>
          </a:solidFill>
          <a:ln w="19050" cap="flat" cmpd="sng" algn="ctr">
            <a:solidFill>
              <a:schemeClr val="accent2"/>
            </a:solidFill>
            <a:prstDash val="solid"/>
          </a:ln>
          <a:effectLst/>
        </p:spPr>
        <p:txBody>
          <a:bodyPr lIns="252000" tIns="45720" rIns="25200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8">
              <a:lnSpc>
                <a:spcPts val="1400"/>
              </a:lnSpc>
              <a:buSzPts val="2400"/>
              <a:defRPr/>
            </a:pPr>
            <a:r>
              <a:rPr lang="en-GB" sz="1200">
                <a:solidFill>
                  <a:srgbClr val="000000"/>
                </a:solidFill>
                <a:ea typeface="Calibri" panose="020F0502020204030204" pitchFamily="34" charset="0"/>
                <a:cs typeface="Calibri Light" panose="020F0302020204030204" pitchFamily="34" charset="0"/>
              </a:rPr>
              <a:t>Once PSU requested fields are completed and the record was saved, the Investigator should </a:t>
            </a:r>
            <a:r>
              <a:rPr lang="en-GB" sz="1200" b="1">
                <a:solidFill>
                  <a:srgbClr val="000000"/>
                </a:solidFill>
                <a:ea typeface="Calibri" panose="020F0502020204030204" pitchFamily="34" charset="0"/>
                <a:cs typeface="Calibri Light" panose="020F0302020204030204" pitchFamily="34" charset="0"/>
              </a:rPr>
              <a:t>submit PSU for AZ review.</a:t>
            </a:r>
          </a:p>
        </p:txBody>
      </p:sp>
    </p:spTree>
    <p:extLst>
      <p:ext uri="{BB962C8B-B14F-4D97-AF65-F5344CB8AC3E}">
        <p14:creationId xmlns:p14="http://schemas.microsoft.com/office/powerpoint/2010/main" val="343214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3CB2B9A8-549C-1650-8E78-B88B0FBE5564}"/>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3" name="Title 6">
            <a:extLst>
              <a:ext uri="{FF2B5EF4-FFF2-40B4-BE49-F238E27FC236}">
                <a16:creationId xmlns:a16="http://schemas.microsoft.com/office/drawing/2014/main" id="{B03332A7-38D2-5AB7-27F6-6F87B41FDEE7}"/>
              </a:ext>
            </a:extLst>
          </p:cNvPr>
          <p:cNvSpPr txBox="1">
            <a:spLocks/>
          </p:cNvSpPr>
          <p:nvPr/>
        </p:nvSpPr>
        <p:spPr>
          <a:xfrm>
            <a:off x="407987" y="404812"/>
            <a:ext cx="1152048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provide </a:t>
            </a:r>
            <a:r>
              <a:rPr kumimoji="0" lang="en-GB" sz="3000" b="0" i="0" u="none" strike="noStrike" kern="1200" cap="none" spc="0" normalizeH="0" baseline="0" noProof="0">
                <a:ln>
                  <a:noFill/>
                </a:ln>
                <a:solidFill>
                  <a:srgbClr val="3F4444"/>
                </a:solidFill>
                <a:effectLst/>
                <a:uLnTx/>
                <a:uFillTx/>
                <a:latin typeface="Calisto MT"/>
                <a:ea typeface="+mj-ea"/>
                <a:cs typeface="Calibri" panose="020F0502020204030204" pitchFamily="34" charset="0"/>
              </a:rPr>
              <a:t>a Project Status Update</a:t>
            </a:r>
            <a:endParaRPr kumimoji="0" lang="en-GB" sz="3000" b="0" i="0" u="none" strike="noStrike" kern="1200" cap="none" spc="0" normalizeH="0" baseline="0" noProof="0">
              <a:ln>
                <a:noFill/>
              </a:ln>
              <a:solidFill>
                <a:srgbClr val="3F4444"/>
              </a:solidFill>
              <a:effectLst/>
              <a:uLnTx/>
              <a:uFillTx/>
              <a:latin typeface="Calisto MT"/>
              <a:ea typeface="+mj-ea"/>
              <a:cs typeface="+mj-cs"/>
            </a:endParaRPr>
          </a:p>
        </p:txBody>
      </p:sp>
      <p:grpSp>
        <p:nvGrpSpPr>
          <p:cNvPr id="7" name="Group 6">
            <a:extLst>
              <a:ext uri="{FF2B5EF4-FFF2-40B4-BE49-F238E27FC236}">
                <a16:creationId xmlns:a16="http://schemas.microsoft.com/office/drawing/2014/main" id="{07FC923F-44C2-9D17-43CC-C51AEDC361D2}"/>
              </a:ext>
            </a:extLst>
          </p:cNvPr>
          <p:cNvGrpSpPr/>
          <p:nvPr/>
        </p:nvGrpSpPr>
        <p:grpSpPr>
          <a:xfrm>
            <a:off x="407986" y="2900821"/>
            <a:ext cx="3520071" cy="936055"/>
            <a:chOff x="4314305" y="3009825"/>
            <a:chExt cx="2470786" cy="657032"/>
          </a:xfrm>
        </p:grpSpPr>
        <p:sp>
          <p:nvSpPr>
            <p:cNvPr id="9" name="Rounded Rectangle 4">
              <a:extLst>
                <a:ext uri="{FF2B5EF4-FFF2-40B4-BE49-F238E27FC236}">
                  <a16:creationId xmlns:a16="http://schemas.microsoft.com/office/drawing/2014/main" id="{5E45F13F-7AA6-4CDB-417E-B9A7989A2F7D}"/>
                </a:ext>
              </a:extLst>
            </p:cNvPr>
            <p:cNvSpPr/>
            <p:nvPr/>
          </p:nvSpPr>
          <p:spPr>
            <a:xfrm>
              <a:off x="4510891" y="3203260"/>
              <a:ext cx="2274200" cy="463597"/>
            </a:xfrm>
            <a:prstGeom prst="roundRect">
              <a:avLst>
                <a:gd name="adj" fmla="val 0"/>
              </a:avLst>
            </a:prstGeom>
            <a:solidFill>
              <a:schemeClr val="accent1"/>
            </a:solidFill>
            <a:ln w="6350" cap="flat" cmpd="sng" algn="ctr">
              <a:noFill/>
              <a:prstDash val="solid"/>
            </a:ln>
            <a:effectLst/>
          </p:spPr>
          <p:txBody>
            <a:bodyPr lIns="180000" tIns="0" rIns="180000" bIns="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lang="en-GB" sz="1200" kern="0">
                  <a:solidFill>
                    <a:srgbClr val="FFFFFF"/>
                  </a:solidFill>
                  <a:latin typeface="Calibri" panose="020F0502020204030204" pitchFamily="34" charset="0"/>
                  <a:ea typeface="Calibri" panose="020F0502020204030204" pitchFamily="34" charset="0"/>
                  <a:cs typeface="Calibri" panose="020F0502020204030204" pitchFamily="34" charset="0"/>
                </a:rPr>
                <a:t>To submit PSU, click </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the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workflow icon </a:t>
              </a:r>
              <a:r>
                <a:rPr lang="en-GB" sz="1200" kern="0">
                  <a:solidFill>
                    <a:srgbClr val="FFFFFF"/>
                  </a:solidFill>
                  <a:latin typeface="Calibri" panose="020F0502020204030204" pitchFamily="34" charset="0"/>
                  <a:ea typeface="Calibri" panose="020F0502020204030204" pitchFamily="34" charset="0"/>
                  <a:cs typeface="Calibri" panose="020F0502020204030204" pitchFamily="34" charset="0"/>
                </a:rPr>
                <a:t>and select </a:t>
              </a:r>
              <a:r>
                <a:rPr lang="en-GB" sz="1200" b="1" kern="0">
                  <a:solidFill>
                    <a:srgbClr val="FFFFFF"/>
                  </a:solidFill>
                  <a:latin typeface="Calibri" panose="020F0502020204030204" pitchFamily="34" charset="0"/>
                  <a:ea typeface="Calibri" panose="020F0502020204030204" pitchFamily="34" charset="0"/>
                  <a:cs typeface="Calibri" panose="020F0502020204030204" pitchFamily="34" charset="0"/>
                </a:rPr>
                <a:t>‘S</a:t>
              </a:r>
              <a:r>
                <a:rPr kumimoji="0" lang="en-GB" sz="1200" b="1" i="0" u="none" strike="noStrike" kern="0" cap="none" spc="0" normalizeH="0" baseline="0" noProof="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ubmit</a:t>
              </a:r>
              <a:r>
                <a:rPr lang="en-GB" sz="1200" b="1" kern="0">
                  <a:solidFill>
                    <a:srgbClr val="FFFFFF"/>
                  </a:solidFill>
                  <a:latin typeface="Calibri" panose="020F0502020204030204" pitchFamily="34" charset="0"/>
                  <a:ea typeface="Calibri" panose="020F0502020204030204" pitchFamily="34" charset="0"/>
                  <a:cs typeface="Calibri" panose="020F0502020204030204" pitchFamily="34" charset="0"/>
                </a:rPr>
                <a:t>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PSU’ </a:t>
              </a:r>
              <a:r>
                <a:rPr kumimoji="0" lang="en-GB" sz="120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from the dropdown menu</a:t>
              </a:r>
              <a:endPar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Oval 11">
              <a:extLst>
                <a:ext uri="{FF2B5EF4-FFF2-40B4-BE49-F238E27FC236}">
                  <a16:creationId xmlns:a16="http://schemas.microsoft.com/office/drawing/2014/main" id="{B96AE5DB-1C46-76E9-8BC9-6FFE672B529B}"/>
                </a:ext>
              </a:extLst>
            </p:cNvPr>
            <p:cNvSpPr/>
            <p:nvPr/>
          </p:nvSpPr>
          <p:spPr>
            <a:xfrm>
              <a:off x="4314305" y="3009825"/>
              <a:ext cx="396000" cy="396000"/>
            </a:xfrm>
            <a:prstGeom prst="ellipse">
              <a:avLst/>
            </a:prstGeom>
            <a:solidFill>
              <a:srgbClr val="FFFFFF"/>
            </a:solidFill>
            <a:ln w="12700" cap="flat" cmpd="sng" algn="ctr">
              <a:solidFill>
                <a:schemeClr val="accent1"/>
              </a:solidFill>
              <a:prstDash val="solid"/>
            </a:ln>
            <a:effectLst/>
          </p:spPr>
          <p:txBody>
            <a:bodyPr wrap="none" lIns="72000" tIns="0" rIns="72000" b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600" b="1" kern="0">
                  <a:solidFill>
                    <a:srgbClr val="3F4444"/>
                  </a:solidFill>
                  <a:latin typeface="Calibri"/>
                  <a:cs typeface="Calibri" panose="020F0502020204030204" pitchFamily="34" charset="0"/>
                </a:rPr>
                <a:t>31</a:t>
              </a:r>
              <a:endParaRPr kumimoji="0" lang="pl-PL" sz="26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sp>
        <p:nvSpPr>
          <p:cNvPr id="5" name="TextBox 4">
            <a:extLst>
              <a:ext uri="{FF2B5EF4-FFF2-40B4-BE49-F238E27FC236}">
                <a16:creationId xmlns:a16="http://schemas.microsoft.com/office/drawing/2014/main" id="{7686DB09-F483-4017-0AA8-7314ECD03E21}"/>
              </a:ext>
            </a:extLst>
          </p:cNvPr>
          <p:cNvSpPr txBox="1"/>
          <p:nvPr/>
        </p:nvSpPr>
        <p:spPr>
          <a:xfrm>
            <a:off x="407987" y="934071"/>
            <a:ext cx="5616575" cy="369332"/>
          </a:xfrm>
          <a:prstGeom prst="rect">
            <a:avLst/>
          </a:prstGeom>
          <a:noFill/>
        </p:spPr>
        <p:txBody>
          <a:bodyPr wrap="square" lIns="72000" tIns="45720" rIns="3600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rPr>
              <a:t>PSU Submission</a:t>
            </a:r>
          </a:p>
        </p:txBody>
      </p:sp>
      <p:sp>
        <p:nvSpPr>
          <p:cNvPr id="8" name="Rounded Rectangle 4">
            <a:extLst>
              <a:ext uri="{FF2B5EF4-FFF2-40B4-BE49-F238E27FC236}">
                <a16:creationId xmlns:a16="http://schemas.microsoft.com/office/drawing/2014/main" id="{4B08079F-4CB2-B4EF-9DB6-CC06BA61EF21}"/>
              </a:ext>
            </a:extLst>
          </p:cNvPr>
          <p:cNvSpPr/>
          <p:nvPr/>
        </p:nvSpPr>
        <p:spPr>
          <a:xfrm>
            <a:off x="2044064" y="4209856"/>
            <a:ext cx="3060000" cy="660474"/>
          </a:xfrm>
          <a:prstGeom prst="roundRect">
            <a:avLst>
              <a:gd name="adj" fmla="val 0"/>
            </a:avLst>
          </a:prstGeom>
          <a:solidFill>
            <a:schemeClr val="tx1"/>
          </a:solidFill>
          <a:ln w="6350" cap="flat" cmpd="sng" algn="ctr">
            <a:noFill/>
            <a:prstDash val="solid"/>
          </a:ln>
          <a:effectLst/>
        </p:spPr>
        <p:txBody>
          <a:bodyPr lIns="180000" tIns="36000" rIns="180000" bIns="45720" rtlCol="0" anchor="ctr">
            <a:normAutofit/>
          </a:bodyPr>
          <a:lstStyle/>
          <a:p>
            <a:pPr algn="ctr" defTabSz="914378">
              <a:lnSpc>
                <a:spcPts val="1400"/>
              </a:lnSpc>
              <a:buSzPts val="2400"/>
              <a:defRPr/>
            </a:pPr>
            <a:r>
              <a:rPr lang="en-GB" sz="1200" kern="0">
                <a:solidFill>
                  <a:schemeClr val="bg1"/>
                </a:solidFill>
                <a:latin typeface="Calibri"/>
                <a:ea typeface="Calibri"/>
                <a:cs typeface="Calibri"/>
              </a:rPr>
              <a:t>A pop-up box appears: </a:t>
            </a:r>
            <a:r>
              <a:rPr lang="en-GB" sz="1200" b="1" kern="0">
                <a:solidFill>
                  <a:schemeClr val="bg1"/>
                </a:solidFill>
                <a:latin typeface="Calibri"/>
                <a:ea typeface="Calibri"/>
                <a:cs typeface="Calibri"/>
              </a:rPr>
              <a:t>Start.</a:t>
            </a:r>
            <a:endParaRPr lang="en-GB" sz="1200" b="0" i="0" u="none" strike="noStrike" kern="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92F6B143-18ED-9C2D-8D35-752CEF464130}"/>
              </a:ext>
            </a:extLst>
          </p:cNvPr>
          <p:cNvPicPr>
            <a:picLocks noChangeAspect="1"/>
          </p:cNvPicPr>
          <p:nvPr/>
        </p:nvPicPr>
        <p:blipFill>
          <a:blip r:embed="rId3"/>
          <a:stretch>
            <a:fillRect/>
          </a:stretch>
        </p:blipFill>
        <p:spPr>
          <a:xfrm>
            <a:off x="6852013" y="1303402"/>
            <a:ext cx="4932000" cy="2394345"/>
          </a:xfrm>
          <a:prstGeom prst="rect">
            <a:avLst/>
          </a:prstGeom>
          <a:ln w="12700">
            <a:solidFill>
              <a:schemeClr val="accent2"/>
            </a:solidFill>
          </a:ln>
        </p:spPr>
      </p:pic>
      <p:pic>
        <p:nvPicPr>
          <p:cNvPr id="13" name="Picture 12" descr="A screenshot of a computer&#10;&#10;Description automatically generated">
            <a:extLst>
              <a:ext uri="{FF2B5EF4-FFF2-40B4-BE49-F238E27FC236}">
                <a16:creationId xmlns:a16="http://schemas.microsoft.com/office/drawing/2014/main" id="{510EBF54-6544-5832-C244-1EBA2B886F15}"/>
              </a:ext>
            </a:extLst>
          </p:cNvPr>
          <p:cNvPicPr>
            <a:picLocks noChangeAspect="1"/>
          </p:cNvPicPr>
          <p:nvPr/>
        </p:nvPicPr>
        <p:blipFill rotWithShape="1">
          <a:blip r:embed="rId4"/>
          <a:srcRect l="1370" t="35064" r="2526" b="13778"/>
          <a:stretch/>
        </p:blipFill>
        <p:spPr>
          <a:xfrm>
            <a:off x="10137748" y="1880261"/>
            <a:ext cx="1272535" cy="291440"/>
          </a:xfrm>
          <a:prstGeom prst="rect">
            <a:avLst/>
          </a:prstGeom>
          <a:ln w="25400">
            <a:noFill/>
          </a:ln>
        </p:spPr>
      </p:pic>
      <p:pic>
        <p:nvPicPr>
          <p:cNvPr id="23" name="Picture 22">
            <a:extLst>
              <a:ext uri="{FF2B5EF4-FFF2-40B4-BE49-F238E27FC236}">
                <a16:creationId xmlns:a16="http://schemas.microsoft.com/office/drawing/2014/main" id="{3F130B4D-55B4-7BD5-3B82-08E33D9CCA0D}"/>
              </a:ext>
            </a:extLst>
          </p:cNvPr>
          <p:cNvPicPr>
            <a:picLocks noChangeAspect="1"/>
          </p:cNvPicPr>
          <p:nvPr/>
        </p:nvPicPr>
        <p:blipFill>
          <a:blip r:embed="rId5"/>
          <a:stretch>
            <a:fillRect/>
          </a:stretch>
        </p:blipFill>
        <p:spPr>
          <a:xfrm>
            <a:off x="11000509" y="1704506"/>
            <a:ext cx="409774" cy="201528"/>
          </a:xfrm>
          <a:prstGeom prst="rect">
            <a:avLst/>
          </a:prstGeom>
          <a:ln w="12700">
            <a:solidFill>
              <a:schemeClr val="accent2"/>
            </a:solidFill>
          </a:ln>
        </p:spPr>
      </p:pic>
      <p:cxnSp>
        <p:nvCxnSpPr>
          <p:cNvPr id="28" name="Straight Arrow Connector 27">
            <a:extLst>
              <a:ext uri="{FF2B5EF4-FFF2-40B4-BE49-F238E27FC236}">
                <a16:creationId xmlns:a16="http://schemas.microsoft.com/office/drawing/2014/main" id="{17D26F56-A7F7-1224-62C2-89F1C0B5E4B9}"/>
              </a:ext>
            </a:extLst>
          </p:cNvPr>
          <p:cNvCxnSpPr>
            <a:cxnSpLocks/>
            <a:stCxn id="9" idx="3"/>
            <a:endCxn id="13" idx="1"/>
          </p:cNvCxnSpPr>
          <p:nvPr/>
        </p:nvCxnSpPr>
        <p:spPr>
          <a:xfrm flipV="1">
            <a:off x="3928057" y="2025981"/>
            <a:ext cx="6209691" cy="1480658"/>
          </a:xfrm>
          <a:prstGeom prst="bentConnector3">
            <a:avLst>
              <a:gd name="adj1" fmla="val 37659"/>
            </a:avLst>
          </a:prstGeom>
          <a:ln w="19050">
            <a:solidFill>
              <a:schemeClr val="accent2"/>
            </a:solidFill>
            <a:prstDash val="dash"/>
            <a:tailEnd type="triangle"/>
          </a:ln>
          <a:effectLst/>
        </p:spPr>
        <p:style>
          <a:lnRef idx="2">
            <a:schemeClr val="accent1"/>
          </a:lnRef>
          <a:fillRef idx="0">
            <a:schemeClr val="accent1"/>
          </a:fillRef>
          <a:effectRef idx="1">
            <a:schemeClr val="accent1"/>
          </a:effectRef>
          <a:fontRef idx="minor">
            <a:schemeClr val="tx1"/>
          </a:fontRef>
        </p:style>
      </p:cxnSp>
      <p:grpSp>
        <p:nvGrpSpPr>
          <p:cNvPr id="38" name="Group 37">
            <a:extLst>
              <a:ext uri="{FF2B5EF4-FFF2-40B4-BE49-F238E27FC236}">
                <a16:creationId xmlns:a16="http://schemas.microsoft.com/office/drawing/2014/main" id="{5531AD17-69F1-A7C5-B2C9-E078369C80A2}"/>
              </a:ext>
            </a:extLst>
          </p:cNvPr>
          <p:cNvGrpSpPr/>
          <p:nvPr/>
        </p:nvGrpSpPr>
        <p:grpSpPr>
          <a:xfrm>
            <a:off x="6852013" y="3794507"/>
            <a:ext cx="4932000" cy="2394346"/>
            <a:chOff x="6852013" y="3794507"/>
            <a:chExt cx="4932000" cy="2394346"/>
          </a:xfrm>
        </p:grpSpPr>
        <p:pic>
          <p:nvPicPr>
            <p:cNvPr id="17" name="Picture 16">
              <a:extLst>
                <a:ext uri="{FF2B5EF4-FFF2-40B4-BE49-F238E27FC236}">
                  <a16:creationId xmlns:a16="http://schemas.microsoft.com/office/drawing/2014/main" id="{03ABF27D-BA2A-ED0D-87FC-EFFD94B24E39}"/>
                </a:ext>
              </a:extLst>
            </p:cNvPr>
            <p:cNvPicPr>
              <a:picLocks noChangeAspect="1"/>
            </p:cNvPicPr>
            <p:nvPr/>
          </p:nvPicPr>
          <p:blipFill>
            <a:blip r:embed="rId6"/>
            <a:stretch>
              <a:fillRect/>
            </a:stretch>
          </p:blipFill>
          <p:spPr>
            <a:xfrm>
              <a:off x="6852013" y="3794507"/>
              <a:ext cx="4932000" cy="2394346"/>
            </a:xfrm>
            <a:prstGeom prst="rect">
              <a:avLst/>
            </a:prstGeom>
            <a:ln w="12700">
              <a:solidFill>
                <a:schemeClr val="accent2"/>
              </a:solidFill>
            </a:ln>
          </p:spPr>
        </p:pic>
        <p:pic>
          <p:nvPicPr>
            <p:cNvPr id="35" name="Picture 34">
              <a:extLst>
                <a:ext uri="{FF2B5EF4-FFF2-40B4-BE49-F238E27FC236}">
                  <a16:creationId xmlns:a16="http://schemas.microsoft.com/office/drawing/2014/main" id="{10FFD488-8653-801D-3ABD-798CB899BDFC}"/>
                </a:ext>
              </a:extLst>
            </p:cNvPr>
            <p:cNvPicPr>
              <a:picLocks noChangeAspect="1"/>
            </p:cNvPicPr>
            <p:nvPr/>
          </p:nvPicPr>
          <p:blipFill>
            <a:blip r:embed="rId7"/>
            <a:stretch>
              <a:fillRect/>
            </a:stretch>
          </p:blipFill>
          <p:spPr>
            <a:xfrm>
              <a:off x="7767862" y="4515547"/>
              <a:ext cx="3100301" cy="952266"/>
            </a:xfrm>
            <a:prstGeom prst="rect">
              <a:avLst/>
            </a:prstGeom>
          </p:spPr>
        </p:pic>
        <p:pic>
          <p:nvPicPr>
            <p:cNvPr id="37" name="Picture 36">
              <a:extLst>
                <a:ext uri="{FF2B5EF4-FFF2-40B4-BE49-F238E27FC236}">
                  <a16:creationId xmlns:a16="http://schemas.microsoft.com/office/drawing/2014/main" id="{380BFDE0-E7EB-6A8B-FCB8-59122D255BD5}"/>
                </a:ext>
              </a:extLst>
            </p:cNvPr>
            <p:cNvPicPr>
              <a:picLocks noChangeAspect="1"/>
            </p:cNvPicPr>
            <p:nvPr/>
          </p:nvPicPr>
          <p:blipFill>
            <a:blip r:embed="rId8"/>
            <a:stretch>
              <a:fillRect/>
            </a:stretch>
          </p:blipFill>
          <p:spPr>
            <a:xfrm>
              <a:off x="10549031" y="5242463"/>
              <a:ext cx="510074" cy="312135"/>
            </a:xfrm>
            <a:prstGeom prst="rect">
              <a:avLst/>
            </a:prstGeom>
            <a:ln w="19050">
              <a:solidFill>
                <a:schemeClr val="accent2"/>
              </a:solidFill>
            </a:ln>
          </p:spPr>
        </p:pic>
      </p:grpSp>
      <p:grpSp>
        <p:nvGrpSpPr>
          <p:cNvPr id="39" name="Group 38">
            <a:extLst>
              <a:ext uri="{FF2B5EF4-FFF2-40B4-BE49-F238E27FC236}">
                <a16:creationId xmlns:a16="http://schemas.microsoft.com/office/drawing/2014/main" id="{B3D40C69-4A92-5C9F-444A-AD88604FAAC7}"/>
              </a:ext>
            </a:extLst>
          </p:cNvPr>
          <p:cNvGrpSpPr/>
          <p:nvPr/>
        </p:nvGrpSpPr>
        <p:grpSpPr>
          <a:xfrm>
            <a:off x="407986" y="4930502"/>
            <a:ext cx="3520071" cy="936055"/>
            <a:chOff x="4314305" y="3009825"/>
            <a:chExt cx="2470786" cy="657032"/>
          </a:xfrm>
        </p:grpSpPr>
        <p:sp>
          <p:nvSpPr>
            <p:cNvPr id="40" name="Rounded Rectangle 4">
              <a:extLst>
                <a:ext uri="{FF2B5EF4-FFF2-40B4-BE49-F238E27FC236}">
                  <a16:creationId xmlns:a16="http://schemas.microsoft.com/office/drawing/2014/main" id="{F2C9E0C8-0344-B062-C576-E9366BC89E86}"/>
                </a:ext>
              </a:extLst>
            </p:cNvPr>
            <p:cNvSpPr/>
            <p:nvPr/>
          </p:nvSpPr>
          <p:spPr>
            <a:xfrm>
              <a:off x="4510891" y="3203260"/>
              <a:ext cx="2274200" cy="463597"/>
            </a:xfrm>
            <a:prstGeom prst="roundRect">
              <a:avLst>
                <a:gd name="adj" fmla="val 0"/>
              </a:avLst>
            </a:prstGeom>
            <a:solidFill>
              <a:schemeClr val="accent1"/>
            </a:solidFill>
            <a:ln w="6350" cap="flat" cmpd="sng" algn="ctr">
              <a:noFill/>
              <a:prstDash val="solid"/>
            </a:ln>
            <a:effectLst/>
          </p:spPr>
          <p:txBody>
            <a:bodyPr lIns="180000" tIns="0" rIns="180000" bIns="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Click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Start </a:t>
              </a:r>
              <a:r>
                <a:rPr kumimoji="0" lang="en-GB" sz="120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to proceed with the submission and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send PSU for review</a:t>
              </a:r>
            </a:p>
          </p:txBody>
        </p:sp>
        <p:sp>
          <p:nvSpPr>
            <p:cNvPr id="41" name="Oval 40">
              <a:extLst>
                <a:ext uri="{FF2B5EF4-FFF2-40B4-BE49-F238E27FC236}">
                  <a16:creationId xmlns:a16="http://schemas.microsoft.com/office/drawing/2014/main" id="{CF172A48-D67E-95CB-25F1-E1FA770FE0F7}"/>
                </a:ext>
              </a:extLst>
            </p:cNvPr>
            <p:cNvSpPr/>
            <p:nvPr/>
          </p:nvSpPr>
          <p:spPr>
            <a:xfrm>
              <a:off x="4314305" y="3009825"/>
              <a:ext cx="396000" cy="396000"/>
            </a:xfrm>
            <a:prstGeom prst="ellipse">
              <a:avLst/>
            </a:prstGeom>
            <a:solidFill>
              <a:srgbClr val="FFFFFF"/>
            </a:solidFill>
            <a:ln w="12700" cap="flat" cmpd="sng" algn="ctr">
              <a:solidFill>
                <a:schemeClr val="accent1"/>
              </a:solidFill>
              <a:prstDash val="solid"/>
            </a:ln>
            <a:effectLst/>
          </p:spPr>
          <p:txBody>
            <a:bodyPr wrap="none" lIns="72000" tIns="0" rIns="72000" b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600" b="1" kern="0">
                  <a:solidFill>
                    <a:srgbClr val="3F4444"/>
                  </a:solidFill>
                  <a:latin typeface="Calibri"/>
                  <a:cs typeface="Calibri" panose="020F0502020204030204" pitchFamily="34" charset="0"/>
                </a:rPr>
                <a:t>32</a:t>
              </a:r>
              <a:endParaRPr kumimoji="0" lang="pl-PL" sz="26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cxnSp>
        <p:nvCxnSpPr>
          <p:cNvPr id="32" name="Straight Arrow Connector 31">
            <a:extLst>
              <a:ext uri="{FF2B5EF4-FFF2-40B4-BE49-F238E27FC236}">
                <a16:creationId xmlns:a16="http://schemas.microsoft.com/office/drawing/2014/main" id="{21DE6A12-72BF-9814-2240-95DCB7B2BC5F}"/>
              </a:ext>
            </a:extLst>
          </p:cNvPr>
          <p:cNvCxnSpPr>
            <a:cxnSpLocks/>
            <a:stCxn id="40" idx="3"/>
            <a:endCxn id="37" idx="1"/>
          </p:cNvCxnSpPr>
          <p:nvPr/>
        </p:nvCxnSpPr>
        <p:spPr>
          <a:xfrm flipV="1">
            <a:off x="3928057" y="5398531"/>
            <a:ext cx="6620974" cy="137789"/>
          </a:xfrm>
          <a:prstGeom prst="bentConnector3">
            <a:avLst>
              <a:gd name="adj1" fmla="val 50000"/>
            </a:avLst>
          </a:prstGeom>
          <a:ln w="19050">
            <a:solidFill>
              <a:schemeClr val="accent1"/>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2" name="Rounded Rectangle 4">
            <a:extLst>
              <a:ext uri="{FF2B5EF4-FFF2-40B4-BE49-F238E27FC236}">
                <a16:creationId xmlns:a16="http://schemas.microsoft.com/office/drawing/2014/main" id="{8FCE30CE-7C80-6367-0C4A-AC0E7BCC10B1}"/>
              </a:ext>
            </a:extLst>
          </p:cNvPr>
          <p:cNvSpPr/>
          <p:nvPr/>
        </p:nvSpPr>
        <p:spPr>
          <a:xfrm>
            <a:off x="1774064" y="1536128"/>
            <a:ext cx="3600000" cy="820215"/>
          </a:xfrm>
          <a:prstGeom prst="roundRect">
            <a:avLst>
              <a:gd name="adj" fmla="val 0"/>
            </a:avLst>
          </a:prstGeom>
          <a:solidFill>
            <a:srgbClr val="F8D580"/>
          </a:solidFill>
          <a:ln w="19050" cap="flat" cmpd="sng" algn="ctr">
            <a:solidFill>
              <a:schemeClr val="accent2"/>
            </a:solidFill>
            <a:prstDash val="solid"/>
          </a:ln>
          <a:effectLst/>
        </p:spPr>
        <p:txBody>
          <a:bodyPr lIns="252000" tIns="45720" rIns="25200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8">
              <a:lnSpc>
                <a:spcPts val="1400"/>
              </a:lnSpc>
              <a:buSzPts val="2400"/>
              <a:defRPr/>
            </a:pPr>
            <a:r>
              <a:rPr kumimoji="0" lang="en-GB" sz="1200" i="0" u="none" strike="noStrike" kern="0" cap="none" spc="0" normalizeH="0" baseline="0" noProof="0">
                <a:ln>
                  <a:noFill/>
                </a:ln>
                <a:solidFill>
                  <a:srgbClr val="000000"/>
                </a:solidFill>
                <a:effectLst/>
                <a:uLnTx/>
                <a:uFillTx/>
                <a:ea typeface="Calibri" panose="020F0502020204030204" pitchFamily="34" charset="0"/>
                <a:cs typeface="Calibri Light" panose="020F0302020204030204" pitchFamily="34" charset="0"/>
              </a:rPr>
              <a:t>When PSU has not been submitted for </a:t>
            </a:r>
            <a:r>
              <a:rPr kumimoji="0" lang="en-GB" sz="1200" b="1" i="0" u="none" strike="noStrike" kern="0" cap="none" spc="0" normalizeH="0" baseline="0" noProof="0">
                <a:ln>
                  <a:noFill/>
                </a:ln>
                <a:solidFill>
                  <a:srgbClr val="000000"/>
                </a:solidFill>
                <a:effectLst/>
                <a:uLnTx/>
                <a:uFillTx/>
                <a:ea typeface="Calibri" panose="020F0502020204030204" pitchFamily="34" charset="0"/>
                <a:cs typeface="Calibri Light" panose="020F0302020204030204" pitchFamily="34" charset="0"/>
              </a:rPr>
              <a:t>48 hours </a:t>
            </a:r>
            <a:r>
              <a:rPr kumimoji="0" lang="en-GB" sz="1200" i="0" u="none" strike="noStrike" kern="0" cap="none" spc="0" normalizeH="0" baseline="0" noProof="0">
                <a:ln>
                  <a:noFill/>
                </a:ln>
                <a:solidFill>
                  <a:srgbClr val="000000"/>
                </a:solidFill>
                <a:effectLst/>
                <a:uLnTx/>
                <a:uFillTx/>
                <a:ea typeface="Calibri" panose="020F0502020204030204" pitchFamily="34" charset="0"/>
                <a:cs typeface="Calibri Light" panose="020F0302020204030204" pitchFamily="34" charset="0"/>
              </a:rPr>
              <a:t>and remains in 'Saved’ state, the Investigator will be notified via email about </a:t>
            </a:r>
            <a:r>
              <a:rPr kumimoji="0" lang="en-GB" sz="1200" b="1" i="0" u="none" strike="noStrike" kern="0" cap="none" spc="0" normalizeH="0" baseline="0" noProof="0">
                <a:ln>
                  <a:noFill/>
                </a:ln>
                <a:solidFill>
                  <a:srgbClr val="000000"/>
                </a:solidFill>
                <a:effectLst/>
                <a:uLnTx/>
                <a:uFillTx/>
                <a:ea typeface="Calibri" panose="020F0502020204030204" pitchFamily="34" charset="0"/>
                <a:cs typeface="Calibri Light" panose="020F0302020204030204" pitchFamily="34" charset="0"/>
              </a:rPr>
              <a:t>Pending submission</a:t>
            </a:r>
            <a:r>
              <a:rPr kumimoji="0" lang="en-GB" sz="1200" i="0" u="none" strike="noStrike" kern="0" cap="none" spc="0" normalizeH="0" baseline="0" noProof="0">
                <a:ln>
                  <a:noFill/>
                </a:ln>
                <a:solidFill>
                  <a:srgbClr val="000000"/>
                </a:solidFill>
                <a:effectLst/>
                <a:uLnTx/>
                <a:uFillTx/>
                <a:ea typeface="Calibri" panose="020F0502020204030204" pitchFamily="34" charset="0"/>
                <a:cs typeface="Calibri Light" panose="020F0302020204030204" pitchFamily="34" charset="0"/>
              </a:rPr>
              <a:t>. </a:t>
            </a:r>
            <a:endParaRPr lang="en-GB" sz="1200" kern="0">
              <a:solidFill>
                <a:srgbClr val="000000"/>
              </a:solidFill>
              <a:ea typeface="Calibri" panose="020F0502020204030204" pitchFamily="34" charset="0"/>
              <a:cs typeface="Calibri Light" panose="020F0302020204030204" pitchFamily="34" charset="0"/>
            </a:endParaRPr>
          </a:p>
        </p:txBody>
      </p:sp>
    </p:spTree>
    <p:extLst>
      <p:ext uri="{BB962C8B-B14F-4D97-AF65-F5344CB8AC3E}">
        <p14:creationId xmlns:p14="http://schemas.microsoft.com/office/powerpoint/2010/main" val="227871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D2BD9ABC-410F-2BC0-5372-1F3995CA8AEB}"/>
              </a:ext>
            </a:extLst>
          </p:cNvPr>
          <p:cNvPicPr>
            <a:picLocks noChangeAspect="1"/>
          </p:cNvPicPr>
          <p:nvPr/>
        </p:nvPicPr>
        <p:blipFill>
          <a:blip r:embed="rId3"/>
          <a:stretch>
            <a:fillRect/>
          </a:stretch>
        </p:blipFill>
        <p:spPr>
          <a:xfrm>
            <a:off x="6868802" y="3798004"/>
            <a:ext cx="4932000" cy="2241818"/>
          </a:xfrm>
          <a:prstGeom prst="rect">
            <a:avLst/>
          </a:prstGeom>
          <a:ln w="12700">
            <a:solidFill>
              <a:schemeClr val="accent2"/>
            </a:solidFill>
          </a:ln>
        </p:spPr>
      </p:pic>
      <p:sp>
        <p:nvSpPr>
          <p:cNvPr id="11" name="Slide Number Placeholder 10">
            <a:extLst>
              <a:ext uri="{FF2B5EF4-FFF2-40B4-BE49-F238E27FC236}">
                <a16:creationId xmlns:a16="http://schemas.microsoft.com/office/drawing/2014/main" id="{3CB2B9A8-549C-1650-8E78-B88B0FBE5564}"/>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3" name="Title 6">
            <a:extLst>
              <a:ext uri="{FF2B5EF4-FFF2-40B4-BE49-F238E27FC236}">
                <a16:creationId xmlns:a16="http://schemas.microsoft.com/office/drawing/2014/main" id="{B03332A7-38D2-5AB7-27F6-6F87B41FDEE7}"/>
              </a:ext>
            </a:extLst>
          </p:cNvPr>
          <p:cNvSpPr txBox="1">
            <a:spLocks/>
          </p:cNvSpPr>
          <p:nvPr/>
        </p:nvSpPr>
        <p:spPr>
          <a:xfrm>
            <a:off x="407987" y="404812"/>
            <a:ext cx="1152048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provide </a:t>
            </a:r>
            <a:r>
              <a:rPr kumimoji="0" lang="en-GB" sz="3000" b="0" i="0" u="none" strike="noStrike" kern="1200" cap="none" spc="0" normalizeH="0" baseline="0" noProof="0">
                <a:ln>
                  <a:noFill/>
                </a:ln>
                <a:solidFill>
                  <a:srgbClr val="3F4444"/>
                </a:solidFill>
                <a:effectLst/>
                <a:uLnTx/>
                <a:uFillTx/>
                <a:latin typeface="Calisto MT"/>
                <a:ea typeface="+mj-ea"/>
                <a:cs typeface="Calibri" panose="020F0502020204030204" pitchFamily="34" charset="0"/>
              </a:rPr>
              <a:t>a Project Status Update</a:t>
            </a:r>
            <a:endParaRPr kumimoji="0" lang="en-GB" sz="3000" b="0" i="0" u="none" strike="noStrike" kern="1200" cap="none" spc="0" normalizeH="0" baseline="0" noProof="0">
              <a:ln>
                <a:noFill/>
              </a:ln>
              <a:solidFill>
                <a:srgbClr val="3F4444"/>
              </a:solidFill>
              <a:effectLst/>
              <a:uLnTx/>
              <a:uFillTx/>
              <a:latin typeface="Calisto MT"/>
              <a:ea typeface="+mj-ea"/>
              <a:cs typeface="+mj-cs"/>
            </a:endParaRPr>
          </a:p>
        </p:txBody>
      </p:sp>
      <p:sp>
        <p:nvSpPr>
          <p:cNvPr id="13" name="Rounded Rectangle 4">
            <a:extLst>
              <a:ext uri="{FF2B5EF4-FFF2-40B4-BE49-F238E27FC236}">
                <a16:creationId xmlns:a16="http://schemas.microsoft.com/office/drawing/2014/main" id="{E3B97837-2696-9403-D539-3652AB943D84}"/>
              </a:ext>
            </a:extLst>
          </p:cNvPr>
          <p:cNvSpPr/>
          <p:nvPr/>
        </p:nvSpPr>
        <p:spPr>
          <a:xfrm>
            <a:off x="1621994" y="1516976"/>
            <a:ext cx="3780000" cy="742842"/>
          </a:xfrm>
          <a:prstGeom prst="roundRect">
            <a:avLst>
              <a:gd name="adj" fmla="val 0"/>
            </a:avLst>
          </a:prstGeom>
          <a:solidFill>
            <a:schemeClr val="tx1"/>
          </a:solidFill>
          <a:ln w="6350" cap="flat" cmpd="sng" algn="ctr">
            <a:noFill/>
            <a:prstDash val="solid"/>
          </a:ln>
          <a:effectLst/>
        </p:spPr>
        <p:txBody>
          <a:bodyPr lIns="180000" tIns="36000" rIns="180000" bIns="45720" rtlCol="0" anchor="ctr">
            <a:normAutofit/>
          </a:bodyPr>
          <a:lstStyle/>
          <a:p>
            <a:pPr algn="ctr" defTabSz="914378">
              <a:lnSpc>
                <a:spcPts val="1400"/>
              </a:lnSpc>
              <a:buSzPts val="2400"/>
              <a:defRPr/>
            </a:pPr>
            <a:r>
              <a:rPr lang="en-GB" sz="1200" kern="0">
                <a:solidFill>
                  <a:schemeClr val="bg1"/>
                </a:solidFill>
                <a:latin typeface="Calibri"/>
                <a:ea typeface="Calibri"/>
                <a:cs typeface="Calibri"/>
              </a:rPr>
              <a:t>PSU Status changes to </a:t>
            </a:r>
            <a:r>
              <a:rPr lang="en-GB" sz="1200" b="1" kern="0">
                <a:solidFill>
                  <a:schemeClr val="bg1"/>
                </a:solidFill>
                <a:latin typeface="Calibri"/>
                <a:ea typeface="Calibri"/>
                <a:cs typeface="Calibri"/>
              </a:rPr>
              <a:t>In Review. </a:t>
            </a:r>
          </a:p>
          <a:p>
            <a:pPr algn="ctr" defTabSz="914378">
              <a:lnSpc>
                <a:spcPts val="1400"/>
              </a:lnSpc>
              <a:buSzPts val="2400"/>
              <a:defRPr/>
            </a:pPr>
            <a:r>
              <a:rPr lang="en-GB" sz="1200" kern="0">
                <a:solidFill>
                  <a:schemeClr val="bg1"/>
                </a:solidFill>
                <a:latin typeface="Calibri"/>
                <a:ea typeface="Calibri"/>
                <a:cs typeface="Calibri"/>
              </a:rPr>
              <a:t>External users </a:t>
            </a:r>
            <a:r>
              <a:rPr lang="en-GB" sz="1200" b="1" kern="0">
                <a:solidFill>
                  <a:schemeClr val="bg1"/>
                </a:solidFill>
                <a:latin typeface="Calibri"/>
                <a:ea typeface="Calibri"/>
                <a:cs typeface="Calibri"/>
              </a:rPr>
              <a:t>cannot edit</a:t>
            </a:r>
            <a:r>
              <a:rPr lang="en-GB" sz="1200" kern="0">
                <a:solidFill>
                  <a:schemeClr val="bg1"/>
                </a:solidFill>
                <a:latin typeface="Calibri"/>
                <a:ea typeface="Calibri"/>
                <a:cs typeface="Calibri"/>
              </a:rPr>
              <a:t> the record in review state.</a:t>
            </a:r>
          </a:p>
        </p:txBody>
      </p:sp>
      <p:sp>
        <p:nvSpPr>
          <p:cNvPr id="5" name="TextBox 4">
            <a:extLst>
              <a:ext uri="{FF2B5EF4-FFF2-40B4-BE49-F238E27FC236}">
                <a16:creationId xmlns:a16="http://schemas.microsoft.com/office/drawing/2014/main" id="{868E4A64-2753-817D-8DB1-893A557FA353}"/>
              </a:ext>
            </a:extLst>
          </p:cNvPr>
          <p:cNvSpPr txBox="1"/>
          <p:nvPr/>
        </p:nvSpPr>
        <p:spPr>
          <a:xfrm>
            <a:off x="407987" y="934071"/>
            <a:ext cx="5616575" cy="369332"/>
          </a:xfrm>
          <a:prstGeom prst="rect">
            <a:avLst/>
          </a:prstGeom>
          <a:noFill/>
        </p:spPr>
        <p:txBody>
          <a:bodyPr wrap="square" lIns="72000" tIns="45720" rIns="3600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rPr>
              <a:t>PSU </a:t>
            </a:r>
            <a:r>
              <a:rPr lang="en-GB">
                <a:solidFill>
                  <a:srgbClr val="3F4444"/>
                </a:solidFill>
                <a:latin typeface="Calibri" panose="020F0502020204030204" pitchFamily="34" charset="0"/>
                <a:ea typeface="Calibri" panose="020F0502020204030204" pitchFamily="34" charset="0"/>
                <a:cs typeface="Calibri" panose="020F0502020204030204" pitchFamily="34" charset="0"/>
              </a:rPr>
              <a:t>Review</a:t>
            </a:r>
            <a:endParaRPr kumimoji="0" lang="en-GB" sz="1800" b="0" i="0" u="none" strike="noStrike" kern="120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6144C323-31B9-D5CD-F768-D457BFC56DF3}"/>
              </a:ext>
            </a:extLst>
          </p:cNvPr>
          <p:cNvPicPr>
            <a:picLocks noChangeAspect="1"/>
          </p:cNvPicPr>
          <p:nvPr/>
        </p:nvPicPr>
        <p:blipFill>
          <a:blip r:embed="rId4"/>
          <a:stretch>
            <a:fillRect/>
          </a:stretch>
        </p:blipFill>
        <p:spPr>
          <a:xfrm>
            <a:off x="6852013" y="1303403"/>
            <a:ext cx="4932000" cy="2339979"/>
          </a:xfrm>
          <a:prstGeom prst="rect">
            <a:avLst/>
          </a:prstGeom>
          <a:ln w="12700">
            <a:solidFill>
              <a:schemeClr val="accent2"/>
            </a:solidFill>
          </a:ln>
        </p:spPr>
      </p:pic>
      <p:pic>
        <p:nvPicPr>
          <p:cNvPr id="21" name="Picture 20">
            <a:extLst>
              <a:ext uri="{FF2B5EF4-FFF2-40B4-BE49-F238E27FC236}">
                <a16:creationId xmlns:a16="http://schemas.microsoft.com/office/drawing/2014/main" id="{AE391E6C-B972-A91D-577C-63895FD19D33}"/>
              </a:ext>
            </a:extLst>
          </p:cNvPr>
          <p:cNvPicPr>
            <a:picLocks noChangeAspect="1"/>
          </p:cNvPicPr>
          <p:nvPr/>
        </p:nvPicPr>
        <p:blipFill rotWithShape="1">
          <a:blip r:embed="rId5"/>
          <a:srcRect l="2308" b="5764"/>
          <a:stretch/>
        </p:blipFill>
        <p:spPr>
          <a:xfrm>
            <a:off x="8888889" y="1685448"/>
            <a:ext cx="858248" cy="301051"/>
          </a:xfrm>
          <a:prstGeom prst="rect">
            <a:avLst/>
          </a:prstGeom>
          <a:ln w="19050">
            <a:solidFill>
              <a:schemeClr val="accent2"/>
            </a:solidFill>
          </a:ln>
        </p:spPr>
      </p:pic>
      <p:sp>
        <p:nvSpPr>
          <p:cNvPr id="51" name="Rounded Rectangle 4">
            <a:extLst>
              <a:ext uri="{FF2B5EF4-FFF2-40B4-BE49-F238E27FC236}">
                <a16:creationId xmlns:a16="http://schemas.microsoft.com/office/drawing/2014/main" id="{2DAE978B-80BD-CB8F-95B0-F38C70EF1DCA}"/>
              </a:ext>
            </a:extLst>
          </p:cNvPr>
          <p:cNvSpPr/>
          <p:nvPr/>
        </p:nvSpPr>
        <p:spPr>
          <a:xfrm>
            <a:off x="697498" y="2853135"/>
            <a:ext cx="3780000" cy="1026695"/>
          </a:xfrm>
          <a:prstGeom prst="roundRect">
            <a:avLst>
              <a:gd name="adj" fmla="val 0"/>
            </a:avLst>
          </a:prstGeom>
          <a:solidFill>
            <a:srgbClr val="F8D580"/>
          </a:solidFill>
          <a:ln w="19050" cap="flat" cmpd="sng" algn="ctr">
            <a:solidFill>
              <a:schemeClr val="accent2"/>
            </a:solidFill>
            <a:prstDash val="solid"/>
          </a:ln>
          <a:effectLst/>
        </p:spPr>
        <p:txBody>
          <a:bodyPr lIns="144000" tIns="36000" rIns="144000" bIns="45720" rtlCol="0" anchor="ctr">
            <a:noAutofit/>
          </a:bodyPr>
          <a:lstStyle/>
          <a:p>
            <a:pPr algn="ctr" defTabSz="914378">
              <a:lnSpc>
                <a:spcPts val="1400"/>
              </a:lnSpc>
              <a:spcAft>
                <a:spcPts val="600"/>
              </a:spcAft>
              <a:buSzPts val="2400"/>
              <a:defRPr/>
            </a:pPr>
            <a:r>
              <a:rPr lang="en-GB" sz="1200" kern="0">
                <a:solidFill>
                  <a:srgbClr val="000000"/>
                </a:solidFill>
                <a:latin typeface="Calibri"/>
                <a:ea typeface="Calibri"/>
                <a:cs typeface="Calibri"/>
              </a:rPr>
              <a:t>Local Coordinator reviews the PSU. Depending on the </a:t>
            </a:r>
            <a:r>
              <a:rPr lang="en-GB" sz="1200" b="1" kern="0">
                <a:solidFill>
                  <a:srgbClr val="000000"/>
                </a:solidFill>
                <a:latin typeface="Calibri"/>
                <a:ea typeface="Calibri"/>
                <a:cs typeface="Calibri"/>
              </a:rPr>
              <a:t>review outcome</a:t>
            </a:r>
            <a:r>
              <a:rPr lang="en-GB" sz="1200" kern="0">
                <a:solidFill>
                  <a:srgbClr val="000000"/>
                </a:solidFill>
                <a:latin typeface="Calibri"/>
                <a:ea typeface="Calibri"/>
                <a:cs typeface="Calibri"/>
              </a:rPr>
              <a:t>, further tasks may be generated. </a:t>
            </a:r>
          </a:p>
          <a:p>
            <a:pPr algn="ctr" defTabSz="914378">
              <a:lnSpc>
                <a:spcPts val="1400"/>
              </a:lnSpc>
              <a:buSzPts val="2400"/>
              <a:defRPr/>
            </a:pPr>
            <a:r>
              <a:rPr lang="en-GB" sz="1200" kern="0">
                <a:solidFill>
                  <a:srgbClr val="000000"/>
                </a:solidFill>
                <a:latin typeface="Calibri"/>
                <a:ea typeface="Calibri"/>
                <a:cs typeface="Calibri"/>
              </a:rPr>
              <a:t>A notification with the review verdict and comments will be sent via email once the review is completed. </a:t>
            </a:r>
            <a:endParaRPr lang="en-GB" sz="1200" b="1" i="0" u="none" strike="noStrike" kern="0" cap="none" spc="0" normalizeH="0" baseline="0" noProof="0">
              <a:ln>
                <a:noFill/>
              </a:ln>
              <a:solidFill>
                <a:srgbClr val="000000"/>
              </a:solidFill>
              <a:effectLst/>
              <a:uLnTx/>
              <a:uFillTx/>
              <a:latin typeface="Calibri"/>
              <a:ea typeface="Calibri"/>
              <a:cs typeface="Calibri"/>
            </a:endParaRPr>
          </a:p>
        </p:txBody>
      </p:sp>
      <p:sp>
        <p:nvSpPr>
          <p:cNvPr id="4" name="Rounded Rectangle 4">
            <a:extLst>
              <a:ext uri="{FF2B5EF4-FFF2-40B4-BE49-F238E27FC236}">
                <a16:creationId xmlns:a16="http://schemas.microsoft.com/office/drawing/2014/main" id="{883F65CF-4B79-22BB-7983-28394ED002DC}"/>
              </a:ext>
            </a:extLst>
          </p:cNvPr>
          <p:cNvSpPr/>
          <p:nvPr/>
        </p:nvSpPr>
        <p:spPr>
          <a:xfrm>
            <a:off x="1621994" y="4189791"/>
            <a:ext cx="3780000" cy="1021298"/>
          </a:xfrm>
          <a:prstGeom prst="roundRect">
            <a:avLst>
              <a:gd name="adj" fmla="val 0"/>
            </a:avLst>
          </a:prstGeom>
          <a:solidFill>
            <a:schemeClr val="tx1"/>
          </a:solidFill>
          <a:ln w="6350" cap="flat" cmpd="sng" algn="ctr">
            <a:noFill/>
            <a:prstDash val="solid"/>
          </a:ln>
          <a:effectLst/>
        </p:spPr>
        <p:txBody>
          <a:bodyPr lIns="216000" tIns="36000" rIns="216000" rtlCol="0" anchor="ctr">
            <a:normAutofit/>
          </a:bodyPr>
          <a:lstStyle/>
          <a:p>
            <a:pPr algn="ctr" defTabSz="914378">
              <a:lnSpc>
                <a:spcPts val="1400"/>
              </a:lnSpc>
              <a:spcAft>
                <a:spcPts val="600"/>
              </a:spcAft>
              <a:buSzPts val="2400"/>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If the Verdict is ‘</a:t>
            </a:r>
            <a:r>
              <a:rPr lang="en-GB" sz="1200" b="1" kern="0">
                <a:solidFill>
                  <a:srgbClr val="FFFFFF"/>
                </a:solidFill>
                <a:latin typeface="Calibri" panose="020F0502020204030204" pitchFamily="34" charset="0"/>
                <a:ea typeface="Calibri" panose="020F0502020204030204" pitchFamily="34" charset="0"/>
                <a:cs typeface="Calibri" panose="020F0502020204030204" pitchFamily="34" charset="0"/>
              </a:rPr>
              <a:t>Review and Resubmit’</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the task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PSU sent for review and resubmit </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with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Instructions</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GB" sz="1200" kern="0">
                <a:solidFill>
                  <a:srgbClr val="FFFFFF"/>
                </a:solidFill>
                <a:latin typeface="Calibri" panose="020F0502020204030204" pitchFamily="34" charset="0"/>
                <a:ea typeface="Calibri" panose="020F0502020204030204" pitchFamily="34" charset="0"/>
                <a:cs typeface="Calibri" panose="020F0502020204030204" pitchFamily="34" charset="0"/>
              </a:rPr>
              <a:t>appears</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GB" sz="1200" kern="0">
                <a:solidFill>
                  <a:srgbClr val="FFFFFF"/>
                </a:solidFill>
                <a:latin typeface="Calibri" panose="020F0502020204030204" pitchFamily="34" charset="0"/>
                <a:ea typeface="Calibri" panose="020F0502020204030204" pitchFamily="34" charset="0"/>
                <a:cs typeface="Calibri" panose="020F0502020204030204" pitchFamily="34" charset="0"/>
              </a:rPr>
              <a:t>under the </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PSU record.</a:t>
            </a:r>
          </a:p>
          <a:p>
            <a:pPr algn="ctr" defTabSz="914378">
              <a:lnSpc>
                <a:spcPts val="1400"/>
              </a:lnSpc>
              <a:buSzPts val="2400"/>
              <a:defRPr/>
            </a:pPr>
            <a:r>
              <a:rPr lang="en-GB" sz="1200" kern="0">
                <a:solidFill>
                  <a:schemeClr val="bg1"/>
                </a:solidFill>
                <a:ea typeface="Calibri"/>
                <a:cs typeface="Calibri"/>
              </a:rPr>
              <a:t>PSU status has changed to </a:t>
            </a:r>
            <a:r>
              <a:rPr lang="en-GB" sz="1200" b="1" kern="0">
                <a:solidFill>
                  <a:schemeClr val="bg1"/>
                </a:solidFill>
                <a:ea typeface="Calibri"/>
                <a:cs typeface="Calibri"/>
              </a:rPr>
              <a:t>Review and Resubmit.</a:t>
            </a:r>
            <a:endParaRPr lang="en-US" sz="1200" b="1" kern="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AAB2F0B9-50B8-28EC-7C98-A60A8EE91DD4}"/>
              </a:ext>
            </a:extLst>
          </p:cNvPr>
          <p:cNvPicPr>
            <a:picLocks noChangeAspect="1"/>
          </p:cNvPicPr>
          <p:nvPr/>
        </p:nvPicPr>
        <p:blipFill rotWithShape="1">
          <a:blip r:embed="rId6"/>
          <a:srcRect t="5300" r="3773" b="4888"/>
          <a:stretch/>
        </p:blipFill>
        <p:spPr>
          <a:xfrm>
            <a:off x="8415791" y="4025427"/>
            <a:ext cx="1098282" cy="230639"/>
          </a:xfrm>
          <a:prstGeom prst="rect">
            <a:avLst/>
          </a:prstGeom>
          <a:ln w="19050">
            <a:solidFill>
              <a:schemeClr val="accent2"/>
            </a:solidFill>
          </a:ln>
        </p:spPr>
      </p:pic>
      <p:pic>
        <p:nvPicPr>
          <p:cNvPr id="30" name="Picture 29">
            <a:extLst>
              <a:ext uri="{FF2B5EF4-FFF2-40B4-BE49-F238E27FC236}">
                <a16:creationId xmlns:a16="http://schemas.microsoft.com/office/drawing/2014/main" id="{61B8DC48-6D46-89F2-B73C-FF3A4D5E02B1}"/>
              </a:ext>
            </a:extLst>
          </p:cNvPr>
          <p:cNvPicPr>
            <a:picLocks noChangeAspect="1"/>
          </p:cNvPicPr>
          <p:nvPr/>
        </p:nvPicPr>
        <p:blipFill>
          <a:blip r:embed="rId7"/>
          <a:stretch>
            <a:fillRect/>
          </a:stretch>
        </p:blipFill>
        <p:spPr>
          <a:xfrm>
            <a:off x="7543167" y="4422262"/>
            <a:ext cx="2976724" cy="938947"/>
          </a:xfrm>
          <a:prstGeom prst="rect">
            <a:avLst/>
          </a:prstGeom>
          <a:ln w="19050">
            <a:solidFill>
              <a:srgbClr val="F0AB00"/>
            </a:solidFill>
          </a:ln>
        </p:spPr>
      </p:pic>
      <p:cxnSp>
        <p:nvCxnSpPr>
          <p:cNvPr id="31" name="Connector: Elbow 30">
            <a:extLst>
              <a:ext uri="{FF2B5EF4-FFF2-40B4-BE49-F238E27FC236}">
                <a16:creationId xmlns:a16="http://schemas.microsoft.com/office/drawing/2014/main" id="{8FC70903-E48F-B5C3-243A-2801739BC41C}"/>
              </a:ext>
            </a:extLst>
          </p:cNvPr>
          <p:cNvCxnSpPr>
            <a:cxnSpLocks/>
            <a:stCxn id="32" idx="3"/>
            <a:endCxn id="30" idx="1"/>
          </p:cNvCxnSpPr>
          <p:nvPr/>
        </p:nvCxnSpPr>
        <p:spPr>
          <a:xfrm flipV="1">
            <a:off x="4513498" y="4891736"/>
            <a:ext cx="3029669" cy="1136540"/>
          </a:xfrm>
          <a:prstGeom prst="bentConnector3">
            <a:avLst>
              <a:gd name="adj1" fmla="val 50000"/>
            </a:avLst>
          </a:prstGeom>
          <a:noFill/>
          <a:ln w="19050" cap="flat" cmpd="sng" algn="ctr">
            <a:solidFill>
              <a:srgbClr val="F0AB00"/>
            </a:solidFill>
            <a:prstDash val="dash"/>
            <a:miter lim="800000"/>
            <a:tailEnd type="triangle"/>
          </a:ln>
          <a:effectLst/>
        </p:spPr>
      </p:cxnSp>
      <p:sp>
        <p:nvSpPr>
          <p:cNvPr id="32" name="Rounded Rectangle 4">
            <a:extLst>
              <a:ext uri="{FF2B5EF4-FFF2-40B4-BE49-F238E27FC236}">
                <a16:creationId xmlns:a16="http://schemas.microsoft.com/office/drawing/2014/main" id="{4E53AA7A-8822-128A-EC3C-D587B0D41A00}"/>
              </a:ext>
            </a:extLst>
          </p:cNvPr>
          <p:cNvSpPr/>
          <p:nvPr/>
        </p:nvSpPr>
        <p:spPr>
          <a:xfrm>
            <a:off x="697498" y="5656855"/>
            <a:ext cx="3816000" cy="742842"/>
          </a:xfrm>
          <a:prstGeom prst="roundRect">
            <a:avLst>
              <a:gd name="adj" fmla="val 0"/>
            </a:avLst>
          </a:prstGeom>
          <a:solidFill>
            <a:srgbClr val="F8D580"/>
          </a:solidFill>
          <a:ln w="19050" cap="flat" cmpd="sng" algn="ctr">
            <a:solidFill>
              <a:schemeClr val="accent2"/>
            </a:solidFill>
            <a:prstDash val="solid"/>
          </a:ln>
          <a:effectLst/>
        </p:spPr>
        <p:txBody>
          <a:bodyPr lIns="144000" tIns="36000" rIns="144000" bIns="45720" rtlCol="0" anchor="ctr">
            <a:noAutofit/>
          </a:bodyPr>
          <a:lstStyle/>
          <a:p>
            <a:pPr algn="ctr" defTabSz="914378">
              <a:lnSpc>
                <a:spcPts val="1400"/>
              </a:lnSpc>
              <a:spcAft>
                <a:spcPts val="600"/>
              </a:spcAft>
              <a:buSzPts val="2400"/>
              <a:defRPr/>
            </a:pPr>
            <a:r>
              <a:rPr lang="en-GB" sz="1200" kern="0">
                <a:solidFill>
                  <a:srgbClr val="000000"/>
                </a:solidFill>
                <a:latin typeface="Calibri Light" panose="020F0302020204030204" pitchFamily="34" charset="0"/>
                <a:cs typeface="Calibri Light" panose="020F0302020204030204" pitchFamily="34" charset="0"/>
              </a:rPr>
              <a:t>Follow instructions in the</a:t>
            </a:r>
            <a:r>
              <a:rPr lang="en-GB" sz="1200" b="1" kern="0">
                <a:solidFill>
                  <a:srgbClr val="000000"/>
                </a:solidFill>
                <a:latin typeface="Calibri Light" panose="020F0302020204030204" pitchFamily="34" charset="0"/>
                <a:cs typeface="Calibri Light" panose="020F0302020204030204" pitchFamily="34" charset="0"/>
              </a:rPr>
              <a:t> Help Section–Review and Resubmit </a:t>
            </a:r>
            <a:r>
              <a:rPr lang="en-GB" sz="1200" kern="0">
                <a:solidFill>
                  <a:srgbClr val="000000"/>
                </a:solidFill>
                <a:latin typeface="Calibri Light" panose="020F0302020204030204" pitchFamily="34" charset="0"/>
                <a:cs typeface="Calibri Light" panose="020F0302020204030204" pitchFamily="34" charset="0"/>
              </a:rPr>
              <a:t>to provide requested update and resubmit PSU. </a:t>
            </a:r>
            <a:endParaRPr lang="en-GB" sz="1200" b="1" i="0" u="none" strike="noStrike" kern="0" cap="none" spc="0" normalizeH="0" baseline="0" noProof="0">
              <a:ln>
                <a:noFill/>
              </a:ln>
              <a:solidFill>
                <a:srgbClr val="000000"/>
              </a:solidFill>
              <a:effectLst/>
              <a:uLnTx/>
              <a:uFillTx/>
              <a:latin typeface="Calibri"/>
              <a:ea typeface="Calibri"/>
              <a:cs typeface="Calibri"/>
            </a:endParaRPr>
          </a:p>
        </p:txBody>
      </p:sp>
    </p:spTree>
    <p:extLst>
      <p:ext uri="{BB962C8B-B14F-4D97-AF65-F5344CB8AC3E}">
        <p14:creationId xmlns:p14="http://schemas.microsoft.com/office/powerpoint/2010/main" val="783654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5E9D93C-8480-6D87-CFEA-F55DDDF9D6CD}"/>
              </a:ext>
            </a:extLst>
          </p:cNvPr>
          <p:cNvPicPr>
            <a:picLocks noChangeAspect="1"/>
          </p:cNvPicPr>
          <p:nvPr/>
        </p:nvPicPr>
        <p:blipFill>
          <a:blip r:embed="rId3"/>
          <a:stretch>
            <a:fillRect/>
          </a:stretch>
        </p:blipFill>
        <p:spPr>
          <a:xfrm>
            <a:off x="6852013" y="1303403"/>
            <a:ext cx="4932000" cy="2348571"/>
          </a:xfrm>
          <a:prstGeom prst="rect">
            <a:avLst/>
          </a:prstGeom>
          <a:ln w="12700">
            <a:solidFill>
              <a:schemeClr val="accent2"/>
            </a:solidFill>
          </a:ln>
        </p:spPr>
      </p:pic>
      <p:sp>
        <p:nvSpPr>
          <p:cNvPr id="11" name="Slide Number Placeholder 10">
            <a:extLst>
              <a:ext uri="{FF2B5EF4-FFF2-40B4-BE49-F238E27FC236}">
                <a16:creationId xmlns:a16="http://schemas.microsoft.com/office/drawing/2014/main" id="{3CB2B9A8-549C-1650-8E78-B88B0FBE5564}"/>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3" name="Title 6">
            <a:extLst>
              <a:ext uri="{FF2B5EF4-FFF2-40B4-BE49-F238E27FC236}">
                <a16:creationId xmlns:a16="http://schemas.microsoft.com/office/drawing/2014/main" id="{B03332A7-38D2-5AB7-27F6-6F87B41FDEE7}"/>
              </a:ext>
            </a:extLst>
          </p:cNvPr>
          <p:cNvSpPr txBox="1">
            <a:spLocks/>
          </p:cNvSpPr>
          <p:nvPr/>
        </p:nvSpPr>
        <p:spPr>
          <a:xfrm>
            <a:off x="407987" y="404812"/>
            <a:ext cx="1152048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provide </a:t>
            </a:r>
            <a:r>
              <a:rPr kumimoji="0" lang="en-GB" sz="3000" b="0" i="0" u="none" strike="noStrike" kern="1200" cap="none" spc="0" normalizeH="0" baseline="0" noProof="0">
                <a:ln>
                  <a:noFill/>
                </a:ln>
                <a:solidFill>
                  <a:srgbClr val="3F4444"/>
                </a:solidFill>
                <a:effectLst/>
                <a:uLnTx/>
                <a:uFillTx/>
                <a:latin typeface="Calisto MT"/>
                <a:ea typeface="+mj-ea"/>
                <a:cs typeface="Calibri" panose="020F0502020204030204" pitchFamily="34" charset="0"/>
              </a:rPr>
              <a:t>a Project Status Update</a:t>
            </a:r>
            <a:endParaRPr kumimoji="0" lang="en-GB" sz="3000" b="0" i="0" u="none" strike="noStrike" kern="1200" cap="none" spc="0" normalizeH="0" baseline="0" noProof="0">
              <a:ln>
                <a:noFill/>
              </a:ln>
              <a:solidFill>
                <a:srgbClr val="3F4444"/>
              </a:solidFill>
              <a:effectLst/>
              <a:uLnTx/>
              <a:uFillTx/>
              <a:latin typeface="Calisto MT"/>
              <a:ea typeface="+mj-ea"/>
              <a:cs typeface="+mj-cs"/>
            </a:endParaRPr>
          </a:p>
        </p:txBody>
      </p:sp>
      <p:pic>
        <p:nvPicPr>
          <p:cNvPr id="18" name="Picture 17" descr="A blue square with white text&#10;&#10;Description automatically generated with low confidence">
            <a:extLst>
              <a:ext uri="{FF2B5EF4-FFF2-40B4-BE49-F238E27FC236}">
                <a16:creationId xmlns:a16="http://schemas.microsoft.com/office/drawing/2014/main" id="{985F5AD1-8261-39B3-4D00-2F2D8606305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8805" t="18213" r="7419" b="16550"/>
          <a:stretch/>
        </p:blipFill>
        <p:spPr>
          <a:xfrm>
            <a:off x="11165659" y="1921625"/>
            <a:ext cx="676567" cy="270626"/>
          </a:xfrm>
          <a:prstGeom prst="rect">
            <a:avLst/>
          </a:prstGeom>
          <a:ln w="19050">
            <a:solidFill>
              <a:schemeClr val="accent2"/>
            </a:solidFill>
          </a:ln>
        </p:spPr>
      </p:pic>
      <p:sp>
        <p:nvSpPr>
          <p:cNvPr id="17" name="TextBox 16">
            <a:extLst>
              <a:ext uri="{FF2B5EF4-FFF2-40B4-BE49-F238E27FC236}">
                <a16:creationId xmlns:a16="http://schemas.microsoft.com/office/drawing/2014/main" id="{1EEC1A32-2AFE-42EE-7DD5-6BF9D00B8769}"/>
              </a:ext>
            </a:extLst>
          </p:cNvPr>
          <p:cNvSpPr txBox="1"/>
          <p:nvPr/>
        </p:nvSpPr>
        <p:spPr>
          <a:xfrm>
            <a:off x="407987" y="934071"/>
            <a:ext cx="5616575" cy="369332"/>
          </a:xfrm>
          <a:prstGeom prst="rect">
            <a:avLst/>
          </a:prstGeom>
          <a:noFill/>
        </p:spPr>
        <p:txBody>
          <a:bodyPr wrap="square" lIns="72000" tIns="45720" rIns="3600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GB">
                <a:solidFill>
                  <a:srgbClr val="3F4444"/>
                </a:solidFill>
                <a:latin typeface="Calibri" panose="020F0502020204030204" pitchFamily="34" charset="0"/>
                <a:ea typeface="Calibri" panose="020F0502020204030204" pitchFamily="34" charset="0"/>
                <a:cs typeface="Calibri" panose="020F0502020204030204" pitchFamily="34" charset="0"/>
              </a:rPr>
              <a:t>PSU sent for review and resubmit</a:t>
            </a:r>
            <a:endParaRPr kumimoji="0" lang="en-GB" sz="1800" b="0" i="0" u="none" strike="noStrike" kern="120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588C3706-602A-C3F6-7750-6B71DB46D07D}"/>
              </a:ext>
            </a:extLst>
          </p:cNvPr>
          <p:cNvPicPr>
            <a:picLocks noChangeAspect="1"/>
          </p:cNvPicPr>
          <p:nvPr/>
        </p:nvPicPr>
        <p:blipFill rotWithShape="1">
          <a:blip r:embed="rId5"/>
          <a:srcRect t="5300" r="3773" b="4888"/>
          <a:stretch/>
        </p:blipFill>
        <p:spPr>
          <a:xfrm>
            <a:off x="8785661" y="1682415"/>
            <a:ext cx="1098282" cy="230639"/>
          </a:xfrm>
          <a:prstGeom prst="rect">
            <a:avLst/>
          </a:prstGeom>
          <a:ln w="19050">
            <a:solidFill>
              <a:schemeClr val="accent2"/>
            </a:solidFill>
          </a:ln>
        </p:spPr>
      </p:pic>
      <p:grpSp>
        <p:nvGrpSpPr>
          <p:cNvPr id="13" name="Group 12">
            <a:extLst>
              <a:ext uri="{FF2B5EF4-FFF2-40B4-BE49-F238E27FC236}">
                <a16:creationId xmlns:a16="http://schemas.microsoft.com/office/drawing/2014/main" id="{49B08D4E-68C4-CB56-F9BF-F5214D4F0714}"/>
              </a:ext>
            </a:extLst>
          </p:cNvPr>
          <p:cNvGrpSpPr/>
          <p:nvPr/>
        </p:nvGrpSpPr>
        <p:grpSpPr>
          <a:xfrm>
            <a:off x="405590" y="2025326"/>
            <a:ext cx="3700071" cy="1024304"/>
            <a:chOff x="4314305" y="3009825"/>
            <a:chExt cx="2597131" cy="718975"/>
          </a:xfrm>
        </p:grpSpPr>
        <p:sp>
          <p:nvSpPr>
            <p:cNvPr id="14" name="Rounded Rectangle 4">
              <a:extLst>
                <a:ext uri="{FF2B5EF4-FFF2-40B4-BE49-F238E27FC236}">
                  <a16:creationId xmlns:a16="http://schemas.microsoft.com/office/drawing/2014/main" id="{66047F60-6293-7D48-57B3-D970D894A651}"/>
                </a:ext>
              </a:extLst>
            </p:cNvPr>
            <p:cNvSpPr/>
            <p:nvPr/>
          </p:nvSpPr>
          <p:spPr>
            <a:xfrm>
              <a:off x="4510891" y="3203260"/>
              <a:ext cx="2400545" cy="525540"/>
            </a:xfrm>
            <a:prstGeom prst="roundRect">
              <a:avLst>
                <a:gd name="adj" fmla="val 0"/>
              </a:avLst>
            </a:prstGeom>
            <a:solidFill>
              <a:schemeClr val="accent1"/>
            </a:solidFill>
            <a:ln w="6350" cap="flat" cmpd="sng" algn="ctr">
              <a:noFill/>
              <a:prstDash val="solid"/>
            </a:ln>
            <a:effectLst/>
          </p:spPr>
          <p:txBody>
            <a:bodyPr lIns="180000" tIns="0" rIns="180000" bIns="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Click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Accept</a:t>
              </a:r>
              <a:r>
                <a:rPr kumimoji="0" lang="en-GB" sz="120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and </a:t>
              </a:r>
              <a:r>
                <a:rPr lang="en-GB" sz="1200" kern="0">
                  <a:solidFill>
                    <a:srgbClr val="FFFFFF"/>
                  </a:solidFill>
                  <a:latin typeface="Calibri" panose="020F0502020204030204" pitchFamily="34" charset="0"/>
                  <a:ea typeface="Calibri" panose="020F0502020204030204" pitchFamily="34" charset="0"/>
                  <a:cs typeface="Calibri" panose="020F0502020204030204" pitchFamily="34" charset="0"/>
                </a:rPr>
                <a:t>f</a:t>
              </a:r>
              <a:r>
                <a:rPr kumimoji="0" lang="en-GB" sz="1200" b="0" i="0" u="none" strike="noStrike" kern="0" cap="none" spc="0" normalizeH="0" baseline="0" noProof="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ollow</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comments from </a:t>
              </a:r>
              <a:r>
                <a:rPr lang="en-GB" sz="1200">
                  <a:solidFill>
                    <a:schemeClr val="bg1"/>
                  </a:solidFill>
                  <a:effectLst/>
                  <a:latin typeface="Calibri" panose="020F0502020204030204" pitchFamily="34" charset="0"/>
                  <a:ea typeface="Calibri" panose="020F0502020204030204" pitchFamily="34" charset="0"/>
                  <a:cs typeface="Arial" panose="020B0604020202020204" pitchFamily="34" charset="0"/>
                </a:rPr>
                <a:t>AZ reviewers to update the PSU</a:t>
              </a:r>
              <a:endPar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6" name="Oval 15">
              <a:extLst>
                <a:ext uri="{FF2B5EF4-FFF2-40B4-BE49-F238E27FC236}">
                  <a16:creationId xmlns:a16="http://schemas.microsoft.com/office/drawing/2014/main" id="{969B90D8-9801-F02B-0BA2-191E666E9833}"/>
                </a:ext>
              </a:extLst>
            </p:cNvPr>
            <p:cNvSpPr/>
            <p:nvPr/>
          </p:nvSpPr>
          <p:spPr>
            <a:xfrm>
              <a:off x="4314305" y="3009825"/>
              <a:ext cx="396000" cy="396000"/>
            </a:xfrm>
            <a:prstGeom prst="ellipse">
              <a:avLst/>
            </a:prstGeom>
            <a:solidFill>
              <a:srgbClr val="FFFFFF"/>
            </a:solidFill>
            <a:ln w="12700" cap="flat" cmpd="sng" algn="ctr">
              <a:solidFill>
                <a:schemeClr val="accent1"/>
              </a:solidFill>
              <a:prstDash val="solid"/>
            </a:ln>
            <a:effectLst/>
          </p:spPr>
          <p:txBody>
            <a:bodyPr wrap="none" lIns="72000" tIns="0" rIns="72000" b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600" b="1" kern="0">
                  <a:solidFill>
                    <a:srgbClr val="3F4444"/>
                  </a:solidFill>
                  <a:latin typeface="Calibri"/>
                  <a:cs typeface="Calibri" panose="020F0502020204030204" pitchFamily="34" charset="0"/>
                </a:rPr>
                <a:t>33</a:t>
              </a:r>
              <a:endParaRPr kumimoji="0" lang="pl-PL" sz="26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grpSp>
        <p:nvGrpSpPr>
          <p:cNvPr id="19" name="Group 18">
            <a:extLst>
              <a:ext uri="{FF2B5EF4-FFF2-40B4-BE49-F238E27FC236}">
                <a16:creationId xmlns:a16="http://schemas.microsoft.com/office/drawing/2014/main" id="{A0DA7EBF-A3BB-5BCB-7AAB-565AC4C02A1C}"/>
              </a:ext>
            </a:extLst>
          </p:cNvPr>
          <p:cNvGrpSpPr/>
          <p:nvPr/>
        </p:nvGrpSpPr>
        <p:grpSpPr>
          <a:xfrm>
            <a:off x="405590" y="3705177"/>
            <a:ext cx="3520071" cy="929055"/>
            <a:chOff x="4314305" y="3009825"/>
            <a:chExt cx="2470786" cy="652118"/>
          </a:xfrm>
        </p:grpSpPr>
        <p:sp>
          <p:nvSpPr>
            <p:cNvPr id="22" name="Rounded Rectangle 4">
              <a:extLst>
                <a:ext uri="{FF2B5EF4-FFF2-40B4-BE49-F238E27FC236}">
                  <a16:creationId xmlns:a16="http://schemas.microsoft.com/office/drawing/2014/main" id="{7868D9BE-16BB-A380-A7B7-5BF9B67C1D13}"/>
                </a:ext>
              </a:extLst>
            </p:cNvPr>
            <p:cNvSpPr/>
            <p:nvPr/>
          </p:nvSpPr>
          <p:spPr>
            <a:xfrm>
              <a:off x="4510891" y="3203260"/>
              <a:ext cx="2274200" cy="458683"/>
            </a:xfrm>
            <a:prstGeom prst="roundRect">
              <a:avLst>
                <a:gd name="adj" fmla="val 0"/>
              </a:avLst>
            </a:prstGeom>
            <a:solidFill>
              <a:schemeClr val="accent1"/>
            </a:solidFill>
            <a:ln w="6350" cap="flat" cmpd="sng" algn="ctr">
              <a:noFill/>
              <a:prstDash val="solid"/>
            </a:ln>
            <a:effectLst/>
          </p:spPr>
          <p:txBody>
            <a:bodyPr lIns="180000" tIns="0" rIns="180000" bIns="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0" i="0" u="none" strike="noStrike" kern="0" cap="none" spc="0" normalizeH="0" baseline="0" noProof="0">
                  <a:ln>
                    <a:noFill/>
                  </a:ln>
                  <a:solidFill>
                    <a:schemeClr val="bg1"/>
                  </a:solidFill>
                  <a:uLnTx/>
                  <a:uFillTx/>
                  <a:latin typeface="Calibri" panose="020F0502020204030204" pitchFamily="34" charset="0"/>
                  <a:ea typeface="Calibri" panose="020F0502020204030204" pitchFamily="34" charset="0"/>
                  <a:cs typeface="Arial" panose="020B0604020202020204" pitchFamily="34" charset="0"/>
                </a:rPr>
                <a:t>C</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lick the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pencil icon </a:t>
              </a:r>
              <a:r>
                <a:rPr lang="en-GB" sz="1200">
                  <a:solidFill>
                    <a:schemeClr val="bg1"/>
                  </a:solidFill>
                  <a:effectLst/>
                  <a:latin typeface="Calibri" panose="020F0502020204030204" pitchFamily="34" charset="0"/>
                  <a:ea typeface="Calibri" panose="020F0502020204030204" pitchFamily="34" charset="0"/>
                  <a:cs typeface="Arial" panose="020B0604020202020204" pitchFamily="34" charset="0"/>
                </a:rPr>
                <a:t>to edit the fields and make requested changes </a:t>
              </a:r>
              <a:endPar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3" name="Oval 22">
              <a:extLst>
                <a:ext uri="{FF2B5EF4-FFF2-40B4-BE49-F238E27FC236}">
                  <a16:creationId xmlns:a16="http://schemas.microsoft.com/office/drawing/2014/main" id="{98C6082C-217C-CF71-F973-61246A8F8B0C}"/>
                </a:ext>
              </a:extLst>
            </p:cNvPr>
            <p:cNvSpPr/>
            <p:nvPr/>
          </p:nvSpPr>
          <p:spPr>
            <a:xfrm>
              <a:off x="4314305" y="3009825"/>
              <a:ext cx="396000" cy="396000"/>
            </a:xfrm>
            <a:prstGeom prst="ellipse">
              <a:avLst/>
            </a:prstGeom>
            <a:solidFill>
              <a:srgbClr val="FFFFFF"/>
            </a:solidFill>
            <a:ln w="12700" cap="flat" cmpd="sng" algn="ctr">
              <a:solidFill>
                <a:schemeClr val="accent1"/>
              </a:solidFill>
              <a:prstDash val="solid"/>
            </a:ln>
            <a:effectLst/>
          </p:spPr>
          <p:txBody>
            <a:bodyPr wrap="none" lIns="72000" tIns="0" rIns="72000" b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600" b="1" kern="0">
                  <a:solidFill>
                    <a:srgbClr val="3F4444"/>
                  </a:solidFill>
                  <a:latin typeface="Calibri"/>
                  <a:cs typeface="Calibri" panose="020F0502020204030204" pitchFamily="34" charset="0"/>
                </a:rPr>
                <a:t>34</a:t>
              </a:r>
              <a:endParaRPr kumimoji="0" lang="pl-PL" sz="26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pic>
        <p:nvPicPr>
          <p:cNvPr id="24" name="Picture 23">
            <a:extLst>
              <a:ext uri="{FF2B5EF4-FFF2-40B4-BE49-F238E27FC236}">
                <a16:creationId xmlns:a16="http://schemas.microsoft.com/office/drawing/2014/main" id="{B0801E9F-6D50-B8C3-2E43-923848D73D76}"/>
              </a:ext>
            </a:extLst>
          </p:cNvPr>
          <p:cNvPicPr>
            <a:picLocks noChangeAspect="1"/>
          </p:cNvPicPr>
          <p:nvPr/>
        </p:nvPicPr>
        <p:blipFill>
          <a:blip r:embed="rId6"/>
          <a:stretch>
            <a:fillRect/>
          </a:stretch>
        </p:blipFill>
        <p:spPr>
          <a:xfrm>
            <a:off x="6852013" y="3787287"/>
            <a:ext cx="4932000" cy="2376405"/>
          </a:xfrm>
          <a:prstGeom prst="rect">
            <a:avLst/>
          </a:prstGeom>
          <a:ln w="12700">
            <a:solidFill>
              <a:schemeClr val="accent2"/>
            </a:solidFill>
          </a:ln>
        </p:spPr>
      </p:pic>
      <p:pic>
        <p:nvPicPr>
          <p:cNvPr id="37" name="Picture 36" descr="A black screen with a pencil and a line&#10;&#10;Description automatically generated">
            <a:extLst>
              <a:ext uri="{FF2B5EF4-FFF2-40B4-BE49-F238E27FC236}">
                <a16:creationId xmlns:a16="http://schemas.microsoft.com/office/drawing/2014/main" id="{9ABEB9BF-FCFD-BDF3-3E17-426EE5FCF17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29879" t="4314" b="33235"/>
          <a:stretch/>
        </p:blipFill>
        <p:spPr>
          <a:xfrm>
            <a:off x="11329820" y="4204105"/>
            <a:ext cx="290031" cy="230639"/>
          </a:xfrm>
          <a:prstGeom prst="rect">
            <a:avLst/>
          </a:prstGeom>
          <a:solidFill>
            <a:schemeClr val="bg1"/>
          </a:solidFill>
          <a:ln w="19050">
            <a:solidFill>
              <a:schemeClr val="accent2"/>
            </a:solidFill>
          </a:ln>
        </p:spPr>
      </p:pic>
      <p:sp>
        <p:nvSpPr>
          <p:cNvPr id="33" name="Rounded Rectangle 4">
            <a:extLst>
              <a:ext uri="{FF2B5EF4-FFF2-40B4-BE49-F238E27FC236}">
                <a16:creationId xmlns:a16="http://schemas.microsoft.com/office/drawing/2014/main" id="{C669D759-C373-CE98-733F-6867D33D9831}"/>
              </a:ext>
            </a:extLst>
          </p:cNvPr>
          <p:cNvSpPr/>
          <p:nvPr/>
        </p:nvSpPr>
        <p:spPr>
          <a:xfrm>
            <a:off x="2148837" y="5225364"/>
            <a:ext cx="3240000" cy="703853"/>
          </a:xfrm>
          <a:prstGeom prst="roundRect">
            <a:avLst>
              <a:gd name="adj" fmla="val 0"/>
            </a:avLst>
          </a:prstGeom>
          <a:solidFill>
            <a:srgbClr val="F8D580"/>
          </a:solidFill>
          <a:ln w="19050" cap="flat" cmpd="sng" algn="ctr">
            <a:solidFill>
              <a:schemeClr val="accent2"/>
            </a:solidFill>
            <a:prstDash val="solid"/>
          </a:ln>
          <a:effectLst/>
        </p:spPr>
        <p:txBody>
          <a:bodyPr lIns="144000" tIns="36000" rIns="144000" bIns="45720" rtlCol="0" anchor="ctr">
            <a:normAutofit/>
          </a:bodyPr>
          <a:lstStyle/>
          <a:p>
            <a:pPr algn="ctr" defTabSz="914378">
              <a:lnSpc>
                <a:spcPts val="1400"/>
              </a:lnSpc>
              <a:buSzPts val="2400"/>
              <a:defRPr/>
            </a:pPr>
            <a:r>
              <a:rPr lang="en-GB" sz="1200">
                <a:solidFill>
                  <a:srgbClr val="000000"/>
                </a:solidFill>
                <a:effectLst/>
                <a:latin typeface="Calibri" panose="020F0502020204030204" pitchFamily="34" charset="0"/>
                <a:ea typeface="Calibri" panose="020F0502020204030204" pitchFamily="34" charset="0"/>
                <a:cs typeface="Arial" panose="020B0604020202020204" pitchFamily="34" charset="0"/>
              </a:rPr>
              <a:t>Additional instructions may be sent to you via the </a:t>
            </a:r>
            <a:r>
              <a:rPr lang="en-GB"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Communication Log</a:t>
            </a:r>
            <a:r>
              <a:rPr lang="en-GB" sz="120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GB" sz="1200" b="1" i="0" u="none" strike="noStrike" kern="0" cap="none" spc="0" normalizeH="0" baseline="0" noProof="0">
              <a:ln>
                <a:noFill/>
              </a:ln>
              <a:solidFill>
                <a:srgbClr val="000000"/>
              </a:solidFill>
              <a:effectLst/>
              <a:uLnTx/>
              <a:uFillTx/>
              <a:latin typeface="Calibri"/>
              <a:ea typeface="Calibri"/>
              <a:cs typeface="Calibri"/>
            </a:endParaRPr>
          </a:p>
        </p:txBody>
      </p:sp>
      <p:cxnSp>
        <p:nvCxnSpPr>
          <p:cNvPr id="28" name="Connector: Elbow 27">
            <a:extLst>
              <a:ext uri="{FF2B5EF4-FFF2-40B4-BE49-F238E27FC236}">
                <a16:creationId xmlns:a16="http://schemas.microsoft.com/office/drawing/2014/main" id="{B8032A2A-D183-817B-F0AF-E1F23A108A27}"/>
              </a:ext>
            </a:extLst>
          </p:cNvPr>
          <p:cNvCxnSpPr>
            <a:cxnSpLocks/>
            <a:stCxn id="14" idx="3"/>
            <a:endCxn id="18" idx="1"/>
          </p:cNvCxnSpPr>
          <p:nvPr/>
        </p:nvCxnSpPr>
        <p:spPr>
          <a:xfrm flipV="1">
            <a:off x="4105661" y="2056938"/>
            <a:ext cx="7059998" cy="618331"/>
          </a:xfrm>
          <a:prstGeom prst="bentConnector3">
            <a:avLst>
              <a:gd name="adj1" fmla="val 50000"/>
            </a:avLst>
          </a:prstGeom>
          <a:noFill/>
          <a:ln w="19050" cap="flat" cmpd="sng" algn="ctr">
            <a:solidFill>
              <a:schemeClr val="accent2"/>
            </a:solidFill>
            <a:prstDash val="dash"/>
            <a:tailEnd type="triangle"/>
          </a:ln>
          <a:effectLst/>
        </p:spPr>
      </p:cxnSp>
      <p:cxnSp>
        <p:nvCxnSpPr>
          <p:cNvPr id="15" name="Connector: Elbow 14">
            <a:extLst>
              <a:ext uri="{FF2B5EF4-FFF2-40B4-BE49-F238E27FC236}">
                <a16:creationId xmlns:a16="http://schemas.microsoft.com/office/drawing/2014/main" id="{CAEF77C8-6961-DB89-FDE4-11C515EEA3B9}"/>
              </a:ext>
            </a:extLst>
          </p:cNvPr>
          <p:cNvCxnSpPr>
            <a:cxnSpLocks/>
            <a:stCxn id="22" idx="3"/>
            <a:endCxn id="37" idx="1"/>
          </p:cNvCxnSpPr>
          <p:nvPr/>
        </p:nvCxnSpPr>
        <p:spPr>
          <a:xfrm>
            <a:off x="3925661" y="4307496"/>
            <a:ext cx="7404159" cy="11929"/>
          </a:xfrm>
          <a:prstGeom prst="bentConnector3">
            <a:avLst>
              <a:gd name="adj1" fmla="val 50000"/>
            </a:avLst>
          </a:prstGeom>
          <a:noFill/>
          <a:ln w="19050" cap="flat" cmpd="sng" algn="ctr">
            <a:solidFill>
              <a:schemeClr val="accent1"/>
            </a:solidFill>
            <a:prstDash val="dash"/>
            <a:tailEnd type="triangle"/>
          </a:ln>
          <a:effectLst/>
        </p:spPr>
      </p:cxnSp>
    </p:spTree>
    <p:extLst>
      <p:ext uri="{BB962C8B-B14F-4D97-AF65-F5344CB8AC3E}">
        <p14:creationId xmlns:p14="http://schemas.microsoft.com/office/powerpoint/2010/main" val="2465751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3CB2B9A8-549C-1650-8E78-B88B0FBE5564}"/>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3" name="Title 6">
            <a:extLst>
              <a:ext uri="{FF2B5EF4-FFF2-40B4-BE49-F238E27FC236}">
                <a16:creationId xmlns:a16="http://schemas.microsoft.com/office/drawing/2014/main" id="{B03332A7-38D2-5AB7-27F6-6F87B41FDEE7}"/>
              </a:ext>
            </a:extLst>
          </p:cNvPr>
          <p:cNvSpPr txBox="1">
            <a:spLocks/>
          </p:cNvSpPr>
          <p:nvPr/>
        </p:nvSpPr>
        <p:spPr>
          <a:xfrm>
            <a:off x="407987" y="404812"/>
            <a:ext cx="1152048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provide </a:t>
            </a:r>
            <a:r>
              <a:rPr kumimoji="0" lang="en-GB" sz="3000" b="0" i="0" u="none" strike="noStrike" kern="1200" cap="none" spc="0" normalizeH="0" baseline="0" noProof="0">
                <a:ln>
                  <a:noFill/>
                </a:ln>
                <a:solidFill>
                  <a:srgbClr val="3F4444"/>
                </a:solidFill>
                <a:effectLst/>
                <a:uLnTx/>
                <a:uFillTx/>
                <a:latin typeface="Calisto MT"/>
                <a:ea typeface="+mj-ea"/>
                <a:cs typeface="Calibri" panose="020F0502020204030204" pitchFamily="34" charset="0"/>
              </a:rPr>
              <a:t>a Project Status Update</a:t>
            </a:r>
            <a:endParaRPr kumimoji="0" lang="en-GB" sz="3000" b="0" i="0" u="none" strike="noStrike" kern="1200" cap="none" spc="0" normalizeH="0" baseline="0" noProof="0">
              <a:ln>
                <a:noFill/>
              </a:ln>
              <a:solidFill>
                <a:srgbClr val="3F4444"/>
              </a:solidFill>
              <a:effectLst/>
              <a:uLnTx/>
              <a:uFillTx/>
              <a:latin typeface="Calisto MT"/>
              <a:ea typeface="+mj-ea"/>
              <a:cs typeface="+mj-cs"/>
            </a:endParaRPr>
          </a:p>
        </p:txBody>
      </p:sp>
      <p:sp>
        <p:nvSpPr>
          <p:cNvPr id="4" name="TextBox 3">
            <a:extLst>
              <a:ext uri="{FF2B5EF4-FFF2-40B4-BE49-F238E27FC236}">
                <a16:creationId xmlns:a16="http://schemas.microsoft.com/office/drawing/2014/main" id="{E621246A-6279-7A78-E766-0A1226D5E15A}"/>
              </a:ext>
            </a:extLst>
          </p:cNvPr>
          <p:cNvSpPr txBox="1"/>
          <p:nvPr/>
        </p:nvSpPr>
        <p:spPr>
          <a:xfrm>
            <a:off x="407987" y="934071"/>
            <a:ext cx="5616575" cy="369332"/>
          </a:xfrm>
          <a:prstGeom prst="rect">
            <a:avLst/>
          </a:prstGeom>
          <a:noFill/>
        </p:spPr>
        <p:txBody>
          <a:bodyPr wrap="square" lIns="72000" tIns="45720" rIns="3600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GB">
                <a:solidFill>
                  <a:srgbClr val="3F4444"/>
                </a:solidFill>
                <a:latin typeface="Calibri" panose="020F0502020204030204" pitchFamily="34" charset="0"/>
                <a:ea typeface="Calibri" panose="020F0502020204030204" pitchFamily="34" charset="0"/>
                <a:cs typeface="Calibri" panose="020F0502020204030204" pitchFamily="34" charset="0"/>
              </a:rPr>
              <a:t>PSU sent for review and resubmit</a:t>
            </a:r>
            <a:endParaRPr kumimoji="0" lang="en-GB" sz="1800" b="0" i="0" u="none" strike="noStrike" kern="120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1" name="Group 20">
            <a:extLst>
              <a:ext uri="{FF2B5EF4-FFF2-40B4-BE49-F238E27FC236}">
                <a16:creationId xmlns:a16="http://schemas.microsoft.com/office/drawing/2014/main" id="{52BC187F-1FF6-FB9A-9DFE-2FE826DF75DD}"/>
              </a:ext>
            </a:extLst>
          </p:cNvPr>
          <p:cNvGrpSpPr/>
          <p:nvPr/>
        </p:nvGrpSpPr>
        <p:grpSpPr>
          <a:xfrm>
            <a:off x="406109" y="1603081"/>
            <a:ext cx="3520071" cy="891249"/>
            <a:chOff x="4314305" y="3009825"/>
            <a:chExt cx="2470786" cy="625582"/>
          </a:xfrm>
        </p:grpSpPr>
        <p:sp>
          <p:nvSpPr>
            <p:cNvPr id="22" name="Rounded Rectangle 4">
              <a:extLst>
                <a:ext uri="{FF2B5EF4-FFF2-40B4-BE49-F238E27FC236}">
                  <a16:creationId xmlns:a16="http://schemas.microsoft.com/office/drawing/2014/main" id="{E25714F2-3112-FCC8-C3F0-271ACB34A52A}"/>
                </a:ext>
              </a:extLst>
            </p:cNvPr>
            <p:cNvSpPr/>
            <p:nvPr/>
          </p:nvSpPr>
          <p:spPr>
            <a:xfrm>
              <a:off x="4510891" y="3203260"/>
              <a:ext cx="2274200" cy="432147"/>
            </a:xfrm>
            <a:prstGeom prst="roundRect">
              <a:avLst>
                <a:gd name="adj" fmla="val 0"/>
              </a:avLst>
            </a:prstGeom>
            <a:solidFill>
              <a:schemeClr val="accent1"/>
            </a:solidFill>
            <a:ln w="6350" cap="flat" cmpd="sng" algn="ctr">
              <a:noFill/>
              <a:prstDash val="solid"/>
            </a:ln>
            <a:effectLst/>
          </p:spPr>
          <p:txBody>
            <a:bodyPr lIns="180000" tIns="0" rIns="180000" bIns="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i="0" u="none" strike="noStrike" kern="0" cap="none" spc="0" normalizeH="0" baseline="0" noProof="0">
                  <a:ln>
                    <a:noFill/>
                  </a:ln>
                  <a:solidFill>
                    <a:schemeClr val="bg1"/>
                  </a:solidFill>
                  <a:uLnTx/>
                  <a:uFillTx/>
                  <a:latin typeface="Calibri" panose="020F0502020204030204" pitchFamily="34" charset="0"/>
                  <a:ea typeface="Calibri" panose="020F0502020204030204" pitchFamily="34" charset="0"/>
                  <a:cs typeface="Arial" panose="020B0604020202020204" pitchFamily="34" charset="0"/>
                </a:rPr>
                <a:t>Once all the updates are complete, click </a:t>
              </a:r>
              <a:r>
                <a:rPr kumimoji="0" lang="en-GB" sz="1200" b="1" i="0" u="none" strike="noStrike" kern="0" cap="none" spc="0" normalizeH="0" baseline="0" noProof="0">
                  <a:ln>
                    <a:noFill/>
                  </a:ln>
                  <a:solidFill>
                    <a:schemeClr val="bg1"/>
                  </a:solidFill>
                  <a:uLnTx/>
                  <a:uFillTx/>
                  <a:latin typeface="Calibri" panose="020F0502020204030204" pitchFamily="34" charset="0"/>
                  <a:ea typeface="Calibri" panose="020F0502020204030204" pitchFamily="34" charset="0"/>
                  <a:cs typeface="Arial" panose="020B0604020202020204" pitchFamily="34" charset="0"/>
                </a:rPr>
                <a:t>Save</a:t>
              </a:r>
              <a:r>
                <a:rPr kumimoji="0" lang="en-GB" sz="1200" i="0" u="none" strike="noStrike" kern="0" cap="none" spc="0" normalizeH="0" baseline="0" noProof="0">
                  <a:ln>
                    <a:noFill/>
                  </a:ln>
                  <a:solidFill>
                    <a:schemeClr val="bg1"/>
                  </a:solidFill>
                  <a:uLnTx/>
                  <a:uFillTx/>
                  <a:latin typeface="Calibri" panose="020F0502020204030204" pitchFamily="34" charset="0"/>
                  <a:ea typeface="Calibri" panose="020F0502020204030204" pitchFamily="34" charset="0"/>
                  <a:cs typeface="Arial" panose="020B0604020202020204" pitchFamily="34" charset="0"/>
                </a:rPr>
                <a:t> </a:t>
              </a:r>
              <a:endParaRPr kumimoji="0" lang="en-GB" sz="1200" i="0" u="none" strike="noStrike" kern="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4" name="Oval 23">
              <a:extLst>
                <a:ext uri="{FF2B5EF4-FFF2-40B4-BE49-F238E27FC236}">
                  <a16:creationId xmlns:a16="http://schemas.microsoft.com/office/drawing/2014/main" id="{4BBA1EBE-26B8-7685-8864-A5551C220316}"/>
                </a:ext>
              </a:extLst>
            </p:cNvPr>
            <p:cNvSpPr/>
            <p:nvPr/>
          </p:nvSpPr>
          <p:spPr>
            <a:xfrm>
              <a:off x="4314305" y="3009825"/>
              <a:ext cx="396000" cy="396000"/>
            </a:xfrm>
            <a:prstGeom prst="ellipse">
              <a:avLst/>
            </a:prstGeom>
            <a:solidFill>
              <a:srgbClr val="FFFFFF"/>
            </a:solidFill>
            <a:ln w="12700" cap="flat" cmpd="sng" algn="ctr">
              <a:solidFill>
                <a:schemeClr val="accent1"/>
              </a:solidFill>
              <a:prstDash val="solid"/>
            </a:ln>
            <a:effectLst/>
          </p:spPr>
          <p:txBody>
            <a:bodyPr wrap="none" lIns="72000" tIns="0" rIns="72000" b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600" b="1" kern="0">
                  <a:solidFill>
                    <a:srgbClr val="3F4444"/>
                  </a:solidFill>
                  <a:latin typeface="Calibri"/>
                  <a:cs typeface="Calibri" panose="020F0502020204030204" pitchFamily="34" charset="0"/>
                </a:rPr>
                <a:t>35</a:t>
              </a:r>
              <a:endParaRPr kumimoji="0" lang="pl-PL" sz="26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pic>
        <p:nvPicPr>
          <p:cNvPr id="26" name="Picture 25">
            <a:extLst>
              <a:ext uri="{FF2B5EF4-FFF2-40B4-BE49-F238E27FC236}">
                <a16:creationId xmlns:a16="http://schemas.microsoft.com/office/drawing/2014/main" id="{061C282C-AC36-9AE2-1AB4-23BBA8C1C48A}"/>
              </a:ext>
            </a:extLst>
          </p:cNvPr>
          <p:cNvPicPr>
            <a:picLocks noChangeAspect="1"/>
          </p:cNvPicPr>
          <p:nvPr/>
        </p:nvPicPr>
        <p:blipFill>
          <a:blip r:embed="rId3"/>
          <a:stretch>
            <a:fillRect/>
          </a:stretch>
        </p:blipFill>
        <p:spPr>
          <a:xfrm>
            <a:off x="6852013" y="1303403"/>
            <a:ext cx="4932000" cy="2371052"/>
          </a:xfrm>
          <a:prstGeom prst="rect">
            <a:avLst/>
          </a:prstGeom>
          <a:ln w="12700">
            <a:solidFill>
              <a:schemeClr val="accent2"/>
            </a:solidFill>
          </a:ln>
        </p:spPr>
      </p:pic>
      <p:pic>
        <p:nvPicPr>
          <p:cNvPr id="27" name="Picture 26" descr="A blue rectangle with white text&#10;&#10;Description automatically generated">
            <a:extLst>
              <a:ext uri="{FF2B5EF4-FFF2-40B4-BE49-F238E27FC236}">
                <a16:creationId xmlns:a16="http://schemas.microsoft.com/office/drawing/2014/main" id="{65497730-57E5-5E08-25A4-F5F8CA6E995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8497" b="4188"/>
          <a:stretch/>
        </p:blipFill>
        <p:spPr>
          <a:xfrm>
            <a:off x="11223941" y="1603081"/>
            <a:ext cx="641880" cy="252108"/>
          </a:xfrm>
          <a:prstGeom prst="rect">
            <a:avLst/>
          </a:prstGeom>
          <a:ln w="31750">
            <a:solidFill>
              <a:schemeClr val="accent2"/>
            </a:solidFill>
          </a:ln>
        </p:spPr>
      </p:pic>
      <p:cxnSp>
        <p:nvCxnSpPr>
          <p:cNvPr id="15" name="Connector: Elbow 14">
            <a:extLst>
              <a:ext uri="{FF2B5EF4-FFF2-40B4-BE49-F238E27FC236}">
                <a16:creationId xmlns:a16="http://schemas.microsoft.com/office/drawing/2014/main" id="{CAEF77C8-6961-DB89-FDE4-11C515EEA3B9}"/>
              </a:ext>
            </a:extLst>
          </p:cNvPr>
          <p:cNvCxnSpPr>
            <a:cxnSpLocks/>
            <a:stCxn id="22" idx="3"/>
            <a:endCxn id="27" idx="1"/>
          </p:cNvCxnSpPr>
          <p:nvPr/>
        </p:nvCxnSpPr>
        <p:spPr>
          <a:xfrm flipV="1">
            <a:off x="3926180" y="1729135"/>
            <a:ext cx="7297761" cy="457361"/>
          </a:xfrm>
          <a:prstGeom prst="bentConnector3">
            <a:avLst>
              <a:gd name="adj1" fmla="val 20167"/>
            </a:avLst>
          </a:prstGeom>
          <a:noFill/>
          <a:ln w="19050" cap="flat" cmpd="sng" algn="ctr">
            <a:solidFill>
              <a:schemeClr val="accent2"/>
            </a:solidFill>
            <a:prstDash val="dash"/>
            <a:tailEnd type="triangle"/>
          </a:ln>
          <a:effectLst/>
        </p:spPr>
      </p:cxnSp>
      <p:pic>
        <p:nvPicPr>
          <p:cNvPr id="18" name="Picture 17" descr="A blue sign with white text&#10;&#10;Description automatically generated">
            <a:extLst>
              <a:ext uri="{FF2B5EF4-FFF2-40B4-BE49-F238E27FC236}">
                <a16:creationId xmlns:a16="http://schemas.microsoft.com/office/drawing/2014/main" id="{6CFFC7C5-28B5-64DF-A3F9-4390F22470D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949" r="2366" b="6565"/>
          <a:stretch/>
        </p:blipFill>
        <p:spPr>
          <a:xfrm>
            <a:off x="11145819" y="1943257"/>
            <a:ext cx="720002" cy="358980"/>
          </a:xfrm>
          <a:prstGeom prst="rect">
            <a:avLst/>
          </a:prstGeom>
          <a:ln w="25400">
            <a:solidFill>
              <a:schemeClr val="accent2"/>
            </a:solidFill>
          </a:ln>
        </p:spPr>
      </p:pic>
      <p:cxnSp>
        <p:nvCxnSpPr>
          <p:cNvPr id="43" name="Connector: Elbow 42">
            <a:extLst>
              <a:ext uri="{FF2B5EF4-FFF2-40B4-BE49-F238E27FC236}">
                <a16:creationId xmlns:a16="http://schemas.microsoft.com/office/drawing/2014/main" id="{DED79AA6-346E-058D-9261-2477618C28A6}"/>
              </a:ext>
            </a:extLst>
          </p:cNvPr>
          <p:cNvCxnSpPr>
            <a:cxnSpLocks/>
            <a:stCxn id="14" idx="3"/>
            <a:endCxn id="18" idx="1"/>
          </p:cNvCxnSpPr>
          <p:nvPr/>
        </p:nvCxnSpPr>
        <p:spPr>
          <a:xfrm flipV="1">
            <a:off x="3926180" y="2122747"/>
            <a:ext cx="7219639" cy="1284068"/>
          </a:xfrm>
          <a:prstGeom prst="bentConnector3">
            <a:avLst>
              <a:gd name="adj1" fmla="val 89323"/>
            </a:avLst>
          </a:prstGeom>
          <a:noFill/>
          <a:ln w="19050" cap="flat" cmpd="sng" algn="ctr">
            <a:solidFill>
              <a:schemeClr val="accent1"/>
            </a:solidFill>
            <a:prstDash val="dash"/>
            <a:tailEnd type="triangle"/>
          </a:ln>
          <a:effectLst/>
        </p:spPr>
      </p:cxnSp>
      <p:grpSp>
        <p:nvGrpSpPr>
          <p:cNvPr id="13" name="Group 12">
            <a:extLst>
              <a:ext uri="{FF2B5EF4-FFF2-40B4-BE49-F238E27FC236}">
                <a16:creationId xmlns:a16="http://schemas.microsoft.com/office/drawing/2014/main" id="{42F2CD0D-523D-00F7-8D93-063E07DDDD3A}"/>
              </a:ext>
            </a:extLst>
          </p:cNvPr>
          <p:cNvGrpSpPr/>
          <p:nvPr/>
        </p:nvGrpSpPr>
        <p:grpSpPr>
          <a:xfrm>
            <a:off x="406109" y="2823400"/>
            <a:ext cx="3520071" cy="891249"/>
            <a:chOff x="4314305" y="3009825"/>
            <a:chExt cx="2470786" cy="625582"/>
          </a:xfrm>
        </p:grpSpPr>
        <p:sp>
          <p:nvSpPr>
            <p:cNvPr id="14" name="Rounded Rectangle 4">
              <a:extLst>
                <a:ext uri="{FF2B5EF4-FFF2-40B4-BE49-F238E27FC236}">
                  <a16:creationId xmlns:a16="http://schemas.microsoft.com/office/drawing/2014/main" id="{82675106-3E47-0A8D-5434-0543C51FF35E}"/>
                </a:ext>
              </a:extLst>
            </p:cNvPr>
            <p:cNvSpPr/>
            <p:nvPr/>
          </p:nvSpPr>
          <p:spPr>
            <a:xfrm>
              <a:off x="4510891" y="3203260"/>
              <a:ext cx="2274200" cy="432147"/>
            </a:xfrm>
            <a:prstGeom prst="roundRect">
              <a:avLst>
                <a:gd name="adj" fmla="val 0"/>
              </a:avLst>
            </a:prstGeom>
            <a:solidFill>
              <a:schemeClr val="accent1"/>
            </a:solidFill>
            <a:ln w="6350" cap="flat" cmpd="sng" algn="ctr">
              <a:noFill/>
              <a:prstDash val="solid"/>
            </a:ln>
            <a:effectLst/>
          </p:spPr>
          <p:txBody>
            <a:bodyPr lIns="180000" tIns="0" rIns="180000" bIns="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i="0" u="none" strike="noStrike" kern="0" cap="none" spc="0" normalizeH="0" baseline="0" noProof="0">
                  <a:ln>
                    <a:noFill/>
                  </a:ln>
                  <a:solidFill>
                    <a:schemeClr val="bg1"/>
                  </a:solidFill>
                  <a:uLnTx/>
                  <a:uFillTx/>
                  <a:latin typeface="Calibri" panose="020F0502020204030204" pitchFamily="34" charset="0"/>
                  <a:ea typeface="Calibri" panose="020F0502020204030204" pitchFamily="34" charset="0"/>
                  <a:cs typeface="Arial" panose="020B0604020202020204" pitchFamily="34" charset="0"/>
                </a:rPr>
                <a:t>Complete </a:t>
              </a:r>
              <a:r>
                <a:rPr lang="en-GB" sz="1200" kern="0">
                  <a:solidFill>
                    <a:schemeClr val="bg1"/>
                  </a:solidFill>
                  <a:latin typeface="Calibri" panose="020F0502020204030204" pitchFamily="34" charset="0"/>
                  <a:ea typeface="Calibri" panose="020F0502020204030204" pitchFamily="34" charset="0"/>
                  <a:cs typeface="Arial" panose="020B0604020202020204" pitchFamily="34" charset="0"/>
                </a:rPr>
                <a:t>the task by clicking </a:t>
              </a:r>
              <a:r>
                <a:rPr lang="en-GB" sz="1200" b="1" kern="0">
                  <a:solidFill>
                    <a:schemeClr val="bg1"/>
                  </a:solidFill>
                  <a:latin typeface="Calibri" panose="020F0502020204030204" pitchFamily="34" charset="0"/>
                  <a:ea typeface="Calibri" panose="020F0502020204030204" pitchFamily="34" charset="0"/>
                  <a:cs typeface="Arial" panose="020B0604020202020204" pitchFamily="34" charset="0"/>
                </a:rPr>
                <a:t>Complete</a:t>
              </a:r>
              <a:endParaRPr kumimoji="0" lang="en-GB" sz="1200" i="0" u="none" strike="noStrike" kern="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6" name="Oval 15">
              <a:extLst>
                <a:ext uri="{FF2B5EF4-FFF2-40B4-BE49-F238E27FC236}">
                  <a16:creationId xmlns:a16="http://schemas.microsoft.com/office/drawing/2014/main" id="{A88E87D7-D3B8-95BB-694B-6A5CFAB4FDFB}"/>
                </a:ext>
              </a:extLst>
            </p:cNvPr>
            <p:cNvSpPr/>
            <p:nvPr/>
          </p:nvSpPr>
          <p:spPr>
            <a:xfrm>
              <a:off x="4314305" y="3009825"/>
              <a:ext cx="396000" cy="396000"/>
            </a:xfrm>
            <a:prstGeom prst="ellipse">
              <a:avLst/>
            </a:prstGeom>
            <a:solidFill>
              <a:srgbClr val="FFFFFF"/>
            </a:solidFill>
            <a:ln w="12700" cap="flat" cmpd="sng" algn="ctr">
              <a:solidFill>
                <a:schemeClr val="accent1"/>
              </a:solidFill>
              <a:prstDash val="solid"/>
            </a:ln>
            <a:effectLst/>
          </p:spPr>
          <p:txBody>
            <a:bodyPr wrap="none" lIns="72000" tIns="0" rIns="72000" b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600" b="1" kern="0">
                  <a:solidFill>
                    <a:srgbClr val="3F4444"/>
                  </a:solidFill>
                  <a:latin typeface="Calibri"/>
                  <a:cs typeface="Calibri" panose="020F0502020204030204" pitchFamily="34" charset="0"/>
                </a:rPr>
                <a:t>36</a:t>
              </a:r>
              <a:endParaRPr kumimoji="0" lang="pl-PL" sz="26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grpSp>
        <p:nvGrpSpPr>
          <p:cNvPr id="28" name="Group 27">
            <a:extLst>
              <a:ext uri="{FF2B5EF4-FFF2-40B4-BE49-F238E27FC236}">
                <a16:creationId xmlns:a16="http://schemas.microsoft.com/office/drawing/2014/main" id="{07FC923F-44C2-9D17-43CC-C51AEDC361D2}"/>
              </a:ext>
            </a:extLst>
          </p:cNvPr>
          <p:cNvGrpSpPr/>
          <p:nvPr/>
        </p:nvGrpSpPr>
        <p:grpSpPr>
          <a:xfrm>
            <a:off x="406109" y="5172534"/>
            <a:ext cx="3520071" cy="839752"/>
            <a:chOff x="4314305" y="3009825"/>
            <a:chExt cx="2470786" cy="589435"/>
          </a:xfrm>
        </p:grpSpPr>
        <p:sp>
          <p:nvSpPr>
            <p:cNvPr id="29" name="Rounded Rectangle 4">
              <a:extLst>
                <a:ext uri="{FF2B5EF4-FFF2-40B4-BE49-F238E27FC236}">
                  <a16:creationId xmlns:a16="http://schemas.microsoft.com/office/drawing/2014/main" id="{5E45F13F-7AA6-4CDB-417E-B9A7989A2F7D}"/>
                </a:ext>
              </a:extLst>
            </p:cNvPr>
            <p:cNvSpPr/>
            <p:nvPr/>
          </p:nvSpPr>
          <p:spPr>
            <a:xfrm>
              <a:off x="4510891" y="3203260"/>
              <a:ext cx="2274200" cy="396000"/>
            </a:xfrm>
            <a:prstGeom prst="roundRect">
              <a:avLst>
                <a:gd name="adj" fmla="val 0"/>
              </a:avLst>
            </a:prstGeom>
            <a:solidFill>
              <a:schemeClr val="accent1"/>
            </a:solidFill>
            <a:ln w="6350" cap="flat" cmpd="sng" algn="ctr">
              <a:noFill/>
              <a:prstDash val="solid"/>
            </a:ln>
            <a:effectLst/>
          </p:spPr>
          <p:txBody>
            <a:bodyPr lIns="180000" tIns="0" rIns="180000" bIns="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lang="en-GB" sz="1200" kern="0">
                  <a:solidFill>
                    <a:srgbClr val="FFFFFF"/>
                  </a:solidFill>
                  <a:latin typeface="Calibri" panose="020F0502020204030204" pitchFamily="34" charset="0"/>
                  <a:ea typeface="Calibri" panose="020F0502020204030204" pitchFamily="34" charset="0"/>
                  <a:cs typeface="Calibri" panose="020F0502020204030204" pitchFamily="34" charset="0"/>
                </a:rPr>
                <a:t>C</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lick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Complete</a:t>
              </a:r>
            </a:p>
          </p:txBody>
        </p:sp>
        <p:sp>
          <p:nvSpPr>
            <p:cNvPr id="30" name="Oval 29">
              <a:extLst>
                <a:ext uri="{FF2B5EF4-FFF2-40B4-BE49-F238E27FC236}">
                  <a16:creationId xmlns:a16="http://schemas.microsoft.com/office/drawing/2014/main" id="{B96AE5DB-1C46-76E9-8BC9-6FFE672B529B}"/>
                </a:ext>
              </a:extLst>
            </p:cNvPr>
            <p:cNvSpPr/>
            <p:nvPr/>
          </p:nvSpPr>
          <p:spPr>
            <a:xfrm>
              <a:off x="4314305" y="3009825"/>
              <a:ext cx="396000" cy="396000"/>
            </a:xfrm>
            <a:prstGeom prst="ellipse">
              <a:avLst/>
            </a:prstGeom>
            <a:solidFill>
              <a:srgbClr val="FFFFFF"/>
            </a:solidFill>
            <a:ln w="12700" cap="flat" cmpd="sng" algn="ctr">
              <a:solidFill>
                <a:schemeClr val="accent1"/>
              </a:solidFill>
              <a:prstDash val="solid"/>
            </a:ln>
            <a:effectLst/>
          </p:spPr>
          <p:txBody>
            <a:bodyPr wrap="none" lIns="72000" tIns="0" rIns="72000" b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600" b="1" kern="0">
                  <a:solidFill>
                    <a:srgbClr val="3F4444"/>
                  </a:solidFill>
                  <a:latin typeface="Calibri"/>
                  <a:cs typeface="Calibri" panose="020F0502020204030204" pitchFamily="34" charset="0"/>
                </a:rPr>
                <a:t>37</a:t>
              </a:r>
              <a:endParaRPr kumimoji="0" lang="pl-PL" sz="26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sp>
        <p:nvSpPr>
          <p:cNvPr id="31" name="Rounded Rectangle 4">
            <a:extLst>
              <a:ext uri="{FF2B5EF4-FFF2-40B4-BE49-F238E27FC236}">
                <a16:creationId xmlns:a16="http://schemas.microsoft.com/office/drawing/2014/main" id="{883F65CF-4B79-22BB-7983-28394ED002DC}"/>
              </a:ext>
            </a:extLst>
          </p:cNvPr>
          <p:cNvSpPr/>
          <p:nvPr/>
        </p:nvSpPr>
        <p:spPr>
          <a:xfrm>
            <a:off x="2486180" y="4180720"/>
            <a:ext cx="2880000" cy="703852"/>
          </a:xfrm>
          <a:prstGeom prst="roundRect">
            <a:avLst>
              <a:gd name="adj" fmla="val 0"/>
            </a:avLst>
          </a:prstGeom>
          <a:solidFill>
            <a:schemeClr val="tx1"/>
          </a:solidFill>
          <a:ln w="6350" cap="flat" cmpd="sng" algn="ctr">
            <a:noFill/>
            <a:prstDash val="solid"/>
          </a:ln>
          <a:effectLst/>
        </p:spPr>
        <p:txBody>
          <a:bodyPr lIns="216000" tIns="36000" rIns="21600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 pop-up box appears: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PSU sent for review and resubmit</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4" name="Picture 33">
            <a:extLst>
              <a:ext uri="{FF2B5EF4-FFF2-40B4-BE49-F238E27FC236}">
                <a16:creationId xmlns:a16="http://schemas.microsoft.com/office/drawing/2014/main" id="{21B35CE1-8DAB-5F29-8E10-48BBBB3E2812}"/>
              </a:ext>
            </a:extLst>
          </p:cNvPr>
          <p:cNvPicPr>
            <a:picLocks noChangeAspect="1"/>
          </p:cNvPicPr>
          <p:nvPr/>
        </p:nvPicPr>
        <p:blipFill>
          <a:blip r:embed="rId6"/>
          <a:stretch>
            <a:fillRect/>
          </a:stretch>
        </p:blipFill>
        <p:spPr>
          <a:xfrm>
            <a:off x="6852013" y="3802831"/>
            <a:ext cx="4932000" cy="2386854"/>
          </a:xfrm>
          <a:prstGeom prst="rect">
            <a:avLst/>
          </a:prstGeom>
          <a:ln w="12700">
            <a:solidFill>
              <a:schemeClr val="accent2"/>
            </a:solidFill>
          </a:ln>
        </p:spPr>
      </p:pic>
      <p:pic>
        <p:nvPicPr>
          <p:cNvPr id="35" name="Picture 34">
            <a:extLst>
              <a:ext uri="{FF2B5EF4-FFF2-40B4-BE49-F238E27FC236}">
                <a16:creationId xmlns:a16="http://schemas.microsoft.com/office/drawing/2014/main" id="{CEB8E6F3-DF9E-71AE-621E-C198034EF13A}"/>
              </a:ext>
            </a:extLst>
          </p:cNvPr>
          <p:cNvPicPr>
            <a:picLocks noChangeAspect="1"/>
          </p:cNvPicPr>
          <p:nvPr/>
        </p:nvPicPr>
        <p:blipFill>
          <a:blip r:embed="rId7"/>
          <a:stretch>
            <a:fillRect/>
          </a:stretch>
        </p:blipFill>
        <p:spPr>
          <a:xfrm>
            <a:off x="7646375" y="4468285"/>
            <a:ext cx="3343275" cy="1011842"/>
          </a:xfrm>
          <a:prstGeom prst="rect">
            <a:avLst/>
          </a:prstGeom>
        </p:spPr>
      </p:pic>
      <p:grpSp>
        <p:nvGrpSpPr>
          <p:cNvPr id="36" name="Group 35">
            <a:extLst>
              <a:ext uri="{FF2B5EF4-FFF2-40B4-BE49-F238E27FC236}">
                <a16:creationId xmlns:a16="http://schemas.microsoft.com/office/drawing/2014/main" id="{3F654063-170C-60AC-7153-9CF69309639B}"/>
              </a:ext>
            </a:extLst>
          </p:cNvPr>
          <p:cNvGrpSpPr/>
          <p:nvPr/>
        </p:nvGrpSpPr>
        <p:grpSpPr>
          <a:xfrm>
            <a:off x="10435698" y="5183320"/>
            <a:ext cx="797321" cy="358853"/>
            <a:chOff x="10039312" y="2621844"/>
            <a:chExt cx="667434" cy="261358"/>
          </a:xfrm>
        </p:grpSpPr>
        <p:sp>
          <p:nvSpPr>
            <p:cNvPr id="37" name="Rectangle 36">
              <a:extLst>
                <a:ext uri="{FF2B5EF4-FFF2-40B4-BE49-F238E27FC236}">
                  <a16:creationId xmlns:a16="http://schemas.microsoft.com/office/drawing/2014/main" id="{D06D85BF-D06E-E2E6-5900-2EAE78D54ADA}"/>
                </a:ext>
              </a:extLst>
            </p:cNvPr>
            <p:cNvSpPr/>
            <p:nvPr/>
          </p:nvSpPr>
          <p:spPr>
            <a:xfrm>
              <a:off x="10039312" y="2621844"/>
              <a:ext cx="667434" cy="258588"/>
            </a:xfrm>
            <a:prstGeom prst="rect">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Calibri"/>
                <a:ea typeface="+mn-ea"/>
                <a:cs typeface="+mn-cs"/>
              </a:endParaRPr>
            </a:p>
          </p:txBody>
        </p:sp>
        <p:pic>
          <p:nvPicPr>
            <p:cNvPr id="38" name="Picture 37" descr="A blue and black sign with white text&#10;&#10;Description automatically generated">
              <a:extLst>
                <a:ext uri="{FF2B5EF4-FFF2-40B4-BE49-F238E27FC236}">
                  <a16:creationId xmlns:a16="http://schemas.microsoft.com/office/drawing/2014/main" id="{C38468E6-BEBD-D093-19FD-7C88111B368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076676" y="2657244"/>
              <a:ext cx="592705" cy="225958"/>
            </a:xfrm>
            <a:prstGeom prst="rect">
              <a:avLst/>
            </a:prstGeom>
          </p:spPr>
        </p:pic>
      </p:grpSp>
      <p:cxnSp>
        <p:nvCxnSpPr>
          <p:cNvPr id="39" name="Connector: Elbow 38">
            <a:extLst>
              <a:ext uri="{FF2B5EF4-FFF2-40B4-BE49-F238E27FC236}">
                <a16:creationId xmlns:a16="http://schemas.microsoft.com/office/drawing/2014/main" id="{CAEF77C8-6961-DB89-FDE4-11C515EEA3B9}"/>
              </a:ext>
            </a:extLst>
          </p:cNvPr>
          <p:cNvCxnSpPr>
            <a:cxnSpLocks/>
            <a:stCxn id="29" idx="3"/>
            <a:endCxn id="37" idx="1"/>
          </p:cNvCxnSpPr>
          <p:nvPr/>
        </p:nvCxnSpPr>
        <p:spPr>
          <a:xfrm flipV="1">
            <a:off x="3926180" y="5360845"/>
            <a:ext cx="6509518" cy="369356"/>
          </a:xfrm>
          <a:prstGeom prst="bentConnector3">
            <a:avLst>
              <a:gd name="adj1" fmla="val 31271"/>
            </a:avLst>
          </a:prstGeom>
          <a:noFill/>
          <a:ln w="19050" cap="flat" cmpd="sng" algn="ctr">
            <a:solidFill>
              <a:schemeClr val="accent2"/>
            </a:solidFill>
            <a:prstDash val="dash"/>
            <a:tailEnd type="triangle"/>
          </a:ln>
          <a:effectLst/>
        </p:spPr>
      </p:cxnSp>
    </p:spTree>
    <p:extLst>
      <p:ext uri="{BB962C8B-B14F-4D97-AF65-F5344CB8AC3E}">
        <p14:creationId xmlns:p14="http://schemas.microsoft.com/office/powerpoint/2010/main" val="215786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7B63F81-9FB6-828D-34CD-5A13711732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15" name="Title 6">
            <a:extLst>
              <a:ext uri="{FF2B5EF4-FFF2-40B4-BE49-F238E27FC236}">
                <a16:creationId xmlns:a16="http://schemas.microsoft.com/office/drawing/2014/main" id="{62612849-512C-81C4-872D-1BFB3CD72513}"/>
              </a:ext>
            </a:extLst>
          </p:cNvPr>
          <p:cNvSpPr txBox="1">
            <a:spLocks/>
          </p:cNvSpPr>
          <p:nvPr/>
        </p:nvSpPr>
        <p:spPr>
          <a:xfrm>
            <a:off x="407987" y="477124"/>
            <a:ext cx="8236283" cy="534346"/>
          </a:xfrm>
          <a:prstGeom prst="rect">
            <a:avLst/>
          </a:prstGeom>
        </p:spPr>
        <p:txBody>
          <a:bodyPr vert="horz" lIns="0" tIns="0" rIns="0" bIns="0" rtlCol="0" anchor="t">
            <a:normAutofit lnSpcReduction="10000"/>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a:solidFill>
                  <a:srgbClr val="830051"/>
                </a:solidFill>
                <a:latin typeface="Calisto MT"/>
              </a:rPr>
              <a:t>System Navigation Instructions</a:t>
            </a:r>
            <a:endParaRPr kumimoji="0" lang="en-GB" sz="3600" b="0" i="0" u="none" strike="noStrike" kern="1200" cap="none" spc="0" normalizeH="0" baseline="0" noProof="0">
              <a:ln>
                <a:noFill/>
              </a:ln>
              <a:solidFill>
                <a:srgbClr val="3F4444"/>
              </a:solidFill>
              <a:effectLst/>
              <a:uLnTx/>
              <a:uFillTx/>
              <a:latin typeface="Calisto M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3600" b="0" i="0" u="none" strike="noStrike" kern="1200" cap="none" spc="0" normalizeH="0" baseline="0" noProof="0">
              <a:ln>
                <a:noFill/>
              </a:ln>
              <a:solidFill>
                <a:srgbClr val="830051"/>
              </a:solidFill>
              <a:effectLst/>
              <a:uLnTx/>
              <a:uFillTx/>
              <a:latin typeface="Calisto MT"/>
              <a:ea typeface="+mj-ea"/>
              <a:cs typeface="+mj-cs"/>
            </a:endParaRPr>
          </a:p>
        </p:txBody>
      </p:sp>
      <p:pic>
        <p:nvPicPr>
          <p:cNvPr id="21" name="Picture 20">
            <a:extLst>
              <a:ext uri="{FF2B5EF4-FFF2-40B4-BE49-F238E27FC236}">
                <a16:creationId xmlns:a16="http://schemas.microsoft.com/office/drawing/2014/main" id="{D0F43F63-3B33-8937-749E-E1A96904136A}"/>
              </a:ext>
            </a:extLst>
          </p:cNvPr>
          <p:cNvPicPr>
            <a:picLocks noChangeAspect="1"/>
          </p:cNvPicPr>
          <p:nvPr/>
        </p:nvPicPr>
        <p:blipFill>
          <a:blip r:embed="rId2"/>
          <a:srcRect/>
          <a:stretch/>
        </p:blipFill>
        <p:spPr>
          <a:xfrm>
            <a:off x="7176548" y="1234125"/>
            <a:ext cx="4611600" cy="2393478"/>
          </a:xfrm>
          <a:prstGeom prst="rect">
            <a:avLst/>
          </a:prstGeom>
          <a:ln w="12700">
            <a:solidFill>
              <a:schemeClr val="accent2"/>
            </a:solidFill>
          </a:ln>
        </p:spPr>
      </p:pic>
      <p:sp>
        <p:nvSpPr>
          <p:cNvPr id="26" name="Rounded Rectangle 4">
            <a:extLst>
              <a:ext uri="{FF2B5EF4-FFF2-40B4-BE49-F238E27FC236}">
                <a16:creationId xmlns:a16="http://schemas.microsoft.com/office/drawing/2014/main" id="{86550C8E-244B-7493-4F82-5F9E05A48B4B}"/>
              </a:ext>
            </a:extLst>
          </p:cNvPr>
          <p:cNvSpPr/>
          <p:nvPr/>
        </p:nvSpPr>
        <p:spPr>
          <a:xfrm>
            <a:off x="605782" y="1648738"/>
            <a:ext cx="4230000" cy="701397"/>
          </a:xfrm>
          <a:prstGeom prst="roundRect">
            <a:avLst>
              <a:gd name="adj" fmla="val 0"/>
            </a:avLst>
          </a:prstGeom>
          <a:solidFill>
            <a:srgbClr val="F8D580"/>
          </a:solidFill>
          <a:ln w="19050" cap="flat" cmpd="sng" algn="ctr">
            <a:solidFill>
              <a:schemeClr val="accent2"/>
            </a:solidFill>
            <a:prstDash val="solid"/>
          </a:ln>
          <a:effectLst/>
        </p:spPr>
        <p:txBody>
          <a:bodyPr lIns="288000" rIns="288000" rtlCol="0" anchor="ctr">
            <a:normAutofit/>
          </a:bodyPr>
          <a:lstStyle/>
          <a:p>
            <a:pPr algn="ctr"/>
            <a:r>
              <a:rPr lang="en-GB" sz="1200">
                <a:solidFill>
                  <a:srgbClr val="000000"/>
                </a:solidFill>
                <a:latin typeface="Calibri" panose="020F0502020204030204" pitchFamily="34" charset="0"/>
                <a:cs typeface="Calibri" panose="020F0502020204030204" pitchFamily="34" charset="0"/>
              </a:rPr>
              <a:t>Clicking on the f</a:t>
            </a:r>
            <a:r>
              <a:rPr lang="en-GB" sz="1200">
                <a:solidFill>
                  <a:srgbClr val="000000"/>
                </a:solidFill>
                <a:effectLst/>
                <a:latin typeface="Calibri" panose="020F0502020204030204" pitchFamily="34" charset="0"/>
                <a:cs typeface="Calibri" panose="020F0502020204030204" pitchFamily="34" charset="0"/>
              </a:rPr>
              <a:t>ields with an </a:t>
            </a:r>
            <a:r>
              <a:rPr lang="en-GB" sz="1200" b="1">
                <a:solidFill>
                  <a:srgbClr val="000000"/>
                </a:solidFill>
                <a:effectLst/>
                <a:latin typeface="Calibri" panose="020F0502020204030204" pitchFamily="34" charset="0"/>
                <a:cs typeface="Calibri" panose="020F0502020204030204" pitchFamily="34" charset="0"/>
              </a:rPr>
              <a:t>arrow</a:t>
            </a:r>
            <a:r>
              <a:rPr lang="en-GB" sz="1200">
                <a:solidFill>
                  <a:srgbClr val="000000"/>
                </a:solidFill>
                <a:effectLst/>
                <a:latin typeface="Calibri" panose="020F0502020204030204" pitchFamily="34" charset="0"/>
                <a:cs typeface="Calibri" panose="020F0502020204030204" pitchFamily="34" charset="0"/>
              </a:rPr>
              <a:t> displays a </a:t>
            </a:r>
            <a:r>
              <a:rPr lang="pl-PL" sz="1200">
                <a:solidFill>
                  <a:srgbClr val="000000"/>
                </a:solidFill>
                <a:effectLst/>
                <a:latin typeface="Calibri" panose="020F0502020204030204" pitchFamily="34" charset="0"/>
                <a:cs typeface="Calibri" panose="020F0502020204030204" pitchFamily="34" charset="0"/>
              </a:rPr>
              <a:t>dropdown list</a:t>
            </a:r>
            <a:r>
              <a:rPr lang="en-GB" sz="1200">
                <a:solidFill>
                  <a:srgbClr val="000000"/>
                </a:solidFill>
                <a:effectLst/>
                <a:latin typeface="Calibri" panose="020F0502020204030204" pitchFamily="34" charset="0"/>
                <a:cs typeface="Calibri" panose="020F0502020204030204" pitchFamily="34" charset="0"/>
              </a:rPr>
              <a:t>, </a:t>
            </a:r>
            <a:r>
              <a:rPr lang="en-US" sz="1200">
                <a:solidFill>
                  <a:srgbClr val="000000"/>
                </a:solidFill>
                <a:effectLst/>
                <a:latin typeface="Calibri" panose="020F0502020204030204" pitchFamily="34" charset="0"/>
                <a:cs typeface="Calibri" panose="020F0502020204030204" pitchFamily="34" charset="0"/>
              </a:rPr>
              <a:t>allowing you to select the preferred option, </a:t>
            </a:r>
            <a:r>
              <a:rPr lang="en-GB" sz="1200">
                <a:solidFill>
                  <a:srgbClr val="000000"/>
                </a:solidFill>
                <a:effectLst/>
                <a:latin typeface="Calibri" panose="020F0502020204030204" pitchFamily="34" charset="0"/>
                <a:cs typeface="Calibri" panose="020F0502020204030204" pitchFamily="34" charset="0"/>
              </a:rPr>
              <a:t>e.g., </a:t>
            </a:r>
            <a:r>
              <a:rPr lang="en-GB" sz="1200" b="1">
                <a:solidFill>
                  <a:srgbClr val="000000"/>
                </a:solidFill>
                <a:latin typeface="Calibri" panose="020F0502020204030204" pitchFamily="34" charset="0"/>
                <a:cs typeface="Calibri" panose="020F0502020204030204" pitchFamily="34" charset="0"/>
              </a:rPr>
              <a:t>Therapeutic Area</a:t>
            </a:r>
            <a:r>
              <a:rPr lang="en-GB" sz="1200">
                <a:solidFill>
                  <a:srgbClr val="000000"/>
                </a:solidFill>
                <a:latin typeface="Calibri" panose="020F0502020204030204" pitchFamily="34" charset="0"/>
                <a:cs typeface="Calibri" panose="020F0502020204030204" pitchFamily="34" charset="0"/>
              </a:rPr>
              <a:t> or</a:t>
            </a:r>
            <a:r>
              <a:rPr lang="en-GB" sz="1200" b="1">
                <a:solidFill>
                  <a:srgbClr val="000000"/>
                </a:solidFill>
                <a:latin typeface="Calibri" panose="020F0502020204030204" pitchFamily="34" charset="0"/>
                <a:cs typeface="Calibri" panose="020F0502020204030204" pitchFamily="34" charset="0"/>
              </a:rPr>
              <a:t> Type of Support.</a:t>
            </a:r>
            <a:endParaRPr lang="pl-PL" sz="1200" b="1">
              <a:solidFill>
                <a:srgbClr val="000000"/>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CF9689DC-59A2-7854-2FC8-B291EF3D2451}"/>
              </a:ext>
            </a:extLst>
          </p:cNvPr>
          <p:cNvPicPr>
            <a:picLocks noChangeAspect="1"/>
          </p:cNvPicPr>
          <p:nvPr/>
        </p:nvPicPr>
        <p:blipFill>
          <a:blip r:embed="rId2"/>
          <a:srcRect/>
          <a:stretch/>
        </p:blipFill>
        <p:spPr>
          <a:xfrm>
            <a:off x="7176548" y="3758035"/>
            <a:ext cx="4611600" cy="2393478"/>
          </a:xfrm>
          <a:prstGeom prst="rect">
            <a:avLst/>
          </a:prstGeom>
          <a:ln w="12700">
            <a:solidFill>
              <a:schemeClr val="accent2"/>
            </a:solidFill>
          </a:ln>
        </p:spPr>
      </p:pic>
      <p:grpSp>
        <p:nvGrpSpPr>
          <p:cNvPr id="8" name="Group 7">
            <a:extLst>
              <a:ext uri="{FF2B5EF4-FFF2-40B4-BE49-F238E27FC236}">
                <a16:creationId xmlns:a16="http://schemas.microsoft.com/office/drawing/2014/main" id="{C99715CD-58F1-2EC5-55A1-33618C0F082F}"/>
              </a:ext>
            </a:extLst>
          </p:cNvPr>
          <p:cNvGrpSpPr/>
          <p:nvPr/>
        </p:nvGrpSpPr>
        <p:grpSpPr>
          <a:xfrm>
            <a:off x="8743233" y="2258874"/>
            <a:ext cx="1949215" cy="1489742"/>
            <a:chOff x="7934554" y="4802268"/>
            <a:chExt cx="1949215" cy="1489742"/>
          </a:xfrm>
        </p:grpSpPr>
        <p:pic>
          <p:nvPicPr>
            <p:cNvPr id="44" name="Picture 43">
              <a:extLst>
                <a:ext uri="{FF2B5EF4-FFF2-40B4-BE49-F238E27FC236}">
                  <a16:creationId xmlns:a16="http://schemas.microsoft.com/office/drawing/2014/main" id="{4AFDBEF1-17BC-68D6-F314-2F2DA1134C62}"/>
                </a:ext>
              </a:extLst>
            </p:cNvPr>
            <p:cNvPicPr>
              <a:picLocks noChangeAspect="1"/>
            </p:cNvPicPr>
            <p:nvPr/>
          </p:nvPicPr>
          <p:blipFill>
            <a:blip r:embed="rId3"/>
            <a:stretch>
              <a:fillRect/>
            </a:stretch>
          </p:blipFill>
          <p:spPr>
            <a:xfrm>
              <a:off x="7934554" y="4842247"/>
              <a:ext cx="1811199" cy="1449763"/>
            </a:xfrm>
            <a:prstGeom prst="rect">
              <a:avLst/>
            </a:prstGeom>
            <a:ln w="25400">
              <a:solidFill>
                <a:schemeClr val="accent2"/>
              </a:solidFill>
            </a:ln>
          </p:spPr>
        </p:pic>
        <p:pic>
          <p:nvPicPr>
            <p:cNvPr id="46" name="Picture 45">
              <a:extLst>
                <a:ext uri="{FF2B5EF4-FFF2-40B4-BE49-F238E27FC236}">
                  <a16:creationId xmlns:a16="http://schemas.microsoft.com/office/drawing/2014/main" id="{4414933E-8491-F48E-C6A7-D60B42D9473C}"/>
                </a:ext>
              </a:extLst>
            </p:cNvPr>
            <p:cNvPicPr>
              <a:picLocks noChangeAspect="1"/>
            </p:cNvPicPr>
            <p:nvPr/>
          </p:nvPicPr>
          <p:blipFill>
            <a:blip r:embed="rId4"/>
            <a:stretch>
              <a:fillRect/>
            </a:stretch>
          </p:blipFill>
          <p:spPr>
            <a:xfrm>
              <a:off x="9607738" y="4802268"/>
              <a:ext cx="276031" cy="249318"/>
            </a:xfrm>
            <a:prstGeom prst="rect">
              <a:avLst/>
            </a:prstGeom>
            <a:ln w="25400">
              <a:solidFill>
                <a:schemeClr val="accent2"/>
              </a:solidFill>
            </a:ln>
          </p:spPr>
        </p:pic>
      </p:grpSp>
      <p:pic>
        <p:nvPicPr>
          <p:cNvPr id="51" name="Picture 50">
            <a:extLst>
              <a:ext uri="{FF2B5EF4-FFF2-40B4-BE49-F238E27FC236}">
                <a16:creationId xmlns:a16="http://schemas.microsoft.com/office/drawing/2014/main" id="{D7616558-16CA-CC2B-7798-6EA846580806}"/>
              </a:ext>
            </a:extLst>
          </p:cNvPr>
          <p:cNvPicPr>
            <a:picLocks noChangeAspect="1"/>
          </p:cNvPicPr>
          <p:nvPr/>
        </p:nvPicPr>
        <p:blipFill>
          <a:blip r:embed="rId5"/>
          <a:stretch>
            <a:fillRect/>
          </a:stretch>
        </p:blipFill>
        <p:spPr>
          <a:xfrm>
            <a:off x="9551333" y="5016202"/>
            <a:ext cx="299223" cy="271171"/>
          </a:xfrm>
          <a:prstGeom prst="rect">
            <a:avLst/>
          </a:prstGeom>
          <a:ln w="25400">
            <a:solidFill>
              <a:schemeClr val="accent2">
                <a:alpha val="93000"/>
              </a:schemeClr>
            </a:solidFill>
          </a:ln>
        </p:spPr>
      </p:pic>
      <p:cxnSp>
        <p:nvCxnSpPr>
          <p:cNvPr id="6" name="Connector: Elbow 5">
            <a:extLst>
              <a:ext uri="{FF2B5EF4-FFF2-40B4-BE49-F238E27FC236}">
                <a16:creationId xmlns:a16="http://schemas.microsoft.com/office/drawing/2014/main" id="{CF390454-635D-7C9A-D2C6-F0270FA49ABD}"/>
              </a:ext>
            </a:extLst>
          </p:cNvPr>
          <p:cNvCxnSpPr>
            <a:cxnSpLocks/>
            <a:stCxn id="49" idx="3"/>
            <a:endCxn id="51" idx="1"/>
          </p:cNvCxnSpPr>
          <p:nvPr/>
        </p:nvCxnSpPr>
        <p:spPr>
          <a:xfrm>
            <a:off x="4835782" y="3362301"/>
            <a:ext cx="4715551" cy="1789487"/>
          </a:xfrm>
          <a:prstGeom prst="bentConnector3">
            <a:avLst>
              <a:gd name="adj1" fmla="val 46083"/>
            </a:avLst>
          </a:prstGeom>
          <a:noFill/>
          <a:ln w="19050" cap="flat" cmpd="sng" algn="ctr">
            <a:solidFill>
              <a:schemeClr val="accent2"/>
            </a:solidFill>
            <a:prstDash val="dash"/>
            <a:tailEnd type="triangle"/>
          </a:ln>
          <a:effectLst/>
        </p:spPr>
      </p:cxnSp>
      <p:cxnSp>
        <p:nvCxnSpPr>
          <p:cNvPr id="3" name="Connector: Elbow 2">
            <a:extLst>
              <a:ext uri="{FF2B5EF4-FFF2-40B4-BE49-F238E27FC236}">
                <a16:creationId xmlns:a16="http://schemas.microsoft.com/office/drawing/2014/main" id="{BA4860C0-3919-C5E6-2DFA-B0030956018E}"/>
              </a:ext>
            </a:extLst>
          </p:cNvPr>
          <p:cNvCxnSpPr>
            <a:cxnSpLocks/>
            <a:stCxn id="26" idx="3"/>
          </p:cNvCxnSpPr>
          <p:nvPr/>
        </p:nvCxnSpPr>
        <p:spPr>
          <a:xfrm>
            <a:off x="4835782" y="1999437"/>
            <a:ext cx="3907451" cy="384500"/>
          </a:xfrm>
          <a:prstGeom prst="bentConnector3">
            <a:avLst>
              <a:gd name="adj1" fmla="val 50000"/>
            </a:avLst>
          </a:prstGeom>
          <a:noFill/>
          <a:ln w="19050" cap="flat" cmpd="sng" algn="ctr">
            <a:solidFill>
              <a:srgbClr val="F0AB00"/>
            </a:solidFill>
            <a:prstDash val="dash"/>
            <a:tailEnd type="triangle"/>
          </a:ln>
          <a:effectLst/>
        </p:spPr>
      </p:cxnSp>
      <p:sp>
        <p:nvSpPr>
          <p:cNvPr id="49" name="Rounded Rectangle 4">
            <a:extLst>
              <a:ext uri="{FF2B5EF4-FFF2-40B4-BE49-F238E27FC236}">
                <a16:creationId xmlns:a16="http://schemas.microsoft.com/office/drawing/2014/main" id="{7E2756F0-6E91-9246-2C21-AD3551C0A101}"/>
              </a:ext>
            </a:extLst>
          </p:cNvPr>
          <p:cNvSpPr/>
          <p:nvPr/>
        </p:nvSpPr>
        <p:spPr>
          <a:xfrm>
            <a:off x="605782" y="2987403"/>
            <a:ext cx="4230000" cy="749796"/>
          </a:xfrm>
          <a:prstGeom prst="roundRect">
            <a:avLst>
              <a:gd name="adj" fmla="val 0"/>
            </a:avLst>
          </a:prstGeom>
          <a:solidFill>
            <a:srgbClr val="F8D580"/>
          </a:solidFill>
          <a:ln w="19050" cap="flat" cmpd="sng" algn="ctr">
            <a:solidFill>
              <a:schemeClr val="accent2"/>
            </a:solidFill>
            <a:prstDash val="solid"/>
          </a:ln>
          <a:effectLst/>
        </p:spPr>
        <p:txBody>
          <a:bodyPr lIns="288000" rIns="288000" rtlCol="0" anchor="ctr">
            <a:noAutofit/>
          </a:bodyPr>
          <a:lstStyle/>
          <a:p>
            <a:pPr algn="ctr"/>
            <a:r>
              <a:rPr lang="en-GB" sz="1200">
                <a:solidFill>
                  <a:srgbClr val="000000"/>
                </a:solidFill>
                <a:effectLst/>
                <a:latin typeface="Calibri" panose="020F0502020204030204" pitchFamily="34" charset="0"/>
                <a:cs typeface="Calibri" panose="020F0502020204030204" pitchFamily="34" charset="0"/>
              </a:rPr>
              <a:t>In certain fields, e.g., </a:t>
            </a:r>
            <a:r>
              <a:rPr lang="en-GB" sz="1200" b="1">
                <a:solidFill>
                  <a:srgbClr val="000000"/>
                </a:solidFill>
                <a:effectLst/>
                <a:latin typeface="Calibri" panose="020F0502020204030204" pitchFamily="34" charset="0"/>
                <a:cs typeface="Calibri" panose="020F0502020204030204" pitchFamily="34" charset="0"/>
              </a:rPr>
              <a:t>Primary</a:t>
            </a:r>
            <a:r>
              <a:rPr lang="en-GB" sz="1200">
                <a:solidFill>
                  <a:srgbClr val="000000"/>
                </a:solidFill>
                <a:effectLst/>
                <a:latin typeface="Calibri" panose="020F0502020204030204" pitchFamily="34" charset="0"/>
                <a:cs typeface="Calibri" panose="020F0502020204030204" pitchFamily="34" charset="0"/>
              </a:rPr>
              <a:t> </a:t>
            </a:r>
            <a:r>
              <a:rPr lang="en-GB" sz="1200" b="1">
                <a:solidFill>
                  <a:srgbClr val="000000"/>
                </a:solidFill>
                <a:effectLst/>
                <a:latin typeface="Calibri" panose="020F0502020204030204" pitchFamily="34" charset="0"/>
                <a:cs typeface="Calibri" panose="020F0502020204030204" pitchFamily="34" charset="0"/>
              </a:rPr>
              <a:t>Product</a:t>
            </a:r>
            <a:r>
              <a:rPr lang="en-GB" sz="1200">
                <a:solidFill>
                  <a:srgbClr val="000000"/>
                </a:solidFill>
                <a:effectLst/>
                <a:latin typeface="Calibri" panose="020F0502020204030204" pitchFamily="34" charset="0"/>
                <a:cs typeface="Calibri" panose="020F0502020204030204" pitchFamily="34" charset="0"/>
              </a:rPr>
              <a:t>, there is a </a:t>
            </a:r>
            <a:r>
              <a:rPr lang="en-GB" sz="1200" b="1">
                <a:solidFill>
                  <a:srgbClr val="000000"/>
                </a:solidFill>
                <a:effectLst/>
                <a:latin typeface="Calibri" panose="020F0502020204030204" pitchFamily="34" charset="0"/>
                <a:cs typeface="Calibri" panose="020F0502020204030204" pitchFamily="34" charset="0"/>
              </a:rPr>
              <a:t>binoculars icon. </a:t>
            </a:r>
            <a:r>
              <a:rPr lang="en-GB" sz="1200">
                <a:solidFill>
                  <a:srgbClr val="000000"/>
                </a:solidFill>
                <a:effectLst/>
                <a:latin typeface="Calibri" panose="020F0502020204030204" pitchFamily="34" charset="0"/>
                <a:cs typeface="Calibri" panose="020F0502020204030204" pitchFamily="34" charset="0"/>
              </a:rPr>
              <a:t>Clicking the icon will cause </a:t>
            </a:r>
            <a:r>
              <a:rPr lang="en-GB" sz="1200" b="1">
                <a:solidFill>
                  <a:srgbClr val="000000"/>
                </a:solidFill>
                <a:effectLst/>
                <a:latin typeface="Calibri" panose="020F0502020204030204" pitchFamily="34" charset="0"/>
                <a:cs typeface="Calibri" panose="020F0502020204030204" pitchFamily="34" charset="0"/>
              </a:rPr>
              <a:t>a pop-up Search box</a:t>
            </a:r>
            <a:r>
              <a:rPr lang="en-GB" sz="1200">
                <a:solidFill>
                  <a:srgbClr val="000000"/>
                </a:solidFill>
                <a:effectLst/>
                <a:latin typeface="Calibri" panose="020F0502020204030204" pitchFamily="34" charset="0"/>
                <a:cs typeface="Calibri" panose="020F0502020204030204" pitchFamily="34" charset="0"/>
              </a:rPr>
              <a:t> to appear, providing more options to complete the field. </a:t>
            </a:r>
            <a:endParaRPr lang="pl-PL" sz="1200" b="1">
              <a:solidFill>
                <a:srgbClr val="000000"/>
              </a:solidFill>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B603CE1D-0BEC-6B0D-1594-B25D095ED0D2}"/>
              </a:ext>
            </a:extLst>
          </p:cNvPr>
          <p:cNvGrpSpPr/>
          <p:nvPr/>
        </p:nvGrpSpPr>
        <p:grpSpPr>
          <a:xfrm>
            <a:off x="403852" y="4723201"/>
            <a:ext cx="3907981" cy="972120"/>
            <a:chOff x="203993" y="1311594"/>
            <a:chExt cx="3907981" cy="972120"/>
          </a:xfrm>
        </p:grpSpPr>
        <p:sp>
          <p:nvSpPr>
            <p:cNvPr id="22" name="Rounded Rectangle 4">
              <a:extLst>
                <a:ext uri="{FF2B5EF4-FFF2-40B4-BE49-F238E27FC236}">
                  <a16:creationId xmlns:a16="http://schemas.microsoft.com/office/drawing/2014/main" id="{54654239-5C2E-BCD0-D179-7A609AC243B5}"/>
                </a:ext>
              </a:extLst>
            </p:cNvPr>
            <p:cNvSpPr/>
            <p:nvPr/>
          </p:nvSpPr>
          <p:spPr>
            <a:xfrm>
              <a:off x="502198" y="1613559"/>
              <a:ext cx="3609776" cy="670155"/>
            </a:xfrm>
            <a:prstGeom prst="roundRect">
              <a:avLst>
                <a:gd name="adj" fmla="val 0"/>
              </a:avLst>
            </a:prstGeom>
            <a:solidFill>
              <a:schemeClr val="accent1"/>
            </a:solidFill>
            <a:ln w="19050" cap="flat" cmpd="sng" algn="ctr">
              <a:noFill/>
              <a:prstDash val="solid"/>
            </a:ln>
            <a:effectLst/>
          </p:spPr>
          <p:txBody>
            <a:bodyPr lIns="288000" tIns="45720" rIns="288000" bIns="45720" rtlCol="0" anchor="ctr">
              <a:normAutofit/>
            </a:bodyPr>
            <a:lstStyle/>
            <a:p>
              <a:pPr algn="ctr"/>
              <a:r>
                <a:rPr lang="en-GB" sz="1200" b="0" i="0">
                  <a:solidFill>
                    <a:schemeClr val="bg1"/>
                  </a:solidFill>
                  <a:effectLst/>
                  <a:latin typeface="Calibri" panose="020F0502020204030204" pitchFamily="34" charset="0"/>
                  <a:cs typeface="Calibri" panose="020F0502020204030204" pitchFamily="34" charset="0"/>
                </a:rPr>
                <a:t>Select an item and click </a:t>
              </a:r>
              <a:r>
                <a:rPr lang="en-GB" sz="1200" b="1" i="0">
                  <a:solidFill>
                    <a:schemeClr val="bg1"/>
                  </a:solidFill>
                  <a:effectLst/>
                  <a:latin typeface="Calibri" panose="020F0502020204030204" pitchFamily="34" charset="0"/>
                  <a:cs typeface="Calibri" panose="020F0502020204030204" pitchFamily="34" charset="0"/>
                </a:rPr>
                <a:t>Close </a:t>
              </a:r>
              <a:r>
                <a:rPr lang="en-GB" sz="1200" b="0" i="0">
                  <a:solidFill>
                    <a:schemeClr val="bg1"/>
                  </a:solidFill>
                  <a:effectLst/>
                  <a:latin typeface="Calibri" panose="020F0502020204030204" pitchFamily="34" charset="0"/>
                  <a:cs typeface="Calibri" panose="020F0502020204030204" pitchFamily="34" charset="0"/>
                </a:rPr>
                <a:t>to populate the field with the chosen item. Fill in the remaining fields and click </a:t>
              </a:r>
              <a:r>
                <a:rPr lang="en-GB" sz="1200" b="1" i="0">
                  <a:solidFill>
                    <a:schemeClr val="bg1"/>
                  </a:solidFill>
                  <a:effectLst/>
                  <a:latin typeface="Calibri" panose="020F0502020204030204" pitchFamily="34" charset="0"/>
                  <a:cs typeface="Calibri" panose="020F0502020204030204" pitchFamily="34" charset="0"/>
                </a:rPr>
                <a:t>Save</a:t>
              </a:r>
              <a:endParaRPr lang="pl-PL" sz="1200" b="1">
                <a:solidFill>
                  <a:schemeClr val="bg1"/>
                </a:solidFill>
                <a:latin typeface="Calibri" panose="020F0502020204030204" pitchFamily="34" charset="0"/>
                <a:cs typeface="Calibri" panose="020F0502020204030204" pitchFamily="34" charset="0"/>
              </a:endParaRPr>
            </a:p>
          </p:txBody>
        </p:sp>
        <p:grpSp>
          <p:nvGrpSpPr>
            <p:cNvPr id="27" name="Group 26">
              <a:extLst>
                <a:ext uri="{FF2B5EF4-FFF2-40B4-BE49-F238E27FC236}">
                  <a16:creationId xmlns:a16="http://schemas.microsoft.com/office/drawing/2014/main" id="{4147B969-A59C-3C8E-7246-D0B3B9BA8D39}"/>
                </a:ext>
              </a:extLst>
            </p:cNvPr>
            <p:cNvGrpSpPr/>
            <p:nvPr/>
          </p:nvGrpSpPr>
          <p:grpSpPr>
            <a:xfrm>
              <a:off x="203993" y="1311594"/>
              <a:ext cx="564172" cy="564172"/>
              <a:chOff x="242958" y="1359791"/>
              <a:chExt cx="564172" cy="564172"/>
            </a:xfrm>
          </p:grpSpPr>
          <p:sp>
            <p:nvSpPr>
              <p:cNvPr id="29" name="Oval 28">
                <a:extLst>
                  <a:ext uri="{FF2B5EF4-FFF2-40B4-BE49-F238E27FC236}">
                    <a16:creationId xmlns:a16="http://schemas.microsoft.com/office/drawing/2014/main" id="{5B899459-6B79-A16F-F6D7-F388F6AC8CEE}"/>
                  </a:ext>
                </a:extLst>
              </p:cNvPr>
              <p:cNvSpPr/>
              <p:nvPr/>
            </p:nvSpPr>
            <p:spPr>
              <a:xfrm>
                <a:off x="242958" y="1359791"/>
                <a:ext cx="564172" cy="564172"/>
              </a:xfrm>
              <a:prstGeom prst="ellipse">
                <a:avLst/>
              </a:prstGeom>
              <a:solidFill>
                <a:srgbClr val="FFFFFF"/>
              </a:solidFill>
              <a:ln w="12700" cap="flat" cmpd="sng" algn="ctr">
                <a:solidFill>
                  <a:schemeClr val="accent1"/>
                </a:solidFill>
                <a:prstDash val="solid"/>
              </a:ln>
              <a:effectLst/>
            </p:spPr>
            <p:txBody>
              <a:bodyPr wrap="none" t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pl-PL" sz="2800" b="1" i="0" u="none" strike="noStrike" kern="0" cap="none" spc="0" normalizeH="0" baseline="0" noProof="0">
                  <a:ln>
                    <a:noFill/>
                  </a:ln>
                  <a:solidFill>
                    <a:srgbClr val="3F4444"/>
                  </a:solidFill>
                  <a:effectLst/>
                  <a:uLnTx/>
                  <a:uFillTx/>
                  <a:latin typeface="Arial"/>
                  <a:ea typeface="+mn-ea"/>
                  <a:cs typeface="Calibri" panose="020F0502020204030204" pitchFamily="34" charset="0"/>
                </a:endParaRPr>
              </a:p>
            </p:txBody>
          </p:sp>
          <p:pic>
            <p:nvPicPr>
              <p:cNvPr id="30" name="Picture 29">
                <a:extLst>
                  <a:ext uri="{FF2B5EF4-FFF2-40B4-BE49-F238E27FC236}">
                    <a16:creationId xmlns:a16="http://schemas.microsoft.com/office/drawing/2014/main" id="{0628AEAB-931B-6B72-2128-917FB72208A2}"/>
                  </a:ext>
                </a:extLst>
              </p:cNvPr>
              <p:cNvPicPr>
                <a:picLocks noChangeAspect="1"/>
              </p:cNvPicPr>
              <p:nvPr/>
            </p:nvPicPr>
            <p:blipFill>
              <a:blip r:embed="rId6"/>
              <a:stretch>
                <a:fillRect/>
              </a:stretch>
            </p:blipFill>
            <p:spPr>
              <a:xfrm>
                <a:off x="338078" y="1444061"/>
                <a:ext cx="386840" cy="395632"/>
              </a:xfrm>
              <a:prstGeom prst="rect">
                <a:avLst/>
              </a:prstGeom>
            </p:spPr>
          </p:pic>
        </p:grpSp>
      </p:grpSp>
      <p:cxnSp>
        <p:nvCxnSpPr>
          <p:cNvPr id="47" name="Connector: Elbow 46">
            <a:extLst>
              <a:ext uri="{FF2B5EF4-FFF2-40B4-BE49-F238E27FC236}">
                <a16:creationId xmlns:a16="http://schemas.microsoft.com/office/drawing/2014/main" id="{E3E423BF-4373-1A19-F894-4E8619648EDB}"/>
              </a:ext>
            </a:extLst>
          </p:cNvPr>
          <p:cNvCxnSpPr>
            <a:cxnSpLocks/>
            <a:stCxn id="22" idx="3"/>
            <a:endCxn id="56" idx="2"/>
          </p:cNvCxnSpPr>
          <p:nvPr/>
        </p:nvCxnSpPr>
        <p:spPr>
          <a:xfrm flipV="1">
            <a:off x="4311833" y="4285781"/>
            <a:ext cx="7173004" cy="1074463"/>
          </a:xfrm>
          <a:prstGeom prst="bentConnector2">
            <a:avLst/>
          </a:prstGeom>
          <a:noFill/>
          <a:ln w="19050" cap="flat" cmpd="sng" algn="ctr">
            <a:solidFill>
              <a:schemeClr val="accent1"/>
            </a:solidFill>
            <a:prstDash val="dash"/>
            <a:tailEnd type="triangle"/>
          </a:ln>
          <a:effectLst/>
        </p:spPr>
      </p:cxnSp>
      <p:pic>
        <p:nvPicPr>
          <p:cNvPr id="56" name="Picture 55" descr="A blue rectangle with white text&#10;&#10;Description automatically generated">
            <a:extLst>
              <a:ext uri="{FF2B5EF4-FFF2-40B4-BE49-F238E27FC236}">
                <a16:creationId xmlns:a16="http://schemas.microsoft.com/office/drawing/2014/main" id="{5B3D5316-EA21-FBF7-0345-4B545C04A4C1}"/>
              </a:ext>
            </a:extLst>
          </p:cNvPr>
          <p:cNvPicPr>
            <a:picLocks noChangeAspect="1"/>
          </p:cNvPicPr>
          <p:nvPr/>
        </p:nvPicPr>
        <p:blipFill>
          <a:blip r:embed="rId7"/>
          <a:stretch>
            <a:fillRect/>
          </a:stretch>
        </p:blipFill>
        <p:spPr>
          <a:xfrm>
            <a:off x="11181525" y="3985358"/>
            <a:ext cx="606623" cy="300423"/>
          </a:xfrm>
          <a:prstGeom prst="rect">
            <a:avLst/>
          </a:prstGeom>
          <a:solidFill>
            <a:schemeClr val="accent2"/>
          </a:solidFill>
          <a:ln w="25400">
            <a:solidFill>
              <a:schemeClr val="accent2"/>
            </a:solidFill>
          </a:ln>
        </p:spPr>
      </p:pic>
      <p:grpSp>
        <p:nvGrpSpPr>
          <p:cNvPr id="40" name="Group 39">
            <a:extLst>
              <a:ext uri="{FF2B5EF4-FFF2-40B4-BE49-F238E27FC236}">
                <a16:creationId xmlns:a16="http://schemas.microsoft.com/office/drawing/2014/main" id="{4BDFFB17-923F-9EE9-DA93-60C7FE9D5CA1}"/>
              </a:ext>
            </a:extLst>
          </p:cNvPr>
          <p:cNvGrpSpPr/>
          <p:nvPr/>
        </p:nvGrpSpPr>
        <p:grpSpPr>
          <a:xfrm>
            <a:off x="4568290" y="4414439"/>
            <a:ext cx="2346283" cy="1966437"/>
            <a:chOff x="4593639" y="3748616"/>
            <a:chExt cx="2346283" cy="1966437"/>
          </a:xfrm>
        </p:grpSpPr>
        <p:pic>
          <p:nvPicPr>
            <p:cNvPr id="38" name="Picture 37">
              <a:extLst>
                <a:ext uri="{FF2B5EF4-FFF2-40B4-BE49-F238E27FC236}">
                  <a16:creationId xmlns:a16="http://schemas.microsoft.com/office/drawing/2014/main" id="{664B9F6D-E636-EE4C-1FEB-6A0B2D5AE4DA}"/>
                </a:ext>
              </a:extLst>
            </p:cNvPr>
            <p:cNvPicPr>
              <a:picLocks noChangeAspect="1"/>
            </p:cNvPicPr>
            <p:nvPr/>
          </p:nvPicPr>
          <p:blipFill>
            <a:blip r:embed="rId8"/>
            <a:stretch>
              <a:fillRect/>
            </a:stretch>
          </p:blipFill>
          <p:spPr>
            <a:xfrm>
              <a:off x="4593639" y="3748616"/>
              <a:ext cx="2245716" cy="1861470"/>
            </a:xfrm>
            <a:prstGeom prst="rect">
              <a:avLst/>
            </a:prstGeom>
            <a:ln w="12700">
              <a:solidFill>
                <a:schemeClr val="accent2"/>
              </a:solidFill>
            </a:ln>
          </p:spPr>
        </p:pic>
        <p:pic>
          <p:nvPicPr>
            <p:cNvPr id="127" name="Picture 126">
              <a:extLst>
                <a:ext uri="{FF2B5EF4-FFF2-40B4-BE49-F238E27FC236}">
                  <a16:creationId xmlns:a16="http://schemas.microsoft.com/office/drawing/2014/main" id="{D26ABAE8-EA09-3427-FED2-2D78000EA0E4}"/>
                </a:ext>
              </a:extLst>
            </p:cNvPr>
            <p:cNvPicPr>
              <a:picLocks noChangeAspect="1"/>
            </p:cNvPicPr>
            <p:nvPr/>
          </p:nvPicPr>
          <p:blipFill>
            <a:blip r:embed="rId9"/>
            <a:stretch>
              <a:fillRect/>
            </a:stretch>
          </p:blipFill>
          <p:spPr>
            <a:xfrm>
              <a:off x="6406522" y="5429303"/>
              <a:ext cx="533400" cy="285750"/>
            </a:xfrm>
            <a:prstGeom prst="rect">
              <a:avLst/>
            </a:prstGeom>
            <a:ln w="25400">
              <a:solidFill>
                <a:schemeClr val="accent2"/>
              </a:solidFill>
            </a:ln>
          </p:spPr>
        </p:pic>
      </p:grpSp>
    </p:spTree>
    <p:extLst>
      <p:ext uri="{BB962C8B-B14F-4D97-AF65-F5344CB8AC3E}">
        <p14:creationId xmlns:p14="http://schemas.microsoft.com/office/powerpoint/2010/main" val="2129054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3CB2B9A8-549C-1650-8E78-B88B0FBE5564}"/>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3" name="Title 6">
            <a:extLst>
              <a:ext uri="{FF2B5EF4-FFF2-40B4-BE49-F238E27FC236}">
                <a16:creationId xmlns:a16="http://schemas.microsoft.com/office/drawing/2014/main" id="{B03332A7-38D2-5AB7-27F6-6F87B41FDEE7}"/>
              </a:ext>
            </a:extLst>
          </p:cNvPr>
          <p:cNvSpPr txBox="1">
            <a:spLocks/>
          </p:cNvSpPr>
          <p:nvPr/>
        </p:nvSpPr>
        <p:spPr>
          <a:xfrm>
            <a:off x="407987" y="404812"/>
            <a:ext cx="1152048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provide </a:t>
            </a:r>
            <a:r>
              <a:rPr kumimoji="0" lang="en-GB" sz="3000" b="0" i="0" u="none" strike="noStrike" kern="1200" cap="none" spc="0" normalizeH="0" baseline="0" noProof="0">
                <a:ln>
                  <a:noFill/>
                </a:ln>
                <a:solidFill>
                  <a:srgbClr val="3F4444"/>
                </a:solidFill>
                <a:effectLst/>
                <a:uLnTx/>
                <a:uFillTx/>
                <a:latin typeface="Calisto MT"/>
                <a:ea typeface="+mj-ea"/>
                <a:cs typeface="Calibri" panose="020F0502020204030204" pitchFamily="34" charset="0"/>
              </a:rPr>
              <a:t>a Project Status Update</a:t>
            </a:r>
            <a:endParaRPr kumimoji="0" lang="en-GB" sz="3000" b="0" i="0" u="none" strike="noStrike" kern="1200" cap="none" spc="0" normalizeH="0" baseline="0" noProof="0">
              <a:ln>
                <a:noFill/>
              </a:ln>
              <a:solidFill>
                <a:srgbClr val="3F4444"/>
              </a:solidFill>
              <a:effectLst/>
              <a:uLnTx/>
              <a:uFillTx/>
              <a:latin typeface="Calisto MT"/>
              <a:ea typeface="+mj-ea"/>
              <a:cs typeface="+mj-cs"/>
            </a:endParaRPr>
          </a:p>
        </p:txBody>
      </p:sp>
      <p:grpSp>
        <p:nvGrpSpPr>
          <p:cNvPr id="13" name="Group 12">
            <a:extLst>
              <a:ext uri="{FF2B5EF4-FFF2-40B4-BE49-F238E27FC236}">
                <a16:creationId xmlns:a16="http://schemas.microsoft.com/office/drawing/2014/main" id="{BD774DDC-FCA3-DC9C-3ECC-3A96A3AAB11E}"/>
              </a:ext>
            </a:extLst>
          </p:cNvPr>
          <p:cNvGrpSpPr/>
          <p:nvPr/>
        </p:nvGrpSpPr>
        <p:grpSpPr>
          <a:xfrm>
            <a:off x="407987" y="1736757"/>
            <a:ext cx="3520072" cy="994256"/>
            <a:chOff x="4314305" y="3009825"/>
            <a:chExt cx="2470786" cy="697884"/>
          </a:xfrm>
        </p:grpSpPr>
        <p:sp>
          <p:nvSpPr>
            <p:cNvPr id="14" name="Rounded Rectangle 4">
              <a:extLst>
                <a:ext uri="{FF2B5EF4-FFF2-40B4-BE49-F238E27FC236}">
                  <a16:creationId xmlns:a16="http://schemas.microsoft.com/office/drawing/2014/main" id="{530FE738-231D-194B-5CFF-A895511BAE8A}"/>
                </a:ext>
              </a:extLst>
            </p:cNvPr>
            <p:cNvSpPr/>
            <p:nvPr/>
          </p:nvSpPr>
          <p:spPr>
            <a:xfrm>
              <a:off x="4510892" y="3203260"/>
              <a:ext cx="2274199" cy="504449"/>
            </a:xfrm>
            <a:prstGeom prst="roundRect">
              <a:avLst>
                <a:gd name="adj" fmla="val 0"/>
              </a:avLst>
            </a:prstGeom>
            <a:solidFill>
              <a:schemeClr val="accent1"/>
            </a:solidFill>
            <a:ln w="6350" cap="flat" cmpd="sng" algn="ctr">
              <a:noFill/>
              <a:prstDash val="solid"/>
            </a:ln>
            <a:effectLst/>
          </p:spPr>
          <p:txBody>
            <a:bodyPr tIns="0" bIns="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Click the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workflow icon </a:t>
              </a:r>
              <a:r>
                <a:rPr kumimoji="0" lang="en-GB" sz="120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and s</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elect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Resubmit’ </a:t>
              </a:r>
              <a:r>
                <a:rPr kumimoji="0" lang="en-GB" sz="120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from the dropdown menu</a:t>
              </a:r>
              <a:endPar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 name="Oval 18">
              <a:extLst>
                <a:ext uri="{FF2B5EF4-FFF2-40B4-BE49-F238E27FC236}">
                  <a16:creationId xmlns:a16="http://schemas.microsoft.com/office/drawing/2014/main" id="{B3EC3F09-22D8-B1FB-B23D-B083983C1AA0}"/>
                </a:ext>
              </a:extLst>
            </p:cNvPr>
            <p:cNvSpPr/>
            <p:nvPr/>
          </p:nvSpPr>
          <p:spPr>
            <a:xfrm>
              <a:off x="4314305" y="3009825"/>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600" b="1" kern="0">
                  <a:solidFill>
                    <a:srgbClr val="3F4444"/>
                  </a:solidFill>
                  <a:latin typeface="Calibri"/>
                  <a:cs typeface="Calibri" panose="020F0502020204030204" pitchFamily="34" charset="0"/>
                </a:rPr>
                <a:t>38</a:t>
              </a:r>
              <a:endParaRPr kumimoji="0" lang="pl-PL" sz="26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sp>
        <p:nvSpPr>
          <p:cNvPr id="4" name="TextBox 3">
            <a:extLst>
              <a:ext uri="{FF2B5EF4-FFF2-40B4-BE49-F238E27FC236}">
                <a16:creationId xmlns:a16="http://schemas.microsoft.com/office/drawing/2014/main" id="{E621246A-6279-7A78-E766-0A1226D5E15A}"/>
              </a:ext>
            </a:extLst>
          </p:cNvPr>
          <p:cNvSpPr txBox="1"/>
          <p:nvPr/>
        </p:nvSpPr>
        <p:spPr>
          <a:xfrm>
            <a:off x="407987" y="934071"/>
            <a:ext cx="5616575" cy="369332"/>
          </a:xfrm>
          <a:prstGeom prst="rect">
            <a:avLst/>
          </a:prstGeom>
          <a:noFill/>
        </p:spPr>
        <p:txBody>
          <a:bodyPr wrap="square" lIns="72000" tIns="45720" rIns="3600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GB">
                <a:solidFill>
                  <a:srgbClr val="3F4444"/>
                </a:solidFill>
                <a:latin typeface="Calibri" panose="020F0502020204030204" pitchFamily="34" charset="0"/>
                <a:ea typeface="Calibri" panose="020F0502020204030204" pitchFamily="34" charset="0"/>
                <a:cs typeface="Calibri" panose="020F0502020204030204" pitchFamily="34" charset="0"/>
              </a:rPr>
              <a:t>PSU Resubmission</a:t>
            </a:r>
            <a:endParaRPr kumimoji="0" lang="en-GB" sz="1800" b="0" i="0" u="none" strike="noStrike" kern="120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0" name="Picture 39">
            <a:extLst>
              <a:ext uri="{FF2B5EF4-FFF2-40B4-BE49-F238E27FC236}">
                <a16:creationId xmlns:a16="http://schemas.microsoft.com/office/drawing/2014/main" id="{2E6DB48A-78E1-83E5-8EB8-C1492E4FE8A1}"/>
              </a:ext>
            </a:extLst>
          </p:cNvPr>
          <p:cNvPicPr>
            <a:picLocks noChangeAspect="1"/>
          </p:cNvPicPr>
          <p:nvPr/>
        </p:nvPicPr>
        <p:blipFill>
          <a:blip r:embed="rId3"/>
          <a:stretch>
            <a:fillRect/>
          </a:stretch>
        </p:blipFill>
        <p:spPr>
          <a:xfrm>
            <a:off x="6852013" y="1303403"/>
            <a:ext cx="4932000" cy="2377012"/>
          </a:xfrm>
          <a:prstGeom prst="rect">
            <a:avLst/>
          </a:prstGeom>
          <a:ln w="12700">
            <a:solidFill>
              <a:schemeClr val="accent2"/>
            </a:solidFill>
          </a:ln>
        </p:spPr>
      </p:pic>
      <p:pic>
        <p:nvPicPr>
          <p:cNvPr id="37" name="Picture 36">
            <a:extLst>
              <a:ext uri="{FF2B5EF4-FFF2-40B4-BE49-F238E27FC236}">
                <a16:creationId xmlns:a16="http://schemas.microsoft.com/office/drawing/2014/main" id="{221A288A-5D70-FF30-0662-0AC113C2A3F3}"/>
              </a:ext>
            </a:extLst>
          </p:cNvPr>
          <p:cNvPicPr>
            <a:picLocks noChangeAspect="1"/>
          </p:cNvPicPr>
          <p:nvPr/>
        </p:nvPicPr>
        <p:blipFill>
          <a:blip r:embed="rId4"/>
          <a:stretch>
            <a:fillRect/>
          </a:stretch>
        </p:blipFill>
        <p:spPr>
          <a:xfrm>
            <a:off x="9888687" y="1880274"/>
            <a:ext cx="1548289" cy="375343"/>
          </a:xfrm>
          <a:prstGeom prst="rect">
            <a:avLst/>
          </a:prstGeom>
        </p:spPr>
      </p:pic>
      <p:pic>
        <p:nvPicPr>
          <p:cNvPr id="38" name="Picture 37">
            <a:extLst>
              <a:ext uri="{FF2B5EF4-FFF2-40B4-BE49-F238E27FC236}">
                <a16:creationId xmlns:a16="http://schemas.microsoft.com/office/drawing/2014/main" id="{67C68F17-3120-D46F-3354-2B242CB80359}"/>
              </a:ext>
            </a:extLst>
          </p:cNvPr>
          <p:cNvPicPr>
            <a:picLocks noChangeAspect="1"/>
          </p:cNvPicPr>
          <p:nvPr/>
        </p:nvPicPr>
        <p:blipFill>
          <a:blip r:embed="rId5"/>
          <a:stretch>
            <a:fillRect/>
          </a:stretch>
        </p:blipFill>
        <p:spPr>
          <a:xfrm>
            <a:off x="11028132" y="1678746"/>
            <a:ext cx="409774" cy="201528"/>
          </a:xfrm>
          <a:prstGeom prst="rect">
            <a:avLst/>
          </a:prstGeom>
          <a:ln w="12700">
            <a:solidFill>
              <a:schemeClr val="accent2"/>
            </a:solidFill>
          </a:ln>
        </p:spPr>
      </p:pic>
      <p:cxnSp>
        <p:nvCxnSpPr>
          <p:cNvPr id="43" name="Connector: Elbow 42">
            <a:extLst>
              <a:ext uri="{FF2B5EF4-FFF2-40B4-BE49-F238E27FC236}">
                <a16:creationId xmlns:a16="http://schemas.microsoft.com/office/drawing/2014/main" id="{DED79AA6-346E-058D-9261-2477618C28A6}"/>
              </a:ext>
            </a:extLst>
          </p:cNvPr>
          <p:cNvCxnSpPr>
            <a:cxnSpLocks/>
            <a:stCxn id="14" idx="3"/>
          </p:cNvCxnSpPr>
          <p:nvPr/>
        </p:nvCxnSpPr>
        <p:spPr>
          <a:xfrm flipV="1">
            <a:off x="3928059" y="2067945"/>
            <a:ext cx="6016988" cy="303731"/>
          </a:xfrm>
          <a:prstGeom prst="bentConnector3">
            <a:avLst>
              <a:gd name="adj1" fmla="val 32777"/>
            </a:avLst>
          </a:prstGeom>
          <a:noFill/>
          <a:ln w="19050" cap="flat" cmpd="sng" algn="ctr">
            <a:solidFill>
              <a:schemeClr val="accent1"/>
            </a:solidFill>
            <a:prstDash val="dash"/>
            <a:tailEnd type="triangle"/>
          </a:ln>
          <a:effectLst/>
        </p:spPr>
      </p:cxnSp>
      <p:pic>
        <p:nvPicPr>
          <p:cNvPr id="17" name="Picture 16">
            <a:extLst>
              <a:ext uri="{FF2B5EF4-FFF2-40B4-BE49-F238E27FC236}">
                <a16:creationId xmlns:a16="http://schemas.microsoft.com/office/drawing/2014/main" id="{5AE8FA83-AA70-B706-19BA-5A467A641761}"/>
              </a:ext>
            </a:extLst>
          </p:cNvPr>
          <p:cNvPicPr>
            <a:picLocks noChangeAspect="1"/>
          </p:cNvPicPr>
          <p:nvPr/>
        </p:nvPicPr>
        <p:blipFill>
          <a:blip r:embed="rId6"/>
          <a:stretch>
            <a:fillRect/>
          </a:stretch>
        </p:blipFill>
        <p:spPr>
          <a:xfrm>
            <a:off x="6852013" y="3813657"/>
            <a:ext cx="4932000" cy="2404467"/>
          </a:xfrm>
          <a:prstGeom prst="rect">
            <a:avLst/>
          </a:prstGeom>
          <a:ln w="12700">
            <a:solidFill>
              <a:schemeClr val="accent2"/>
            </a:solidFill>
          </a:ln>
        </p:spPr>
      </p:pic>
      <p:grpSp>
        <p:nvGrpSpPr>
          <p:cNvPr id="28" name="Group 27">
            <a:extLst>
              <a:ext uri="{FF2B5EF4-FFF2-40B4-BE49-F238E27FC236}">
                <a16:creationId xmlns:a16="http://schemas.microsoft.com/office/drawing/2014/main" id="{4409BCFA-ABA3-316A-39AD-047DBACB3AC4}"/>
              </a:ext>
            </a:extLst>
          </p:cNvPr>
          <p:cNvGrpSpPr/>
          <p:nvPr/>
        </p:nvGrpSpPr>
        <p:grpSpPr>
          <a:xfrm>
            <a:off x="405973" y="4790107"/>
            <a:ext cx="3522086" cy="900776"/>
            <a:chOff x="431219" y="2495239"/>
            <a:chExt cx="3522086" cy="900776"/>
          </a:xfrm>
        </p:grpSpPr>
        <p:sp>
          <p:nvSpPr>
            <p:cNvPr id="18" name="Rounded Rectangle 4">
              <a:extLst>
                <a:ext uri="{FF2B5EF4-FFF2-40B4-BE49-F238E27FC236}">
                  <a16:creationId xmlns:a16="http://schemas.microsoft.com/office/drawing/2014/main" id="{F50FCDF5-F6B0-EEBB-0B5E-B2B67275FB8F}"/>
                </a:ext>
              </a:extLst>
            </p:cNvPr>
            <p:cNvSpPr/>
            <p:nvPr/>
          </p:nvSpPr>
          <p:spPr>
            <a:xfrm>
              <a:off x="713305" y="2797360"/>
              <a:ext cx="3240000" cy="598655"/>
            </a:xfrm>
            <a:prstGeom prst="roundRect">
              <a:avLst>
                <a:gd name="adj" fmla="val 0"/>
              </a:avLst>
            </a:prstGeom>
            <a:solidFill>
              <a:schemeClr val="accent1"/>
            </a:solidFill>
            <a:ln w="6350" cap="flat" cmpd="sng" algn="ctr">
              <a:noFill/>
              <a:prstDash val="solid"/>
            </a:ln>
            <a:effectLst/>
          </p:spPr>
          <p:txBody>
            <a:bodyPr lIns="91440" tIns="0" rIns="91440" bIns="0" rtlCol="0" anchor="ctr">
              <a:normAutofit/>
            </a:bodyPr>
            <a:lstStyle/>
            <a:p>
              <a:pPr algn="ctr" defTabSz="914378">
                <a:lnSpc>
                  <a:spcPts val="1400"/>
                </a:lnSpc>
                <a:buSzPts val="2400"/>
                <a:defRPr/>
              </a:pPr>
              <a:r>
                <a:rPr lang="en-GB" sz="1200" kern="0">
                  <a:solidFill>
                    <a:srgbClr val="FFFFFF"/>
                  </a:solidFill>
                  <a:latin typeface="Calibri"/>
                  <a:ea typeface="Calibri"/>
                  <a:cs typeface="Calibri"/>
                </a:rPr>
                <a:t>Click </a:t>
              </a:r>
              <a:r>
                <a:rPr lang="en-GB" sz="1200" b="1" kern="0">
                  <a:solidFill>
                    <a:srgbClr val="FFFFFF"/>
                  </a:solidFill>
                  <a:latin typeface="Calibri"/>
                  <a:ea typeface="Calibri" panose="020F0502020204030204" pitchFamily="34" charset="0"/>
                  <a:cs typeface="Calibri"/>
                </a:rPr>
                <a:t>Start </a:t>
              </a:r>
              <a:r>
                <a:rPr lang="en-GB" sz="1200" kern="0">
                  <a:solidFill>
                    <a:srgbClr val="FFFFFF"/>
                  </a:solidFill>
                  <a:latin typeface="Calibri"/>
                  <a:ea typeface="Calibri" panose="020F0502020204030204" pitchFamily="34" charset="0"/>
                  <a:cs typeface="Calibri"/>
                </a:rPr>
                <a:t>to proceed with PSU resubmission</a:t>
              </a:r>
              <a:endParaRPr lang="en-GB" sz="1200" i="0" u="none" strike="noStrike" kern="0" cap="none" spc="0" normalizeH="0" baseline="0" noProof="0">
                <a:ln>
                  <a:noFill/>
                </a:ln>
                <a:solidFill>
                  <a:srgbClr val="FFFFFF"/>
                </a:solidFill>
                <a:effectLst/>
                <a:uLnTx/>
                <a:uFillTx/>
                <a:latin typeface="Calibri"/>
                <a:ea typeface="Calibri" panose="020F0502020204030204" pitchFamily="34" charset="0"/>
                <a:cs typeface="Calibri" panose="020F0502020204030204" pitchFamily="34" charset="0"/>
              </a:endParaRPr>
            </a:p>
          </p:txBody>
        </p:sp>
        <p:sp>
          <p:nvSpPr>
            <p:cNvPr id="21" name="Oval 20">
              <a:extLst>
                <a:ext uri="{FF2B5EF4-FFF2-40B4-BE49-F238E27FC236}">
                  <a16:creationId xmlns:a16="http://schemas.microsoft.com/office/drawing/2014/main" id="{D577C7A2-D6B8-23C0-8875-9BD59F28672F}"/>
                </a:ext>
              </a:extLst>
            </p:cNvPr>
            <p:cNvSpPr/>
            <p:nvPr/>
          </p:nvSpPr>
          <p:spPr>
            <a:xfrm>
              <a:off x="431219" y="2495239"/>
              <a:ext cx="564172" cy="564171"/>
            </a:xfrm>
            <a:prstGeom prst="ellipse">
              <a:avLst/>
            </a:prstGeom>
            <a:solidFill>
              <a:srgbClr val="FFFFFF"/>
            </a:solidFill>
            <a:ln w="12700" cap="flat" cmpd="sng" algn="ctr">
              <a:solidFill>
                <a:schemeClr val="accent1"/>
              </a:solidFill>
              <a:prstDash val="solid"/>
            </a:ln>
            <a:effectLst/>
          </p:spPr>
          <p:txBody>
            <a:bodyPr wrap="none" lIns="72000" tIns="36000" rIns="7200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600" b="1" i="0" u="none" strike="noStrike" kern="0" cap="none" spc="0" normalizeH="0" baseline="0" noProof="0">
                  <a:ln>
                    <a:noFill/>
                  </a:ln>
                  <a:solidFill>
                    <a:srgbClr val="3F4444"/>
                  </a:solidFill>
                  <a:effectLst/>
                  <a:uLnTx/>
                  <a:uFillTx/>
                  <a:latin typeface="Calibri"/>
                  <a:ea typeface="+mn-ea"/>
                  <a:cs typeface="Calibri"/>
                </a:rPr>
                <a:t>39</a:t>
              </a:r>
              <a:endParaRPr kumimoji="0" lang="pl-PL" sz="26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pic>
        <p:nvPicPr>
          <p:cNvPr id="24" name="Picture 23">
            <a:extLst>
              <a:ext uri="{FF2B5EF4-FFF2-40B4-BE49-F238E27FC236}">
                <a16:creationId xmlns:a16="http://schemas.microsoft.com/office/drawing/2014/main" id="{FD77BD04-06BD-FEC9-C63C-0C611699BB85}"/>
              </a:ext>
            </a:extLst>
          </p:cNvPr>
          <p:cNvPicPr>
            <a:picLocks noChangeAspect="1"/>
          </p:cNvPicPr>
          <p:nvPr/>
        </p:nvPicPr>
        <p:blipFill>
          <a:blip r:embed="rId7"/>
          <a:stretch>
            <a:fillRect/>
          </a:stretch>
        </p:blipFill>
        <p:spPr>
          <a:xfrm>
            <a:off x="7622271" y="4479932"/>
            <a:ext cx="3305475" cy="1007427"/>
          </a:xfrm>
          <a:prstGeom prst="rect">
            <a:avLst/>
          </a:prstGeom>
        </p:spPr>
      </p:pic>
      <p:grpSp>
        <p:nvGrpSpPr>
          <p:cNvPr id="25" name="Group 24">
            <a:extLst>
              <a:ext uri="{FF2B5EF4-FFF2-40B4-BE49-F238E27FC236}">
                <a16:creationId xmlns:a16="http://schemas.microsoft.com/office/drawing/2014/main" id="{91313DC9-8B40-A03F-BE21-EA75BB87EBEA}"/>
              </a:ext>
            </a:extLst>
          </p:cNvPr>
          <p:cNvGrpSpPr/>
          <p:nvPr/>
        </p:nvGrpSpPr>
        <p:grpSpPr>
          <a:xfrm>
            <a:off x="10603417" y="5240495"/>
            <a:ext cx="466371" cy="328225"/>
            <a:chOff x="9707312" y="4511739"/>
            <a:chExt cx="466371" cy="328225"/>
          </a:xfrm>
        </p:grpSpPr>
        <p:sp>
          <p:nvSpPr>
            <p:cNvPr id="26" name="Rectangle 25">
              <a:extLst>
                <a:ext uri="{FF2B5EF4-FFF2-40B4-BE49-F238E27FC236}">
                  <a16:creationId xmlns:a16="http://schemas.microsoft.com/office/drawing/2014/main" id="{96F2D495-0EE8-193A-1B26-B87B4969F1BE}"/>
                </a:ext>
              </a:extLst>
            </p:cNvPr>
            <p:cNvSpPr/>
            <p:nvPr/>
          </p:nvSpPr>
          <p:spPr>
            <a:xfrm>
              <a:off x="9707312" y="4511739"/>
              <a:ext cx="466371" cy="328225"/>
            </a:xfrm>
            <a:prstGeom prst="rect">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10000"/>
            </a:bodyPr>
            <a:lstStyle/>
            <a:p>
              <a:pPr algn="ctr">
                <a:spcAft>
                  <a:spcPts val="600"/>
                </a:spcAft>
              </a:pPr>
              <a:endParaRPr lang="en-GB" err="1"/>
            </a:p>
          </p:txBody>
        </p:sp>
        <p:pic>
          <p:nvPicPr>
            <p:cNvPr id="27" name="Picture 26" descr="A blue sign with white text&#10;&#10;Description automatically generated">
              <a:extLst>
                <a:ext uri="{FF2B5EF4-FFF2-40B4-BE49-F238E27FC236}">
                  <a16:creationId xmlns:a16="http://schemas.microsoft.com/office/drawing/2014/main" id="{FF5AE250-E482-1A24-5410-9B7BD94EFB0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740266" y="4555608"/>
              <a:ext cx="405554" cy="271777"/>
            </a:xfrm>
            <a:prstGeom prst="rect">
              <a:avLst/>
            </a:prstGeom>
          </p:spPr>
        </p:pic>
      </p:grpSp>
      <p:sp>
        <p:nvSpPr>
          <p:cNvPr id="29" name="Rounded Rectangle 4">
            <a:extLst>
              <a:ext uri="{FF2B5EF4-FFF2-40B4-BE49-F238E27FC236}">
                <a16:creationId xmlns:a16="http://schemas.microsoft.com/office/drawing/2014/main" id="{C5CDBCC0-DD4E-A24F-8A57-8A90684A9985}"/>
              </a:ext>
            </a:extLst>
          </p:cNvPr>
          <p:cNvSpPr/>
          <p:nvPr/>
        </p:nvSpPr>
        <p:spPr>
          <a:xfrm>
            <a:off x="2488059" y="3442679"/>
            <a:ext cx="2880000" cy="598655"/>
          </a:xfrm>
          <a:prstGeom prst="roundRect">
            <a:avLst>
              <a:gd name="adj" fmla="val 0"/>
            </a:avLst>
          </a:prstGeom>
          <a:solidFill>
            <a:schemeClr val="tx1"/>
          </a:solidFill>
          <a:ln w="6350" cap="flat" cmpd="sng" algn="ctr">
            <a:noFill/>
            <a:prstDash val="solid"/>
          </a:ln>
          <a:effectLst/>
        </p:spPr>
        <p:txBody>
          <a:bodyPr lIns="216000" tIns="36000" rIns="21600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 pop-up box appears: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Start.</a:t>
            </a:r>
            <a:endParaRPr kumimoji="0" lang="en-US"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cxnSp>
        <p:nvCxnSpPr>
          <p:cNvPr id="22" name="Connector: Elbow 21">
            <a:extLst>
              <a:ext uri="{FF2B5EF4-FFF2-40B4-BE49-F238E27FC236}">
                <a16:creationId xmlns:a16="http://schemas.microsoft.com/office/drawing/2014/main" id="{91170C52-F351-66CD-AE96-2B67CD004741}"/>
              </a:ext>
            </a:extLst>
          </p:cNvPr>
          <p:cNvCxnSpPr>
            <a:cxnSpLocks/>
            <a:stCxn id="18" idx="3"/>
            <a:endCxn id="26" idx="1"/>
          </p:cNvCxnSpPr>
          <p:nvPr/>
        </p:nvCxnSpPr>
        <p:spPr>
          <a:xfrm>
            <a:off x="3928059" y="5391556"/>
            <a:ext cx="6675358" cy="13052"/>
          </a:xfrm>
          <a:prstGeom prst="bentConnector3">
            <a:avLst>
              <a:gd name="adj1" fmla="val 50000"/>
            </a:avLst>
          </a:prstGeom>
          <a:noFill/>
          <a:ln w="19050" cap="flat" cmpd="sng" algn="ctr">
            <a:solidFill>
              <a:schemeClr val="accent2"/>
            </a:solidFill>
            <a:prstDash val="dash"/>
            <a:tailEnd type="triangle"/>
          </a:ln>
          <a:effectLst/>
        </p:spPr>
      </p:cxnSp>
    </p:spTree>
    <p:extLst>
      <p:ext uri="{BB962C8B-B14F-4D97-AF65-F5344CB8AC3E}">
        <p14:creationId xmlns:p14="http://schemas.microsoft.com/office/powerpoint/2010/main" val="361790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B7AEA03-9BB8-B99F-6326-AC48DC52F8CA}"/>
              </a:ext>
            </a:extLst>
          </p:cNvPr>
          <p:cNvSpPr>
            <a:spLocks noGrp="1"/>
          </p:cNvSpPr>
          <p:nvPr>
            <p:ph type="sldNum" sz="quarter" idx="22"/>
          </p:nvPr>
        </p:nvSpPr>
        <p:spPr/>
        <p:txBody>
          <a:bodyPr/>
          <a:lstStyle/>
          <a:p>
            <a:fld id="{F8E47D07-9D1E-4FE9-B31A-2F5863681021}" type="slidenum">
              <a:rPr lang="en-GB" smtClean="0"/>
              <a:pPr/>
              <a:t>61</a:t>
            </a:fld>
            <a:endParaRPr lang="en-GB"/>
          </a:p>
        </p:txBody>
      </p:sp>
      <p:sp>
        <p:nvSpPr>
          <p:cNvPr id="18" name="Rounded Rectangle 4">
            <a:extLst>
              <a:ext uri="{FF2B5EF4-FFF2-40B4-BE49-F238E27FC236}">
                <a16:creationId xmlns:a16="http://schemas.microsoft.com/office/drawing/2014/main" id="{CDA619E1-7E4F-0C01-E0AE-00085E8AB951}"/>
              </a:ext>
            </a:extLst>
          </p:cNvPr>
          <p:cNvSpPr/>
          <p:nvPr/>
        </p:nvSpPr>
        <p:spPr>
          <a:xfrm>
            <a:off x="1919989" y="1576533"/>
            <a:ext cx="3420000" cy="816619"/>
          </a:xfrm>
          <a:prstGeom prst="roundRect">
            <a:avLst>
              <a:gd name="adj" fmla="val 0"/>
            </a:avLst>
          </a:prstGeom>
          <a:solidFill>
            <a:schemeClr val="tx1"/>
          </a:solidFill>
          <a:ln w="6350" cap="flat" cmpd="sng" algn="ctr">
            <a:noFill/>
            <a:prstDash val="solid"/>
          </a:ln>
          <a:effectLst/>
        </p:spPr>
        <p:txBody>
          <a:bodyPr lIns="180000" tIns="36000" rIns="180000" bIns="45720" rtlCol="0" anchor="ctr">
            <a:normAutofit/>
          </a:bodyPr>
          <a:lstStyle/>
          <a:p>
            <a:pPr algn="ctr" defTabSz="914378">
              <a:lnSpc>
                <a:spcPts val="1400"/>
              </a:lnSpc>
              <a:buSzPts val="2400"/>
              <a:defRPr/>
            </a:pPr>
            <a:r>
              <a:rPr lang="en-GB" sz="1200" kern="0">
                <a:solidFill>
                  <a:schemeClr val="bg1"/>
                </a:solidFill>
                <a:latin typeface="Calibri"/>
                <a:ea typeface="Calibri"/>
                <a:cs typeface="Calibri"/>
              </a:rPr>
              <a:t>Status of the PSU record goes back to </a:t>
            </a:r>
            <a:r>
              <a:rPr lang="en-GB" sz="1200" b="1" kern="0">
                <a:solidFill>
                  <a:schemeClr val="bg1"/>
                </a:solidFill>
                <a:latin typeface="Calibri"/>
                <a:ea typeface="Calibri"/>
                <a:cs typeface="Calibri"/>
              </a:rPr>
              <a:t>In Review</a:t>
            </a:r>
            <a:r>
              <a:rPr lang="en-GB" sz="1200" kern="0">
                <a:solidFill>
                  <a:schemeClr val="bg1"/>
                </a:solidFill>
                <a:latin typeface="Calibri"/>
                <a:ea typeface="Calibri"/>
                <a:cs typeface="Calibri"/>
              </a:rPr>
              <a:t>.</a:t>
            </a:r>
            <a:r>
              <a:rPr lang="en-GB" sz="1200" b="1" kern="0">
                <a:solidFill>
                  <a:schemeClr val="bg1"/>
                </a:solidFill>
                <a:latin typeface="Calibri"/>
                <a:ea typeface="Calibri"/>
                <a:cs typeface="Calibri"/>
              </a:rPr>
              <a:t> </a:t>
            </a:r>
            <a:r>
              <a:rPr lang="en-GB" sz="1200" kern="0">
                <a:solidFill>
                  <a:schemeClr val="bg1"/>
                </a:solidFill>
                <a:latin typeface="Calibri"/>
                <a:ea typeface="Calibri"/>
                <a:cs typeface="Calibri"/>
              </a:rPr>
              <a:t> </a:t>
            </a:r>
          </a:p>
          <a:p>
            <a:pPr algn="ctr" defTabSz="914378">
              <a:lnSpc>
                <a:spcPts val="1400"/>
              </a:lnSpc>
              <a:buSzPts val="2400"/>
              <a:defRPr/>
            </a:pPr>
            <a:r>
              <a:rPr lang="en-GB" sz="1200" kern="0">
                <a:solidFill>
                  <a:schemeClr val="bg1"/>
                </a:solidFill>
                <a:latin typeface="Calibri"/>
                <a:ea typeface="Calibri"/>
                <a:cs typeface="Calibri"/>
              </a:rPr>
              <a:t>If the Verdict is </a:t>
            </a:r>
            <a:r>
              <a:rPr lang="en-GB" sz="1200" b="1" kern="0">
                <a:solidFill>
                  <a:schemeClr val="bg1"/>
                </a:solidFill>
                <a:latin typeface="Calibri"/>
                <a:ea typeface="Calibri"/>
                <a:cs typeface="Calibri"/>
              </a:rPr>
              <a:t>Review and Resubmit</a:t>
            </a:r>
            <a:r>
              <a:rPr lang="en-GB" sz="1200" kern="0">
                <a:solidFill>
                  <a:schemeClr val="bg1"/>
                </a:solidFill>
                <a:latin typeface="Calibri"/>
                <a:ea typeface="Calibri"/>
                <a:cs typeface="Calibri"/>
              </a:rPr>
              <a:t>, repeat the steps 33 - 39.</a:t>
            </a:r>
            <a:endParaRPr lang="en-GB" sz="1200" b="0" i="0" u="none" strike="noStrike" kern="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Title 6">
            <a:extLst>
              <a:ext uri="{FF2B5EF4-FFF2-40B4-BE49-F238E27FC236}">
                <a16:creationId xmlns:a16="http://schemas.microsoft.com/office/drawing/2014/main" id="{B66189C8-C2E6-3817-B3FE-5AA6341019F0}"/>
              </a:ext>
            </a:extLst>
          </p:cNvPr>
          <p:cNvSpPr txBox="1">
            <a:spLocks noGrp="1"/>
          </p:cNvSpPr>
          <p:nvPr>
            <p:ph type="title"/>
          </p:nvPr>
        </p:nvSpPr>
        <p:spPr>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provide </a:t>
            </a:r>
            <a:r>
              <a:rPr kumimoji="0" lang="en-GB" sz="3000" b="0" i="0" u="none" strike="noStrike" kern="1200" cap="none" spc="0" normalizeH="0" baseline="0" noProof="0">
                <a:ln>
                  <a:noFill/>
                </a:ln>
                <a:solidFill>
                  <a:srgbClr val="3F4444"/>
                </a:solidFill>
                <a:effectLst/>
                <a:uLnTx/>
                <a:uFillTx/>
                <a:latin typeface="Calisto MT"/>
                <a:ea typeface="+mj-ea"/>
                <a:cs typeface="Calibri" panose="020F0502020204030204" pitchFamily="34" charset="0"/>
              </a:rPr>
              <a:t>a Project Status Update</a:t>
            </a:r>
            <a:endParaRPr kumimoji="0" lang="en-GB" sz="3000" b="0" i="0" u="none" strike="noStrike" kern="1200" cap="none" spc="0" normalizeH="0" baseline="0" noProof="0">
              <a:ln>
                <a:noFill/>
              </a:ln>
              <a:solidFill>
                <a:srgbClr val="3F4444"/>
              </a:solidFill>
              <a:effectLst/>
              <a:uLnTx/>
              <a:uFillTx/>
              <a:latin typeface="Calisto MT"/>
              <a:ea typeface="+mj-ea"/>
              <a:cs typeface="+mj-cs"/>
            </a:endParaRPr>
          </a:p>
        </p:txBody>
      </p:sp>
      <p:pic>
        <p:nvPicPr>
          <p:cNvPr id="26" name="Picture 25">
            <a:extLst>
              <a:ext uri="{FF2B5EF4-FFF2-40B4-BE49-F238E27FC236}">
                <a16:creationId xmlns:a16="http://schemas.microsoft.com/office/drawing/2014/main" id="{0BEFBFBD-ADF9-ED2A-AE8E-E9E3DD77E30C}"/>
              </a:ext>
            </a:extLst>
          </p:cNvPr>
          <p:cNvPicPr>
            <a:picLocks noChangeAspect="1"/>
          </p:cNvPicPr>
          <p:nvPr/>
        </p:nvPicPr>
        <p:blipFill>
          <a:blip r:embed="rId2"/>
          <a:stretch>
            <a:fillRect/>
          </a:stretch>
        </p:blipFill>
        <p:spPr>
          <a:xfrm>
            <a:off x="6852012" y="1303403"/>
            <a:ext cx="4932000" cy="2339979"/>
          </a:xfrm>
          <a:prstGeom prst="rect">
            <a:avLst/>
          </a:prstGeom>
          <a:ln w="12700">
            <a:solidFill>
              <a:schemeClr val="accent2"/>
            </a:solidFill>
          </a:ln>
        </p:spPr>
      </p:pic>
      <p:pic>
        <p:nvPicPr>
          <p:cNvPr id="24" name="Picture 23">
            <a:extLst>
              <a:ext uri="{FF2B5EF4-FFF2-40B4-BE49-F238E27FC236}">
                <a16:creationId xmlns:a16="http://schemas.microsoft.com/office/drawing/2014/main" id="{381ECC05-5B1C-CABE-D0FA-129F2C571E3C}"/>
              </a:ext>
            </a:extLst>
          </p:cNvPr>
          <p:cNvPicPr>
            <a:picLocks noChangeAspect="1"/>
          </p:cNvPicPr>
          <p:nvPr/>
        </p:nvPicPr>
        <p:blipFill rotWithShape="1">
          <a:blip r:embed="rId3"/>
          <a:srcRect l="2308" b="5764"/>
          <a:stretch/>
        </p:blipFill>
        <p:spPr>
          <a:xfrm>
            <a:off x="8888888" y="1649265"/>
            <a:ext cx="858248" cy="301051"/>
          </a:xfrm>
          <a:prstGeom prst="rect">
            <a:avLst/>
          </a:prstGeom>
          <a:ln w="19050">
            <a:solidFill>
              <a:schemeClr val="accent2"/>
            </a:solidFill>
          </a:ln>
        </p:spPr>
      </p:pic>
      <p:pic>
        <p:nvPicPr>
          <p:cNvPr id="9" name="Picture 8">
            <a:extLst>
              <a:ext uri="{FF2B5EF4-FFF2-40B4-BE49-F238E27FC236}">
                <a16:creationId xmlns:a16="http://schemas.microsoft.com/office/drawing/2014/main" id="{A8619FA0-9465-3CC1-BCFF-A30BC6BD3BD0}"/>
              </a:ext>
            </a:extLst>
          </p:cNvPr>
          <p:cNvPicPr>
            <a:picLocks noChangeAspect="1"/>
          </p:cNvPicPr>
          <p:nvPr/>
        </p:nvPicPr>
        <p:blipFill>
          <a:blip r:embed="rId2"/>
          <a:stretch>
            <a:fillRect/>
          </a:stretch>
        </p:blipFill>
        <p:spPr>
          <a:xfrm>
            <a:off x="6852012" y="3807118"/>
            <a:ext cx="4932000" cy="2339979"/>
          </a:xfrm>
          <a:prstGeom prst="rect">
            <a:avLst/>
          </a:prstGeom>
          <a:ln w="12700">
            <a:solidFill>
              <a:schemeClr val="accent2"/>
            </a:solidFill>
          </a:ln>
        </p:spPr>
      </p:pic>
      <p:grpSp>
        <p:nvGrpSpPr>
          <p:cNvPr id="5" name="Group 4">
            <a:extLst>
              <a:ext uri="{FF2B5EF4-FFF2-40B4-BE49-F238E27FC236}">
                <a16:creationId xmlns:a16="http://schemas.microsoft.com/office/drawing/2014/main" id="{30457B85-A8EA-696F-3613-6A598B62D131}"/>
              </a:ext>
            </a:extLst>
          </p:cNvPr>
          <p:cNvGrpSpPr/>
          <p:nvPr/>
        </p:nvGrpSpPr>
        <p:grpSpPr>
          <a:xfrm>
            <a:off x="8888888" y="4124045"/>
            <a:ext cx="862189" cy="365870"/>
            <a:chOff x="9397564" y="4211148"/>
            <a:chExt cx="694415" cy="288527"/>
          </a:xfrm>
        </p:grpSpPr>
        <p:sp>
          <p:nvSpPr>
            <p:cNvPr id="6" name="Rectangle 5">
              <a:extLst>
                <a:ext uri="{FF2B5EF4-FFF2-40B4-BE49-F238E27FC236}">
                  <a16:creationId xmlns:a16="http://schemas.microsoft.com/office/drawing/2014/main" id="{B51EB9C2-C59D-0869-59DD-F1509C5C9D17}"/>
                </a:ext>
              </a:extLst>
            </p:cNvPr>
            <p:cNvSpPr/>
            <p:nvPr/>
          </p:nvSpPr>
          <p:spPr>
            <a:xfrm>
              <a:off x="9397564" y="4211148"/>
              <a:ext cx="694415" cy="288527"/>
            </a:xfrm>
            <a:prstGeom prst="rect">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Calibri"/>
                <a:ea typeface="+mn-ea"/>
                <a:cs typeface="+mn-cs"/>
              </a:endParaRPr>
            </a:p>
          </p:txBody>
        </p:sp>
        <p:pic>
          <p:nvPicPr>
            <p:cNvPr id="8" name="Picture 7" descr="A blue and black sign with black text&#10;&#10;Description automatically generated">
              <a:extLst>
                <a:ext uri="{FF2B5EF4-FFF2-40B4-BE49-F238E27FC236}">
                  <a16:creationId xmlns:a16="http://schemas.microsoft.com/office/drawing/2014/main" id="{A6577201-3A1B-D217-518F-35F7D73A76C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441053" y="4251538"/>
              <a:ext cx="609812" cy="227239"/>
            </a:xfrm>
            <a:prstGeom prst="rect">
              <a:avLst/>
            </a:prstGeom>
          </p:spPr>
        </p:pic>
      </p:grpSp>
      <p:sp>
        <p:nvSpPr>
          <p:cNvPr id="16" name="Rounded Rectangle 4">
            <a:extLst>
              <a:ext uri="{FF2B5EF4-FFF2-40B4-BE49-F238E27FC236}">
                <a16:creationId xmlns:a16="http://schemas.microsoft.com/office/drawing/2014/main" id="{9DD5EED5-322C-C302-614C-F33AEA5ACB6E}"/>
              </a:ext>
            </a:extLst>
          </p:cNvPr>
          <p:cNvSpPr/>
          <p:nvPr/>
        </p:nvSpPr>
        <p:spPr>
          <a:xfrm>
            <a:off x="1829557" y="4362450"/>
            <a:ext cx="3960000" cy="2197376"/>
          </a:xfrm>
          <a:prstGeom prst="roundRect">
            <a:avLst>
              <a:gd name="adj" fmla="val 0"/>
            </a:avLst>
          </a:prstGeom>
          <a:solidFill>
            <a:schemeClr val="tx1"/>
          </a:solidFill>
          <a:ln w="6350" cap="flat" cmpd="sng" algn="ctr">
            <a:noFill/>
            <a:prstDash val="solid"/>
          </a:ln>
          <a:effectLst/>
        </p:spPr>
        <p:txBody>
          <a:bodyPr lIns="108000" tIns="0" rIns="108000" bIns="0" rtlCol="0" anchor="ctr">
            <a:normAutofit/>
          </a:bodyPr>
          <a:lstStyle/>
          <a:p>
            <a:pPr marL="0" marR="0" lvl="0" indent="0" algn="ctr" defTabSz="914378" rtl="0" eaLnBrk="1" fontAlgn="auto" latinLnBrk="0" hangingPunct="1">
              <a:lnSpc>
                <a:spcPts val="1400"/>
              </a:lnSpc>
              <a:spcBef>
                <a:spcPts val="0"/>
              </a:spcBef>
              <a:spcAft>
                <a:spcPts val="1200"/>
              </a:spcAft>
              <a:buClrTx/>
              <a:buSzPts val="2400"/>
              <a:buFontTx/>
              <a:buNone/>
              <a:tabLst/>
              <a:defRPr/>
            </a:pP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If there were updates to </a:t>
            </a:r>
            <a:r>
              <a:rPr kumimoji="0" lang="en-GB" sz="1200" b="1"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Milestones</a:t>
            </a: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they will be copied over to the Milestones section.</a:t>
            </a:r>
          </a:p>
          <a:p>
            <a:pPr marL="0" marR="0" lvl="0" indent="0" algn="ctr" defTabSz="914378" rtl="0" eaLnBrk="1" fontAlgn="auto" latinLnBrk="0" hangingPunct="1">
              <a:lnSpc>
                <a:spcPts val="1400"/>
              </a:lnSpc>
              <a:spcBef>
                <a:spcPts val="0"/>
              </a:spcBef>
              <a:spcAft>
                <a:spcPts val="1200"/>
              </a:spcAft>
              <a:buClrTx/>
              <a:buSzPts val="2400"/>
              <a:buFontTx/>
              <a:buNone/>
              <a:tabLst/>
              <a:defRPr/>
            </a:pP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If there were updates to </a:t>
            </a:r>
            <a:r>
              <a:rPr lang="en-GB" sz="1200" b="1">
                <a:solidFill>
                  <a:srgbClr val="FFFFFF"/>
                </a:solidFill>
                <a:latin typeface="Calibri" panose="020F0502020204030204" pitchFamily="34" charset="0"/>
                <a:ea typeface="Calibri" panose="020F0502020204030204" pitchFamily="34" charset="0"/>
                <a:cs typeface="Calibri" panose="020F0502020204030204" pitchFamily="34" charset="0"/>
              </a:rPr>
              <a:t>Subject numbers</a:t>
            </a: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they will be copied over to the Study Information section.</a:t>
            </a:r>
          </a:p>
          <a:p>
            <a:pPr marL="0" marR="0" lvl="0" indent="0" algn="ctr" defTabSz="914378" rtl="0" eaLnBrk="1" fontAlgn="auto" latinLnBrk="0" hangingPunct="1">
              <a:lnSpc>
                <a:spcPts val="1400"/>
              </a:lnSpc>
              <a:spcBef>
                <a:spcPts val="0"/>
              </a:spcBef>
              <a:spcAft>
                <a:spcPts val="1200"/>
              </a:spcAft>
              <a:buClrTx/>
              <a:buSzPts val="2400"/>
              <a:buFontTx/>
              <a:buNone/>
              <a:tabLst/>
              <a:defRPr/>
            </a:pP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If there were updates to </a:t>
            </a:r>
            <a:r>
              <a:rPr kumimoji="0" lang="en-GB" sz="1200" b="1"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Regulatory dates</a:t>
            </a: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they will be copied over to the Regulatory Identifiers se</a:t>
            </a:r>
          </a:p>
        </p:txBody>
      </p:sp>
      <p:sp>
        <p:nvSpPr>
          <p:cNvPr id="21" name="TextBox 20">
            <a:extLst>
              <a:ext uri="{FF2B5EF4-FFF2-40B4-BE49-F238E27FC236}">
                <a16:creationId xmlns:a16="http://schemas.microsoft.com/office/drawing/2014/main" id="{42590DF4-1A94-6370-C77A-149AA8CE2580}"/>
              </a:ext>
            </a:extLst>
          </p:cNvPr>
          <p:cNvSpPr txBox="1"/>
          <p:nvPr/>
        </p:nvSpPr>
        <p:spPr>
          <a:xfrm>
            <a:off x="407987" y="934071"/>
            <a:ext cx="5616575" cy="369332"/>
          </a:xfrm>
          <a:prstGeom prst="rect">
            <a:avLst/>
          </a:prstGeom>
          <a:noFill/>
        </p:spPr>
        <p:txBody>
          <a:bodyPr wrap="square" lIns="72000" tIns="45720" rIns="3600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rPr>
              <a:t>Project Status Update Accepted</a:t>
            </a:r>
          </a:p>
        </p:txBody>
      </p:sp>
      <p:sp>
        <p:nvSpPr>
          <p:cNvPr id="3" name="Rounded Rectangle 4">
            <a:extLst>
              <a:ext uri="{FF2B5EF4-FFF2-40B4-BE49-F238E27FC236}">
                <a16:creationId xmlns:a16="http://schemas.microsoft.com/office/drawing/2014/main" id="{F58FD51C-896C-0B86-25B6-4A93298AB2EF}"/>
              </a:ext>
            </a:extLst>
          </p:cNvPr>
          <p:cNvSpPr/>
          <p:nvPr/>
        </p:nvSpPr>
        <p:spPr>
          <a:xfrm>
            <a:off x="741217" y="3014277"/>
            <a:ext cx="3600000" cy="919971"/>
          </a:xfrm>
          <a:prstGeom prst="roundRect">
            <a:avLst>
              <a:gd name="adj" fmla="val 0"/>
            </a:avLst>
          </a:prstGeom>
          <a:solidFill>
            <a:srgbClr val="F8D580"/>
          </a:solidFill>
          <a:ln w="19050" cap="flat" cmpd="sng" algn="ctr">
            <a:solidFill>
              <a:schemeClr val="accent2"/>
            </a:solidFill>
            <a:prstDash val="solid"/>
          </a:ln>
          <a:effectLst/>
        </p:spPr>
        <p:txBody>
          <a:bodyPr lIns="144000" tIns="36000" rIns="144000" bIns="45720" rtlCol="0" anchor="ctr">
            <a:normAutofit fontScale="92500"/>
          </a:bodyPr>
          <a:lstStyle/>
          <a:p>
            <a:pPr algn="ctr" defTabSz="914378">
              <a:lnSpc>
                <a:spcPts val="1400"/>
              </a:lnSpc>
              <a:spcAft>
                <a:spcPts val="1200"/>
              </a:spcAft>
              <a:buSzPts val="2400"/>
              <a:defRPr/>
            </a:pP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If a </a:t>
            </a:r>
            <a:r>
              <a:rPr lang="en-GB" sz="1200">
                <a:solidFill>
                  <a:srgbClr val="000000"/>
                </a:solidFill>
                <a:latin typeface="Calibri" panose="020F0502020204030204" pitchFamily="34" charset="0"/>
                <a:ea typeface="Calibri" panose="020F0502020204030204" pitchFamily="34" charset="0"/>
                <a:cs typeface="Calibri" panose="020F0502020204030204" pitchFamily="34" charset="0"/>
              </a:rPr>
              <a:t>v</a:t>
            </a:r>
            <a:r>
              <a:rPr kumimoji="0" lang="en-GB" sz="1200" b="0" i="0" u="none" strike="noStrike" kern="1200" cap="none" spc="0" normalizeH="0" baseline="0" noProof="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erdict</a:t>
            </a: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of the AZ review is </a:t>
            </a:r>
            <a:r>
              <a:rPr kumimoji="0" lang="en-GB" sz="12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Accept</a:t>
            </a:r>
            <a:r>
              <a:rPr lang="pl-PL" sz="1200">
                <a:solidFill>
                  <a:srgbClr val="000000"/>
                </a:solidFill>
                <a:latin typeface="Calibri" panose="020F0502020204030204" pitchFamily="34" charset="0"/>
                <a:ea typeface="Calibri" panose="020F0502020204030204" pitchFamily="34" charset="0"/>
                <a:cs typeface="Calibri" panose="020F0502020204030204" pitchFamily="34" charset="0"/>
              </a:rPr>
              <a:t>, </a:t>
            </a: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PSU status changes to </a:t>
            </a:r>
            <a:r>
              <a:rPr kumimoji="0" lang="en-GB" sz="12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Accepted. </a:t>
            </a:r>
            <a:r>
              <a:rPr kumimoji="0" lang="en-GB" sz="120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a:t>
            </a:r>
            <a:r>
              <a:rPr lang="en-US" sz="1200" err="1">
                <a:solidFill>
                  <a:srgbClr val="000000"/>
                </a:solidFill>
                <a:latin typeface="Calibri" panose="020F0502020204030204" pitchFamily="34" charset="0"/>
                <a:ea typeface="Calibri" panose="020F0502020204030204" pitchFamily="34" charset="0"/>
                <a:cs typeface="Calibri" panose="020F0502020204030204" pitchFamily="34" charset="0"/>
              </a:rPr>
              <a:t>ome</a:t>
            </a:r>
            <a:r>
              <a:rPr lang="en-US" sz="1200">
                <a:solidFill>
                  <a:srgbClr val="000000"/>
                </a:solidFill>
                <a:latin typeface="Calibri" panose="020F0502020204030204" pitchFamily="34" charset="0"/>
                <a:ea typeface="Calibri" panose="020F0502020204030204" pitchFamily="34" charset="0"/>
                <a:cs typeface="Calibri" panose="020F0502020204030204" pitchFamily="34" charset="0"/>
              </a:rPr>
              <a:t> of the updates will </a:t>
            </a:r>
            <a:r>
              <a:rPr lang="en-US" sz="1200" b="1">
                <a:solidFill>
                  <a:srgbClr val="000000"/>
                </a:solidFill>
                <a:latin typeface="Calibri" panose="020F0502020204030204" pitchFamily="34" charset="0"/>
                <a:ea typeface="Calibri" panose="020F0502020204030204" pitchFamily="34" charset="0"/>
                <a:cs typeface="Calibri" panose="020F0502020204030204" pitchFamily="34" charset="0"/>
              </a:rPr>
              <a:t>automatically replace</a:t>
            </a:r>
            <a:r>
              <a:rPr lang="en-US" sz="1200">
                <a:solidFill>
                  <a:srgbClr val="000000"/>
                </a:solidFill>
                <a:latin typeface="Calibri" panose="020F0502020204030204" pitchFamily="34" charset="0"/>
                <a:ea typeface="Calibri" panose="020F0502020204030204" pitchFamily="34" charset="0"/>
                <a:cs typeface="Calibri" panose="020F0502020204030204" pitchFamily="34" charset="0"/>
              </a:rPr>
              <a:t> the information that was previously provided</a:t>
            </a:r>
            <a:r>
              <a:rPr lang="en-US" sz="1200" b="1">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1200">
                <a:solidFill>
                  <a:srgbClr val="000000"/>
                </a:solidFill>
                <a:latin typeface="Calibri" panose="020F0502020204030204" pitchFamily="34" charset="0"/>
                <a:ea typeface="Calibri" panose="020F0502020204030204" pitchFamily="34" charset="0"/>
                <a:cs typeface="Calibri" panose="020F0502020204030204" pitchFamily="34" charset="0"/>
              </a:rPr>
              <a:t>in the </a:t>
            </a:r>
            <a:r>
              <a:rPr lang="en-US" sz="1200" b="1">
                <a:solidFill>
                  <a:srgbClr val="000000"/>
                </a:solidFill>
                <a:latin typeface="Calibri" panose="020F0502020204030204" pitchFamily="34" charset="0"/>
                <a:ea typeface="Calibri" panose="020F0502020204030204" pitchFamily="34" charset="0"/>
                <a:cs typeface="Calibri" panose="020F0502020204030204" pitchFamily="34" charset="0"/>
              </a:rPr>
              <a:t>respective sections</a:t>
            </a:r>
            <a:r>
              <a:rPr lang="en-US" sz="1200">
                <a:solidFill>
                  <a:srgbClr val="000000"/>
                </a:solidFill>
                <a:latin typeface="Calibri" panose="020F0502020204030204" pitchFamily="34" charset="0"/>
                <a:ea typeface="Calibri" panose="020F0502020204030204" pitchFamily="34" charset="0"/>
                <a:cs typeface="Calibri" panose="020F0502020204030204" pitchFamily="34" charset="0"/>
              </a:rPr>
              <a:t> of the Study.</a:t>
            </a:r>
          </a:p>
        </p:txBody>
      </p:sp>
    </p:spTree>
    <p:extLst>
      <p:ext uri="{BB962C8B-B14F-4D97-AF65-F5344CB8AC3E}">
        <p14:creationId xmlns:p14="http://schemas.microsoft.com/office/powerpoint/2010/main" val="107418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30E9F-44BD-2287-8AFF-01EBD2C7E08F}"/>
              </a:ext>
            </a:extLst>
          </p:cNvPr>
          <p:cNvSpPr>
            <a:spLocks noGrp="1"/>
          </p:cNvSpPr>
          <p:nvPr>
            <p:ph type="title"/>
          </p:nvPr>
        </p:nvSpPr>
        <p:spPr>
          <a:xfrm>
            <a:off x="0" y="-22411"/>
            <a:ext cx="5562601" cy="6858000"/>
          </a:xfrm>
        </p:spPr>
        <p:txBody>
          <a:bodyPr tIns="0" bIns="2556000">
            <a:normAutofit fontScale="90000"/>
          </a:bodyPr>
          <a:lstStyle/>
          <a:p>
            <a:pPr>
              <a:lnSpc>
                <a:spcPts val="5200"/>
              </a:lnSpc>
            </a:pPr>
            <a:br>
              <a:rPr lang="en-GB"/>
            </a:br>
            <a:br>
              <a:rPr lang="en-GB"/>
            </a:br>
            <a:br>
              <a:rPr lang="en-GB"/>
            </a:br>
            <a:br>
              <a:rPr lang="en-GB"/>
            </a:br>
            <a:br>
              <a:rPr lang="en-GB"/>
            </a:br>
            <a:br>
              <a:rPr lang="en-GB"/>
            </a:br>
            <a:br>
              <a:rPr lang="en-GB"/>
            </a:br>
            <a:br>
              <a:rPr lang="en-GB"/>
            </a:br>
            <a:r>
              <a:rPr lang="en-GB" sz="5300"/>
              <a:t>How to create </a:t>
            </a:r>
            <a:br>
              <a:rPr lang="en-GB" sz="5300"/>
            </a:br>
            <a:r>
              <a:rPr lang="en-GB" sz="5300"/>
              <a:t>an Amendment</a:t>
            </a:r>
            <a:endParaRPr lang="en-GB"/>
          </a:p>
        </p:txBody>
      </p:sp>
      <p:sp>
        <p:nvSpPr>
          <p:cNvPr id="3" name="Text Placeholder 2">
            <a:extLst>
              <a:ext uri="{FF2B5EF4-FFF2-40B4-BE49-F238E27FC236}">
                <a16:creationId xmlns:a16="http://schemas.microsoft.com/office/drawing/2014/main" id="{750B725B-B048-7D7B-5BE5-6765542C7844}"/>
              </a:ext>
            </a:extLst>
          </p:cNvPr>
          <p:cNvSpPr>
            <a:spLocks noGrp="1"/>
          </p:cNvSpPr>
          <p:nvPr>
            <p:ph type="body" sz="quarter" idx="33"/>
          </p:nvPr>
        </p:nvSpPr>
        <p:spPr/>
        <p:txBody>
          <a:bodyPr>
            <a:normAutofit fontScale="92500" lnSpcReduction="10000"/>
          </a:bodyPr>
          <a:lstStyle/>
          <a:p>
            <a:r>
              <a:rPr lang="en-GB"/>
              <a:t>5</a:t>
            </a:r>
          </a:p>
        </p:txBody>
      </p:sp>
      <p:sp>
        <p:nvSpPr>
          <p:cNvPr id="9" name="Text Placeholder 14">
            <a:extLst>
              <a:ext uri="{FF2B5EF4-FFF2-40B4-BE49-F238E27FC236}">
                <a16:creationId xmlns:a16="http://schemas.microsoft.com/office/drawing/2014/main" id="{1635268B-F6F1-0BDF-8D65-39537A8C2E58}"/>
              </a:ext>
            </a:extLst>
          </p:cNvPr>
          <p:cNvSpPr txBox="1">
            <a:spLocks/>
          </p:cNvSpPr>
          <p:nvPr/>
        </p:nvSpPr>
        <p:spPr>
          <a:xfrm>
            <a:off x="428626" y="5551293"/>
            <a:ext cx="1931116" cy="612552"/>
          </a:xfrm>
          <a:prstGeom prst="rect">
            <a:avLst/>
          </a:prstGeom>
        </p:spPr>
        <p:txBody>
          <a:bodyPr vert="horz" lIns="0" tIns="45720" rIns="91440" bIns="45720" rtlCol="0" anchor="b">
            <a:no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400" kern="1200">
                <a:solidFill>
                  <a:schemeClr val="bg1"/>
                </a:solidFill>
                <a:latin typeface="+mn-lt"/>
                <a:ea typeface="+mn-ea"/>
                <a:cs typeface="+mn-cs"/>
              </a:defRPr>
            </a:lvl1pPr>
            <a:lvl2pPr marL="460800" marR="0" indent="-2304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691200" indent="-2304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3pPr>
            <a:lvl4pPr marL="921600" indent="-2304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4pPr>
            <a:lvl5pPr marL="1152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FFFFFF"/>
                </a:solidFill>
                <a:effectLst/>
                <a:uLnTx/>
                <a:uFillTx/>
                <a:latin typeface="Calibri"/>
                <a:ea typeface="+mn-ea"/>
                <a:cs typeface="Calibri Light" panose="020F0302020204030204" pitchFamily="34" charset="0"/>
                <a:hlinkClick r:id="rId3" action="ppaction://hlinksldjump">
                  <a:extLst>
                    <a:ext uri="{A12FA001-AC4F-418D-AE19-62706E023703}">
                      <ahyp:hlinkClr xmlns:ahyp="http://schemas.microsoft.com/office/drawing/2018/hyperlinkcolor" val="tx"/>
                    </a:ext>
                  </a:extLst>
                </a:hlinkClick>
              </a:rPr>
              <a:t>Return to Contents</a:t>
            </a:r>
            <a:endParaRPr kumimoji="0" lang="en-GB" sz="1600" b="0" i="0" u="none" strike="noStrike" kern="1200" cap="none" spc="0" normalizeH="0" baseline="0" noProof="0">
              <a:ln>
                <a:noFill/>
              </a:ln>
              <a:solidFill>
                <a:srgbClr val="FFFFFF"/>
              </a:solidFill>
              <a:effectLst/>
              <a:uLnTx/>
              <a:uFillTx/>
              <a:latin typeface="Calibri"/>
              <a:ea typeface="+mn-ea"/>
              <a:cs typeface="Calibri Light" panose="020F0302020204030204" pitchFamily="34" charset="0"/>
            </a:endParaRPr>
          </a:p>
        </p:txBody>
      </p:sp>
      <p:pic>
        <p:nvPicPr>
          <p:cNvPr id="4" name="Picture 3" descr="A white circle with yellow and purple letters and a v&#10;&#10;Description automatically generated with low confidence">
            <a:extLst>
              <a:ext uri="{FF2B5EF4-FFF2-40B4-BE49-F238E27FC236}">
                <a16:creationId xmlns:a16="http://schemas.microsoft.com/office/drawing/2014/main" id="{57462646-21B0-0EDF-BF06-9113FA8712E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29460" y="665090"/>
            <a:ext cx="5766379" cy="5760688"/>
          </a:xfrm>
          <a:prstGeom prst="rect">
            <a:avLst/>
          </a:prstGeom>
        </p:spPr>
      </p:pic>
      <p:sp>
        <p:nvSpPr>
          <p:cNvPr id="5" name="TextBox 4">
            <a:extLst>
              <a:ext uri="{FF2B5EF4-FFF2-40B4-BE49-F238E27FC236}">
                <a16:creationId xmlns:a16="http://schemas.microsoft.com/office/drawing/2014/main" id="{2DA36B81-C83D-0785-7126-B333E74D798A}"/>
              </a:ext>
            </a:extLst>
          </p:cNvPr>
          <p:cNvSpPr txBox="1"/>
          <p:nvPr/>
        </p:nvSpPr>
        <p:spPr>
          <a:xfrm>
            <a:off x="1007258" y="5138311"/>
            <a:ext cx="2750703" cy="4247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t>Click the link to see the training video, </a:t>
            </a:r>
            <a:r>
              <a:rPr lang="en-US" sz="1200" b="1">
                <a:solidFill>
                  <a:srgbClr val="FFFFFF"/>
                </a:solidFill>
                <a:latin typeface="Calibri Light" panose="020F0302020204030204" pitchFamily="34" charset="0"/>
                <a:ea typeface="Calibri Light" panose="020F0302020204030204" pitchFamily="34" charset="0"/>
                <a:cs typeface="Calibri Light" panose="020F0302020204030204" pitchFamily="34" charset="0"/>
                <a:hlinkClick r:id="rId5"/>
              </a:rPr>
              <a:t>How to create and submit an amendment</a:t>
            </a:r>
            <a:endParaRPr kumimoji="0" lang="en-US" sz="1200" b="1"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6" name="Graphic 5" descr="Information with solid fill">
            <a:extLst>
              <a:ext uri="{FF2B5EF4-FFF2-40B4-BE49-F238E27FC236}">
                <a16:creationId xmlns:a16="http://schemas.microsoft.com/office/drawing/2014/main" id="{1F7EB8C7-6285-106C-A41D-3596FC853B90}"/>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18018" y="5071699"/>
            <a:ext cx="531008" cy="531008"/>
          </a:xfrm>
          <a:prstGeom prst="rect">
            <a:avLst/>
          </a:prstGeom>
        </p:spPr>
      </p:pic>
    </p:spTree>
    <p:extLst>
      <p:ext uri="{BB962C8B-B14F-4D97-AF65-F5344CB8AC3E}">
        <p14:creationId xmlns:p14="http://schemas.microsoft.com/office/powerpoint/2010/main" val="106732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BB1D8F-CC1B-9EA8-20FB-52C6AF7EC6B5}"/>
              </a:ext>
            </a:extLst>
          </p:cNvPr>
          <p:cNvPicPr>
            <a:picLocks noChangeAspect="1"/>
          </p:cNvPicPr>
          <p:nvPr/>
        </p:nvPicPr>
        <p:blipFill rotWithShape="1">
          <a:blip r:embed="rId3"/>
          <a:srcRect l="-158" r="441"/>
          <a:stretch/>
        </p:blipFill>
        <p:spPr>
          <a:xfrm>
            <a:off x="6852013" y="1252029"/>
            <a:ext cx="4932000" cy="2386368"/>
          </a:xfrm>
          <a:prstGeom prst="rect">
            <a:avLst/>
          </a:prstGeom>
          <a:ln w="12700">
            <a:solidFill>
              <a:srgbClr val="F0AB00"/>
            </a:solidFill>
          </a:ln>
        </p:spPr>
      </p:pic>
      <p:pic>
        <p:nvPicPr>
          <p:cNvPr id="13" name="Picture 12" descr="A screenshot of a computer&#10;&#10;Description automatically generated">
            <a:extLst>
              <a:ext uri="{FF2B5EF4-FFF2-40B4-BE49-F238E27FC236}">
                <a16:creationId xmlns:a16="http://schemas.microsoft.com/office/drawing/2014/main" id="{E97BEC15-CD24-25F7-6F5C-D1732A0DCF9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52013" y="3803883"/>
            <a:ext cx="4932000" cy="2386366"/>
          </a:xfrm>
          <a:prstGeom prst="rect">
            <a:avLst/>
          </a:prstGeom>
          <a:ln w="12700">
            <a:solidFill>
              <a:srgbClr val="F0AB00"/>
            </a:solidFill>
          </a:ln>
        </p:spPr>
      </p:pic>
      <p:sp>
        <p:nvSpPr>
          <p:cNvPr id="11" name="Slide Number Placeholder 10">
            <a:extLst>
              <a:ext uri="{FF2B5EF4-FFF2-40B4-BE49-F238E27FC236}">
                <a16:creationId xmlns:a16="http://schemas.microsoft.com/office/drawing/2014/main" id="{3CB2B9A8-549C-1650-8E78-B88B0FBE5564}"/>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3" name="Title 6">
            <a:extLst>
              <a:ext uri="{FF2B5EF4-FFF2-40B4-BE49-F238E27FC236}">
                <a16:creationId xmlns:a16="http://schemas.microsoft.com/office/drawing/2014/main" id="{B03332A7-38D2-5AB7-27F6-6F87B41FDEE7}"/>
              </a:ext>
            </a:extLst>
          </p:cNvPr>
          <p:cNvSpPr txBox="1">
            <a:spLocks/>
          </p:cNvSpPr>
          <p:nvPr/>
        </p:nvSpPr>
        <p:spPr>
          <a:xfrm>
            <a:off x="407987" y="404812"/>
            <a:ext cx="1152048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create an Amendment</a:t>
            </a:r>
          </a:p>
        </p:txBody>
      </p:sp>
      <p:grpSp>
        <p:nvGrpSpPr>
          <p:cNvPr id="7" name="Group 6">
            <a:extLst>
              <a:ext uri="{FF2B5EF4-FFF2-40B4-BE49-F238E27FC236}">
                <a16:creationId xmlns:a16="http://schemas.microsoft.com/office/drawing/2014/main" id="{07FC923F-44C2-9D17-43CC-C51AEDC361D2}"/>
              </a:ext>
            </a:extLst>
          </p:cNvPr>
          <p:cNvGrpSpPr/>
          <p:nvPr/>
        </p:nvGrpSpPr>
        <p:grpSpPr>
          <a:xfrm>
            <a:off x="407987" y="2589248"/>
            <a:ext cx="4240072" cy="839752"/>
            <a:chOff x="4314305" y="3009825"/>
            <a:chExt cx="2976164" cy="589435"/>
          </a:xfrm>
        </p:grpSpPr>
        <p:sp>
          <p:nvSpPr>
            <p:cNvPr id="9" name="Rounded Rectangle 4">
              <a:extLst>
                <a:ext uri="{FF2B5EF4-FFF2-40B4-BE49-F238E27FC236}">
                  <a16:creationId xmlns:a16="http://schemas.microsoft.com/office/drawing/2014/main" id="{5E45F13F-7AA6-4CDB-417E-B9A7989A2F7D}"/>
                </a:ext>
              </a:extLst>
            </p:cNvPr>
            <p:cNvSpPr/>
            <p:nvPr/>
          </p:nvSpPr>
          <p:spPr>
            <a:xfrm>
              <a:off x="4510891" y="3203260"/>
              <a:ext cx="2779578" cy="396000"/>
            </a:xfrm>
            <a:prstGeom prst="roundRect">
              <a:avLst>
                <a:gd name="adj" fmla="val 0"/>
              </a:avLst>
            </a:prstGeom>
            <a:solidFill>
              <a:schemeClr val="accent1"/>
            </a:solidFill>
            <a:ln w="6350" cap="flat" cmpd="sng" algn="ctr">
              <a:noFill/>
              <a:prstDash val="solid"/>
            </a:ln>
            <a:effectLst/>
          </p:spPr>
          <p:txBody>
            <a:bodyPr lIns="180000" tIns="0" rIns="180000" bIns="0" rtlCol="0" anchor="ctr">
              <a:normAutofit/>
            </a:bodyPr>
            <a:lstStyle/>
            <a:p>
              <a:pPr marL="0" marR="0" lvl="0" indent="0" algn="ctr" defTabSz="914378" rtl="0" eaLnBrk="1" fontAlgn="auto" latinLnBrk="0" hangingPunct="1">
                <a:lnSpc>
                  <a:spcPts val="1500"/>
                </a:lnSpc>
                <a:spcBef>
                  <a:spcPts val="0"/>
                </a:spcBef>
                <a:spcAft>
                  <a:spcPts val="0"/>
                </a:spcAft>
                <a:buClrTx/>
                <a:buSzPts val="2400"/>
                <a:buFontTx/>
                <a:buNone/>
                <a:tabLst/>
                <a:defRPr/>
              </a:pP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Open the </a:t>
              </a:r>
              <a:r>
                <a:rPr kumimoji="0" lang="en-GB" sz="1200" b="1"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Amendments</a:t>
              </a: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section and click </a:t>
              </a:r>
              <a:r>
                <a:rPr kumimoji="0" lang="en-GB" sz="1200" b="1"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+Create</a:t>
              </a:r>
            </a:p>
          </p:txBody>
        </p:sp>
        <p:sp>
          <p:nvSpPr>
            <p:cNvPr id="12" name="Oval 11">
              <a:extLst>
                <a:ext uri="{FF2B5EF4-FFF2-40B4-BE49-F238E27FC236}">
                  <a16:creationId xmlns:a16="http://schemas.microsoft.com/office/drawing/2014/main" id="{B96AE5DB-1C46-76E9-8BC9-6FFE672B529B}"/>
                </a:ext>
              </a:extLst>
            </p:cNvPr>
            <p:cNvSpPr/>
            <p:nvPr/>
          </p:nvSpPr>
          <p:spPr>
            <a:xfrm>
              <a:off x="4314305" y="3009825"/>
              <a:ext cx="396000" cy="396000"/>
            </a:xfrm>
            <a:prstGeom prst="ellipse">
              <a:avLst/>
            </a:prstGeom>
            <a:solidFill>
              <a:srgbClr val="FFFFFF"/>
            </a:solidFill>
            <a:ln w="12700" cap="flat" cmpd="sng" algn="ctr">
              <a:solidFill>
                <a:schemeClr val="accent1"/>
              </a:solidFill>
              <a:prstDash val="solid"/>
            </a:ln>
            <a:effectLst/>
          </p:spPr>
          <p:txBody>
            <a:bodyPr wrap="none" lIns="72000" tIns="0" rIns="72000" b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800" b="1" kern="0">
                  <a:solidFill>
                    <a:srgbClr val="3F4444"/>
                  </a:solidFill>
                  <a:latin typeface="Calibri"/>
                  <a:cs typeface="Calibri" panose="020F0502020204030204" pitchFamily="34" charset="0"/>
                </a:rPr>
                <a:t>1</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sp>
        <p:nvSpPr>
          <p:cNvPr id="10" name="Rounded Rectangle 4">
            <a:extLst>
              <a:ext uri="{FF2B5EF4-FFF2-40B4-BE49-F238E27FC236}">
                <a16:creationId xmlns:a16="http://schemas.microsoft.com/office/drawing/2014/main" id="{F99D5D4A-C797-BD10-2A58-82E9F1C98EAE}"/>
              </a:ext>
            </a:extLst>
          </p:cNvPr>
          <p:cNvSpPr/>
          <p:nvPr/>
        </p:nvSpPr>
        <p:spPr>
          <a:xfrm>
            <a:off x="2694945" y="3898652"/>
            <a:ext cx="2880000" cy="656914"/>
          </a:xfrm>
          <a:prstGeom prst="roundRect">
            <a:avLst>
              <a:gd name="adj" fmla="val 0"/>
            </a:avLst>
          </a:prstGeom>
          <a:solidFill>
            <a:schemeClr val="tx1"/>
          </a:solidFill>
          <a:ln w="6350" cap="flat" cmpd="sng" algn="ctr">
            <a:noFill/>
            <a:prstDash val="solid"/>
          </a:ln>
          <a:effectLst/>
        </p:spPr>
        <p:txBody>
          <a:bodyPr lIns="180000" tIns="36000" rIns="180000" rtlCol="0" anchor="ctr">
            <a:normAutofit/>
          </a:bodyPr>
          <a:lstStyle/>
          <a:p>
            <a:pPr marL="0" marR="0" lvl="0" indent="0" algn="ctr" defTabSz="914378" rtl="0" eaLnBrk="1" fontAlgn="auto" latinLnBrk="0" hangingPunct="1">
              <a:lnSpc>
                <a:spcPts val="1500"/>
              </a:lnSpc>
              <a:spcBef>
                <a:spcPts val="0"/>
              </a:spcBef>
              <a:spcAft>
                <a:spcPts val="600"/>
              </a:spcAft>
              <a:buClrTx/>
              <a:buSzPts val="2400"/>
              <a:buFontTx/>
              <a:buNone/>
              <a:tabLst/>
              <a:defRPr/>
            </a:pP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 pop-up window appears: </a:t>
            </a:r>
          </a:p>
          <a:p>
            <a:pPr marL="0" marR="0" lvl="0" indent="0" algn="ctr" defTabSz="914378" rtl="0" eaLnBrk="1" fontAlgn="auto" latinLnBrk="0" hangingPunct="1">
              <a:lnSpc>
                <a:spcPts val="1500"/>
              </a:lnSpc>
              <a:spcBef>
                <a:spcPts val="0"/>
              </a:spcBef>
              <a:spcAft>
                <a:spcPts val="600"/>
              </a:spcAft>
              <a:buClrTx/>
              <a:buSzPts val="2400"/>
              <a:buFontTx/>
              <a:buNone/>
              <a:tabLst/>
              <a:defRPr/>
            </a:pPr>
            <a:r>
              <a:rPr kumimoji="0" lang="en-GB" sz="1200" b="1"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Create ESR Amendment</a:t>
            </a: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1200" b="1" i="0" u="none" strike="noStrike" kern="1200" cap="none" spc="0" normalizeH="0" baseline="0" noProof="0">
              <a:ln>
                <a:noFill/>
              </a:ln>
              <a:solidFill>
                <a:srgbClr val="FFFFFF"/>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endParaRPr>
          </a:p>
        </p:txBody>
      </p:sp>
      <p:cxnSp>
        <p:nvCxnSpPr>
          <p:cNvPr id="28" name="Straight Arrow Connector 27">
            <a:extLst>
              <a:ext uri="{FF2B5EF4-FFF2-40B4-BE49-F238E27FC236}">
                <a16:creationId xmlns:a16="http://schemas.microsoft.com/office/drawing/2014/main" id="{17D26F56-A7F7-1224-62C2-89F1C0B5E4B9}"/>
              </a:ext>
            </a:extLst>
          </p:cNvPr>
          <p:cNvCxnSpPr>
            <a:cxnSpLocks/>
            <a:stCxn id="9" idx="3"/>
            <a:endCxn id="15" idx="1"/>
          </p:cNvCxnSpPr>
          <p:nvPr/>
        </p:nvCxnSpPr>
        <p:spPr>
          <a:xfrm flipV="1">
            <a:off x="4648059" y="2167592"/>
            <a:ext cx="3012261" cy="979323"/>
          </a:xfrm>
          <a:prstGeom prst="bentConnector3">
            <a:avLst>
              <a:gd name="adj1" fmla="val 50000"/>
            </a:avLst>
          </a:prstGeom>
          <a:ln w="19050">
            <a:solidFill>
              <a:schemeClr val="accent1"/>
            </a:solidFill>
            <a:prstDash val="dash"/>
            <a:tailEnd type="triangle"/>
          </a:ln>
          <a:effectLst/>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0023903C-C2CC-3CE3-132F-E1BCB68AFE0D}"/>
              </a:ext>
            </a:extLst>
          </p:cNvPr>
          <p:cNvGrpSpPr/>
          <p:nvPr/>
        </p:nvGrpSpPr>
        <p:grpSpPr>
          <a:xfrm>
            <a:off x="407987" y="4799408"/>
            <a:ext cx="4240072" cy="1034461"/>
            <a:chOff x="4314305" y="3009825"/>
            <a:chExt cx="2976164" cy="726104"/>
          </a:xfrm>
        </p:grpSpPr>
        <p:sp>
          <p:nvSpPr>
            <p:cNvPr id="4" name="Rounded Rectangle 4">
              <a:extLst>
                <a:ext uri="{FF2B5EF4-FFF2-40B4-BE49-F238E27FC236}">
                  <a16:creationId xmlns:a16="http://schemas.microsoft.com/office/drawing/2014/main" id="{B7C37143-E82B-ECB9-CC0B-9848CCB2CF94}"/>
                </a:ext>
              </a:extLst>
            </p:cNvPr>
            <p:cNvSpPr/>
            <p:nvPr/>
          </p:nvSpPr>
          <p:spPr>
            <a:xfrm>
              <a:off x="4510891" y="3203259"/>
              <a:ext cx="2779578" cy="532670"/>
            </a:xfrm>
            <a:prstGeom prst="roundRect">
              <a:avLst>
                <a:gd name="adj" fmla="val 0"/>
              </a:avLst>
            </a:prstGeom>
            <a:solidFill>
              <a:schemeClr val="accent1"/>
            </a:solidFill>
            <a:ln w="6350" cap="flat" cmpd="sng" algn="ctr">
              <a:noFill/>
              <a:prstDash val="solid"/>
            </a:ln>
            <a:effectLst/>
          </p:spPr>
          <p:txBody>
            <a:bodyPr lIns="180000" tIns="0" rIns="180000" bIns="0" rtlCol="0" anchor="ctr">
              <a:normAutofit/>
            </a:bodyPr>
            <a:lstStyle/>
            <a:p>
              <a:pPr algn="ctr" defTabSz="914378">
                <a:lnSpc>
                  <a:spcPts val="1500"/>
                </a:lnSpc>
                <a:buSzPts val="2400"/>
                <a:defRPr/>
              </a:pP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Select the </a:t>
              </a:r>
              <a:r>
                <a:rPr kumimoji="0" lang="en-GB" sz="1200" b="1"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Amendment Type </a:t>
              </a:r>
              <a:r>
                <a:rPr kumimoji="0" lang="en-GB" sz="120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and provide the </a:t>
              </a:r>
              <a:r>
                <a:rPr kumimoji="0" lang="en-GB" sz="1200" b="1"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Description of Change. </a:t>
              </a:r>
              <a:r>
                <a:rPr kumimoji="0" lang="en-GB" sz="120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If the type is ‘Revised budget’, you can add the amount in the ‘Amendment Amount’ field</a:t>
              </a:r>
            </a:p>
          </p:txBody>
        </p:sp>
        <p:sp>
          <p:nvSpPr>
            <p:cNvPr id="5" name="Oval 4">
              <a:extLst>
                <a:ext uri="{FF2B5EF4-FFF2-40B4-BE49-F238E27FC236}">
                  <a16:creationId xmlns:a16="http://schemas.microsoft.com/office/drawing/2014/main" id="{5AB401CC-6A25-B393-2AA0-B6907222B565}"/>
                </a:ext>
              </a:extLst>
            </p:cNvPr>
            <p:cNvSpPr/>
            <p:nvPr/>
          </p:nvSpPr>
          <p:spPr>
            <a:xfrm>
              <a:off x="4314305" y="3009825"/>
              <a:ext cx="396000" cy="396000"/>
            </a:xfrm>
            <a:prstGeom prst="ellipse">
              <a:avLst/>
            </a:prstGeom>
            <a:solidFill>
              <a:srgbClr val="FFFFFF"/>
            </a:solidFill>
            <a:ln w="12700" cap="flat" cmpd="sng" algn="ctr">
              <a:solidFill>
                <a:schemeClr val="accent1"/>
              </a:solidFill>
              <a:prstDash val="solid"/>
            </a:ln>
            <a:effectLst/>
          </p:spPr>
          <p:txBody>
            <a:bodyPr wrap="none" lIns="72000" tIns="0" rIns="72000" b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800" b="1" kern="0">
                  <a:solidFill>
                    <a:srgbClr val="3F4444"/>
                  </a:solidFill>
                  <a:latin typeface="Calibri"/>
                  <a:cs typeface="Calibri" panose="020F0502020204030204" pitchFamily="34" charset="0"/>
                </a:rPr>
                <a:t>2</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cxnSp>
        <p:nvCxnSpPr>
          <p:cNvPr id="26" name="Connector: Elbow 25">
            <a:extLst>
              <a:ext uri="{FF2B5EF4-FFF2-40B4-BE49-F238E27FC236}">
                <a16:creationId xmlns:a16="http://schemas.microsoft.com/office/drawing/2014/main" id="{FFBBF31E-733E-C967-FEC9-840E4DD7CCB5}"/>
              </a:ext>
            </a:extLst>
          </p:cNvPr>
          <p:cNvCxnSpPr>
            <a:cxnSpLocks/>
            <a:stCxn id="4" idx="3"/>
            <a:endCxn id="30" idx="1"/>
          </p:cNvCxnSpPr>
          <p:nvPr/>
        </p:nvCxnSpPr>
        <p:spPr>
          <a:xfrm flipV="1">
            <a:off x="4648059" y="4551717"/>
            <a:ext cx="3436428" cy="902712"/>
          </a:xfrm>
          <a:prstGeom prst="bentConnector3">
            <a:avLst>
              <a:gd name="adj1" fmla="val 50000"/>
            </a:avLst>
          </a:prstGeom>
          <a:noFill/>
          <a:ln w="19050" cap="flat" cmpd="sng" algn="ctr">
            <a:solidFill>
              <a:schemeClr val="accent2"/>
            </a:solidFill>
            <a:prstDash val="dash"/>
            <a:tailEnd type="triangle"/>
          </a:ln>
          <a:effectLst/>
        </p:spPr>
      </p:cxnSp>
      <p:grpSp>
        <p:nvGrpSpPr>
          <p:cNvPr id="8" name="Group 7">
            <a:extLst>
              <a:ext uri="{FF2B5EF4-FFF2-40B4-BE49-F238E27FC236}">
                <a16:creationId xmlns:a16="http://schemas.microsoft.com/office/drawing/2014/main" id="{E9AD77D3-5939-B151-6AB3-7113FC83EBA7}"/>
              </a:ext>
            </a:extLst>
          </p:cNvPr>
          <p:cNvGrpSpPr/>
          <p:nvPr/>
        </p:nvGrpSpPr>
        <p:grpSpPr>
          <a:xfrm>
            <a:off x="7660320" y="1946722"/>
            <a:ext cx="932753" cy="441740"/>
            <a:chOff x="8923912" y="1493169"/>
            <a:chExt cx="2234917" cy="967621"/>
          </a:xfrm>
        </p:grpSpPr>
        <p:sp>
          <p:nvSpPr>
            <p:cNvPr id="15" name="Rectangle 14">
              <a:extLst>
                <a:ext uri="{FF2B5EF4-FFF2-40B4-BE49-F238E27FC236}">
                  <a16:creationId xmlns:a16="http://schemas.microsoft.com/office/drawing/2014/main" id="{7745440F-8EEF-8B63-967B-CBA049309D48}"/>
                </a:ext>
              </a:extLst>
            </p:cNvPr>
            <p:cNvSpPr/>
            <p:nvPr/>
          </p:nvSpPr>
          <p:spPr>
            <a:xfrm>
              <a:off x="8923912" y="1493169"/>
              <a:ext cx="2234917" cy="967621"/>
            </a:xfrm>
            <a:prstGeom prst="rect">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spcAft>
                  <a:spcPts val="600"/>
                </a:spcAft>
              </a:pPr>
              <a:endParaRPr lang="en-GB" err="1"/>
            </a:p>
          </p:txBody>
        </p:sp>
        <p:pic>
          <p:nvPicPr>
            <p:cNvPr id="17" name="Picture 16" descr="A white sign with black text&#10;&#10;Description automatically generated">
              <a:extLst>
                <a:ext uri="{FF2B5EF4-FFF2-40B4-BE49-F238E27FC236}">
                  <a16:creationId xmlns:a16="http://schemas.microsoft.com/office/drawing/2014/main" id="{BBF6541B-997E-2D5F-A7D8-C861DBFC3FD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021412" y="1630636"/>
              <a:ext cx="2039914" cy="776083"/>
            </a:xfrm>
            <a:prstGeom prst="rect">
              <a:avLst/>
            </a:prstGeom>
          </p:spPr>
        </p:pic>
      </p:grpSp>
      <p:sp>
        <p:nvSpPr>
          <p:cNvPr id="16" name="Rounded Rectangle 4">
            <a:extLst>
              <a:ext uri="{FF2B5EF4-FFF2-40B4-BE49-F238E27FC236}">
                <a16:creationId xmlns:a16="http://schemas.microsoft.com/office/drawing/2014/main" id="{89CDF82C-68AB-EA72-DF72-6D46E1CA2BF0}"/>
              </a:ext>
            </a:extLst>
          </p:cNvPr>
          <p:cNvSpPr/>
          <p:nvPr/>
        </p:nvSpPr>
        <p:spPr>
          <a:xfrm>
            <a:off x="1614945" y="1351012"/>
            <a:ext cx="3960000" cy="919971"/>
          </a:xfrm>
          <a:prstGeom prst="roundRect">
            <a:avLst>
              <a:gd name="adj" fmla="val 0"/>
            </a:avLst>
          </a:prstGeom>
          <a:solidFill>
            <a:srgbClr val="F8D580"/>
          </a:solidFill>
          <a:ln w="19050" cap="flat" cmpd="sng" algn="ctr">
            <a:solidFill>
              <a:schemeClr val="accent2"/>
            </a:solidFill>
            <a:prstDash val="solid"/>
          </a:ln>
          <a:effectLst/>
        </p:spPr>
        <p:txBody>
          <a:bodyPr lIns="144000" tIns="36000" rIns="144000" bIns="45720" rtlCol="0" anchor="ctr">
            <a:normAutofit/>
          </a:bodyPr>
          <a:lstStyle/>
          <a:p>
            <a:pPr algn="ctr" defTabSz="914378">
              <a:lnSpc>
                <a:spcPts val="1400"/>
              </a:lnSpc>
              <a:spcAft>
                <a:spcPts val="1200"/>
              </a:spcAft>
              <a:buSzPts val="2400"/>
              <a:defRPr/>
            </a:pP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An </a:t>
            </a:r>
            <a:r>
              <a:rPr kumimoji="0" lang="en-GB" sz="12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Amendment</a:t>
            </a: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can be created for an ESR Study at any time once the Study Protocol has been quality checked and reviewed by AZ team with an </a:t>
            </a:r>
            <a:r>
              <a:rPr kumimoji="0" lang="en-GB" sz="12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Approved</a:t>
            </a: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verdict.</a:t>
            </a:r>
          </a:p>
        </p:txBody>
      </p:sp>
      <p:pic>
        <p:nvPicPr>
          <p:cNvPr id="27" name="Picture 26">
            <a:extLst>
              <a:ext uri="{FF2B5EF4-FFF2-40B4-BE49-F238E27FC236}">
                <a16:creationId xmlns:a16="http://schemas.microsoft.com/office/drawing/2014/main" id="{B114F1DF-4D4F-C46A-FFCF-431E47FBD065}"/>
              </a:ext>
            </a:extLst>
          </p:cNvPr>
          <p:cNvPicPr>
            <a:picLocks noChangeAspect="1"/>
          </p:cNvPicPr>
          <p:nvPr/>
        </p:nvPicPr>
        <p:blipFill>
          <a:blip r:embed="rId6"/>
          <a:stretch>
            <a:fillRect/>
          </a:stretch>
        </p:blipFill>
        <p:spPr>
          <a:xfrm>
            <a:off x="8857293" y="4486279"/>
            <a:ext cx="1058868" cy="412722"/>
          </a:xfrm>
          <a:prstGeom prst="rect">
            <a:avLst/>
          </a:prstGeom>
        </p:spPr>
      </p:pic>
      <p:pic>
        <p:nvPicPr>
          <p:cNvPr id="30" name="Picture 29">
            <a:extLst>
              <a:ext uri="{FF2B5EF4-FFF2-40B4-BE49-F238E27FC236}">
                <a16:creationId xmlns:a16="http://schemas.microsoft.com/office/drawing/2014/main" id="{D53BE9A2-9AB3-0BC7-1E20-A75F02E8F684}"/>
              </a:ext>
            </a:extLst>
          </p:cNvPr>
          <p:cNvPicPr>
            <a:picLocks noChangeAspect="1"/>
          </p:cNvPicPr>
          <p:nvPr/>
        </p:nvPicPr>
        <p:blipFill>
          <a:blip r:embed="rId7"/>
          <a:srcRect t="11055" b="17045"/>
          <a:stretch/>
        </p:blipFill>
        <p:spPr>
          <a:xfrm>
            <a:off x="8084487" y="4496964"/>
            <a:ext cx="750229" cy="109506"/>
          </a:xfrm>
          <a:prstGeom prst="rect">
            <a:avLst/>
          </a:prstGeom>
          <a:ln w="19050">
            <a:solidFill>
              <a:schemeClr val="accent2"/>
            </a:solidFill>
          </a:ln>
        </p:spPr>
      </p:pic>
      <p:pic>
        <p:nvPicPr>
          <p:cNvPr id="32" name="Picture 31">
            <a:extLst>
              <a:ext uri="{FF2B5EF4-FFF2-40B4-BE49-F238E27FC236}">
                <a16:creationId xmlns:a16="http://schemas.microsoft.com/office/drawing/2014/main" id="{6EC596E8-86EA-1F34-0394-145513E930BD}"/>
              </a:ext>
            </a:extLst>
          </p:cNvPr>
          <p:cNvPicPr>
            <a:picLocks noChangeAspect="1"/>
          </p:cNvPicPr>
          <p:nvPr/>
        </p:nvPicPr>
        <p:blipFill>
          <a:blip r:embed="rId8"/>
          <a:stretch>
            <a:fillRect/>
          </a:stretch>
        </p:blipFill>
        <p:spPr>
          <a:xfrm>
            <a:off x="7981244" y="5194615"/>
            <a:ext cx="876049" cy="109506"/>
          </a:xfrm>
          <a:prstGeom prst="rect">
            <a:avLst/>
          </a:prstGeom>
          <a:ln w="19050">
            <a:solidFill>
              <a:schemeClr val="accent2"/>
            </a:solidFill>
          </a:ln>
        </p:spPr>
      </p:pic>
    </p:spTree>
    <p:extLst>
      <p:ext uri="{BB962C8B-B14F-4D97-AF65-F5344CB8AC3E}">
        <p14:creationId xmlns:p14="http://schemas.microsoft.com/office/powerpoint/2010/main" val="294147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065C4C1-829E-A646-4839-57F4DC5F9305}"/>
              </a:ext>
            </a:extLst>
          </p:cNvPr>
          <p:cNvPicPr>
            <a:picLocks noChangeAspect="1"/>
          </p:cNvPicPr>
          <p:nvPr/>
        </p:nvPicPr>
        <p:blipFill>
          <a:blip r:embed="rId3"/>
          <a:stretch>
            <a:fillRect/>
          </a:stretch>
        </p:blipFill>
        <p:spPr>
          <a:xfrm>
            <a:off x="6852013" y="3812510"/>
            <a:ext cx="4932000" cy="2305610"/>
          </a:xfrm>
          <a:prstGeom prst="rect">
            <a:avLst/>
          </a:prstGeom>
          <a:ln w="12700">
            <a:solidFill>
              <a:schemeClr val="accent2"/>
            </a:solidFill>
          </a:ln>
        </p:spPr>
      </p:pic>
      <p:pic>
        <p:nvPicPr>
          <p:cNvPr id="18" name="Picture 17">
            <a:extLst>
              <a:ext uri="{FF2B5EF4-FFF2-40B4-BE49-F238E27FC236}">
                <a16:creationId xmlns:a16="http://schemas.microsoft.com/office/drawing/2014/main" id="{96C52955-70AD-9728-7098-DCD56E52DC33}"/>
              </a:ext>
            </a:extLst>
          </p:cNvPr>
          <p:cNvPicPr>
            <a:picLocks noChangeAspect="1"/>
          </p:cNvPicPr>
          <p:nvPr/>
        </p:nvPicPr>
        <p:blipFill>
          <a:blip r:embed="rId4"/>
          <a:stretch>
            <a:fillRect/>
          </a:stretch>
        </p:blipFill>
        <p:spPr>
          <a:xfrm>
            <a:off x="6852013" y="1354133"/>
            <a:ext cx="4932000" cy="2305610"/>
          </a:xfrm>
          <a:prstGeom prst="rect">
            <a:avLst/>
          </a:prstGeom>
          <a:ln w="12700">
            <a:solidFill>
              <a:schemeClr val="accent2"/>
            </a:solidFill>
          </a:ln>
        </p:spPr>
      </p:pic>
      <p:sp>
        <p:nvSpPr>
          <p:cNvPr id="11" name="Slide Number Placeholder 10">
            <a:extLst>
              <a:ext uri="{FF2B5EF4-FFF2-40B4-BE49-F238E27FC236}">
                <a16:creationId xmlns:a16="http://schemas.microsoft.com/office/drawing/2014/main" id="{3CB2B9A8-549C-1650-8E78-B88B0FBE5564}"/>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3" name="Title 6">
            <a:extLst>
              <a:ext uri="{FF2B5EF4-FFF2-40B4-BE49-F238E27FC236}">
                <a16:creationId xmlns:a16="http://schemas.microsoft.com/office/drawing/2014/main" id="{B03332A7-38D2-5AB7-27F6-6F87B41FDEE7}"/>
              </a:ext>
            </a:extLst>
          </p:cNvPr>
          <p:cNvSpPr txBox="1">
            <a:spLocks/>
          </p:cNvSpPr>
          <p:nvPr/>
        </p:nvSpPr>
        <p:spPr>
          <a:xfrm>
            <a:off x="407987" y="404812"/>
            <a:ext cx="1152048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create an Amendment</a:t>
            </a:r>
          </a:p>
        </p:txBody>
      </p:sp>
      <p:grpSp>
        <p:nvGrpSpPr>
          <p:cNvPr id="7" name="Group 6">
            <a:extLst>
              <a:ext uri="{FF2B5EF4-FFF2-40B4-BE49-F238E27FC236}">
                <a16:creationId xmlns:a16="http://schemas.microsoft.com/office/drawing/2014/main" id="{07FC923F-44C2-9D17-43CC-C51AEDC361D2}"/>
              </a:ext>
            </a:extLst>
          </p:cNvPr>
          <p:cNvGrpSpPr/>
          <p:nvPr/>
        </p:nvGrpSpPr>
        <p:grpSpPr>
          <a:xfrm>
            <a:off x="407987" y="2589248"/>
            <a:ext cx="4240072" cy="839752"/>
            <a:chOff x="4314305" y="3009825"/>
            <a:chExt cx="2976164" cy="589435"/>
          </a:xfrm>
        </p:grpSpPr>
        <p:sp>
          <p:nvSpPr>
            <p:cNvPr id="9" name="Rounded Rectangle 4">
              <a:extLst>
                <a:ext uri="{FF2B5EF4-FFF2-40B4-BE49-F238E27FC236}">
                  <a16:creationId xmlns:a16="http://schemas.microsoft.com/office/drawing/2014/main" id="{5E45F13F-7AA6-4CDB-417E-B9A7989A2F7D}"/>
                </a:ext>
              </a:extLst>
            </p:cNvPr>
            <p:cNvSpPr/>
            <p:nvPr/>
          </p:nvSpPr>
          <p:spPr>
            <a:xfrm>
              <a:off x="4510891" y="3203260"/>
              <a:ext cx="2779578" cy="396000"/>
            </a:xfrm>
            <a:prstGeom prst="roundRect">
              <a:avLst>
                <a:gd name="adj" fmla="val 0"/>
              </a:avLst>
            </a:prstGeom>
            <a:solidFill>
              <a:schemeClr val="accent1"/>
            </a:solidFill>
            <a:ln w="6350" cap="flat" cmpd="sng" algn="ctr">
              <a:noFill/>
              <a:prstDash val="solid"/>
            </a:ln>
            <a:effectLst/>
          </p:spPr>
          <p:txBody>
            <a:bodyPr lIns="180000" tIns="0" rIns="180000" bIns="0" rtlCol="0" anchor="ctr">
              <a:normAutofit/>
            </a:bodyPr>
            <a:lstStyle/>
            <a:p>
              <a:pPr marL="0" marR="0" lvl="0" indent="0" algn="ctr" defTabSz="914378" rtl="0" eaLnBrk="1" fontAlgn="auto" latinLnBrk="0" hangingPunct="1">
                <a:lnSpc>
                  <a:spcPts val="1500"/>
                </a:lnSpc>
                <a:spcBef>
                  <a:spcPts val="0"/>
                </a:spcBef>
                <a:spcAft>
                  <a:spcPts val="0"/>
                </a:spcAft>
                <a:buClrTx/>
                <a:buSzPts val="2400"/>
                <a:buFontTx/>
                <a:buNone/>
                <a:tabLst/>
                <a:defRPr/>
              </a:pPr>
              <a:r>
                <a:rPr kumimoji="0" lang="en-GB" sz="120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Answer the question by selecting ‘Yes’ or ‘No’</a:t>
              </a:r>
            </a:p>
          </p:txBody>
        </p:sp>
        <p:sp>
          <p:nvSpPr>
            <p:cNvPr id="12" name="Oval 11">
              <a:extLst>
                <a:ext uri="{FF2B5EF4-FFF2-40B4-BE49-F238E27FC236}">
                  <a16:creationId xmlns:a16="http://schemas.microsoft.com/office/drawing/2014/main" id="{B96AE5DB-1C46-76E9-8BC9-6FFE672B529B}"/>
                </a:ext>
              </a:extLst>
            </p:cNvPr>
            <p:cNvSpPr/>
            <p:nvPr/>
          </p:nvSpPr>
          <p:spPr>
            <a:xfrm>
              <a:off x="4314305" y="3009825"/>
              <a:ext cx="396000" cy="396000"/>
            </a:xfrm>
            <a:prstGeom prst="ellipse">
              <a:avLst/>
            </a:prstGeom>
            <a:solidFill>
              <a:srgbClr val="FFFFFF"/>
            </a:solidFill>
            <a:ln w="12700" cap="flat" cmpd="sng" algn="ctr">
              <a:solidFill>
                <a:schemeClr val="accent1"/>
              </a:solidFill>
              <a:prstDash val="solid"/>
            </a:ln>
            <a:effectLst/>
          </p:spPr>
          <p:txBody>
            <a:bodyPr wrap="none" lIns="72000" tIns="0" rIns="72000" b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3</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sp>
        <p:nvSpPr>
          <p:cNvPr id="10" name="Rounded Rectangle 4">
            <a:extLst>
              <a:ext uri="{FF2B5EF4-FFF2-40B4-BE49-F238E27FC236}">
                <a16:creationId xmlns:a16="http://schemas.microsoft.com/office/drawing/2014/main" id="{F99D5D4A-C797-BD10-2A58-82E9F1C98EAE}"/>
              </a:ext>
            </a:extLst>
          </p:cNvPr>
          <p:cNvSpPr/>
          <p:nvPr/>
        </p:nvSpPr>
        <p:spPr>
          <a:xfrm>
            <a:off x="2694945" y="3898652"/>
            <a:ext cx="3060000" cy="656914"/>
          </a:xfrm>
          <a:prstGeom prst="roundRect">
            <a:avLst>
              <a:gd name="adj" fmla="val 0"/>
            </a:avLst>
          </a:prstGeom>
          <a:solidFill>
            <a:schemeClr val="tx1"/>
          </a:solidFill>
          <a:ln w="6350" cap="flat" cmpd="sng" algn="ctr">
            <a:noFill/>
            <a:prstDash val="solid"/>
          </a:ln>
          <a:effectLst/>
        </p:spPr>
        <p:txBody>
          <a:bodyPr lIns="180000" tIns="36000" rIns="180000" rtlCol="0" anchor="ctr">
            <a:normAutofit/>
          </a:bodyPr>
          <a:lstStyle/>
          <a:p>
            <a:pPr marL="0" marR="0" lvl="0" indent="0" algn="ctr" defTabSz="914378" rtl="0" eaLnBrk="1" fontAlgn="auto" latinLnBrk="0" hangingPunct="1">
              <a:lnSpc>
                <a:spcPts val="1500"/>
              </a:lnSpc>
              <a:spcBef>
                <a:spcPts val="0"/>
              </a:spcBef>
              <a:spcAft>
                <a:spcPts val="600"/>
              </a:spcAft>
              <a:buClrTx/>
              <a:buSzPts val="2400"/>
              <a:buFontTx/>
              <a:buNone/>
              <a:tabLst/>
              <a:defRPr/>
            </a:pPr>
            <a:r>
              <a:rPr kumimoji="0" lang="en-US" sz="1200"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If the answer is </a:t>
            </a:r>
            <a:r>
              <a:rPr kumimoji="0" lang="en-US" sz="1200" b="1"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‘Yes’</a:t>
            </a:r>
            <a:r>
              <a:rPr kumimoji="0" lang="en-US" sz="1200"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 a new field appears:</a:t>
            </a:r>
          </a:p>
          <a:p>
            <a:pPr marL="0" marR="0" lvl="0" indent="0" algn="ctr" defTabSz="914378" rtl="0" eaLnBrk="1" fontAlgn="auto" latinLnBrk="0" hangingPunct="1">
              <a:lnSpc>
                <a:spcPts val="1500"/>
              </a:lnSpc>
              <a:spcBef>
                <a:spcPts val="0"/>
              </a:spcBef>
              <a:spcAft>
                <a:spcPts val="600"/>
              </a:spcAft>
              <a:buClrTx/>
              <a:buSzPts val="2400"/>
              <a:buFontTx/>
              <a:buNone/>
              <a:tabLst/>
              <a:defRPr/>
            </a:pPr>
            <a:r>
              <a:rPr lang="en-US" sz="1200" b="1">
                <a:solidFill>
                  <a:schemeClr val="bg1"/>
                </a:solidFill>
                <a:latin typeface="Calibri" panose="020F0502020204030204" pitchFamily="34" charset="0"/>
                <a:ea typeface="Calibri" panose="020F0502020204030204" pitchFamily="34" charset="0"/>
                <a:cs typeface="Calibri" panose="020F0502020204030204" pitchFamily="34" charset="0"/>
              </a:rPr>
              <a:t>I confirm the Study Design is up to date.</a:t>
            </a:r>
            <a:endParaRPr kumimoji="0" lang="en-US" sz="1200" b="1"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cxnSp>
        <p:nvCxnSpPr>
          <p:cNvPr id="28" name="Straight Arrow Connector 27">
            <a:extLst>
              <a:ext uri="{FF2B5EF4-FFF2-40B4-BE49-F238E27FC236}">
                <a16:creationId xmlns:a16="http://schemas.microsoft.com/office/drawing/2014/main" id="{17D26F56-A7F7-1224-62C2-89F1C0B5E4B9}"/>
              </a:ext>
            </a:extLst>
          </p:cNvPr>
          <p:cNvCxnSpPr>
            <a:cxnSpLocks/>
            <a:stCxn id="9" idx="3"/>
            <a:endCxn id="23" idx="1"/>
          </p:cNvCxnSpPr>
          <p:nvPr/>
        </p:nvCxnSpPr>
        <p:spPr>
          <a:xfrm flipV="1">
            <a:off x="4648059" y="2349288"/>
            <a:ext cx="3631715" cy="797627"/>
          </a:xfrm>
          <a:prstGeom prst="bentConnector3">
            <a:avLst>
              <a:gd name="adj1" fmla="val 50000"/>
            </a:avLst>
          </a:prstGeom>
          <a:ln w="19050">
            <a:solidFill>
              <a:schemeClr val="accent1"/>
            </a:solidFill>
            <a:prstDash val="dash"/>
            <a:tailEnd type="triangle"/>
          </a:ln>
          <a:effectLst/>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0023903C-C2CC-3CE3-132F-E1BCB68AFE0D}"/>
              </a:ext>
            </a:extLst>
          </p:cNvPr>
          <p:cNvGrpSpPr/>
          <p:nvPr/>
        </p:nvGrpSpPr>
        <p:grpSpPr>
          <a:xfrm>
            <a:off x="407987" y="4799409"/>
            <a:ext cx="4240072" cy="932496"/>
            <a:chOff x="4314305" y="3009825"/>
            <a:chExt cx="2976164" cy="654533"/>
          </a:xfrm>
        </p:grpSpPr>
        <p:sp>
          <p:nvSpPr>
            <p:cNvPr id="4" name="Rounded Rectangle 4">
              <a:extLst>
                <a:ext uri="{FF2B5EF4-FFF2-40B4-BE49-F238E27FC236}">
                  <a16:creationId xmlns:a16="http://schemas.microsoft.com/office/drawing/2014/main" id="{B7C37143-E82B-ECB9-CC0B-9848CCB2CF94}"/>
                </a:ext>
              </a:extLst>
            </p:cNvPr>
            <p:cNvSpPr/>
            <p:nvPr/>
          </p:nvSpPr>
          <p:spPr>
            <a:xfrm>
              <a:off x="4510891" y="3203260"/>
              <a:ext cx="2779578" cy="461098"/>
            </a:xfrm>
            <a:prstGeom prst="roundRect">
              <a:avLst>
                <a:gd name="adj" fmla="val 0"/>
              </a:avLst>
            </a:prstGeom>
            <a:solidFill>
              <a:schemeClr val="accent1"/>
            </a:solidFill>
            <a:ln w="6350" cap="flat" cmpd="sng" algn="ctr">
              <a:noFill/>
              <a:prstDash val="solid"/>
            </a:ln>
            <a:effectLst/>
          </p:spPr>
          <p:txBody>
            <a:bodyPr lIns="180000" tIns="0" rIns="180000" bIns="0" rtlCol="0" anchor="ctr">
              <a:normAutofit/>
            </a:bodyPr>
            <a:lstStyle/>
            <a:p>
              <a:pPr algn="ctr" defTabSz="914378">
                <a:lnSpc>
                  <a:spcPts val="1500"/>
                </a:lnSpc>
                <a:buSzPts val="2400"/>
                <a:defRPr/>
              </a:pPr>
              <a:r>
                <a:rPr lang="en-GB" sz="1200">
                  <a:solidFill>
                    <a:srgbClr val="FFFFFF"/>
                  </a:solidFill>
                  <a:latin typeface="Calibri"/>
                  <a:ea typeface="Calibri"/>
                  <a:cs typeface="Calibri"/>
                </a:rPr>
                <a:t> Select </a:t>
              </a:r>
              <a:r>
                <a:rPr lang="en-GB" sz="1200" b="1">
                  <a:solidFill>
                    <a:srgbClr val="FFFFFF"/>
                  </a:solidFill>
                  <a:latin typeface="Calibri"/>
                  <a:ea typeface="Calibri"/>
                  <a:cs typeface="Calibri"/>
                </a:rPr>
                <a:t>‘Yes’ </a:t>
              </a:r>
              <a:r>
                <a:rPr lang="en-GB" sz="1200">
                  <a:solidFill>
                    <a:srgbClr val="FFFFFF"/>
                  </a:solidFill>
                  <a:latin typeface="Calibri"/>
                  <a:ea typeface="Calibri"/>
                  <a:cs typeface="Calibri"/>
                </a:rPr>
                <a:t>to confirm that the updated Study Design document has been uploaded in the </a:t>
              </a:r>
              <a:r>
                <a:rPr lang="en-GB" sz="1200" b="1">
                  <a:solidFill>
                    <a:srgbClr val="FFFFFF"/>
                  </a:solidFill>
                  <a:latin typeface="Calibri"/>
                  <a:ea typeface="Calibri"/>
                  <a:cs typeface="Calibri"/>
                </a:rPr>
                <a:t>Related Documents </a:t>
              </a:r>
              <a:r>
                <a:rPr lang="en-GB" sz="1200">
                  <a:solidFill>
                    <a:srgbClr val="FFFFFF"/>
                  </a:solidFill>
                  <a:latin typeface="Calibri"/>
                  <a:ea typeface="Calibri"/>
                  <a:cs typeface="Calibri"/>
                </a:rPr>
                <a:t>section and click </a:t>
              </a:r>
              <a:r>
                <a:rPr lang="en-GB" sz="1200" b="1">
                  <a:solidFill>
                    <a:srgbClr val="FFFFFF"/>
                  </a:solidFill>
                  <a:latin typeface="Calibri"/>
                  <a:ea typeface="Calibri"/>
                  <a:cs typeface="Calibri"/>
                </a:rPr>
                <a:t>Save</a:t>
              </a:r>
              <a:endPar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Oval 4">
              <a:extLst>
                <a:ext uri="{FF2B5EF4-FFF2-40B4-BE49-F238E27FC236}">
                  <a16:creationId xmlns:a16="http://schemas.microsoft.com/office/drawing/2014/main" id="{5AB401CC-6A25-B393-2AA0-B6907222B565}"/>
                </a:ext>
              </a:extLst>
            </p:cNvPr>
            <p:cNvSpPr/>
            <p:nvPr/>
          </p:nvSpPr>
          <p:spPr>
            <a:xfrm>
              <a:off x="4314305" y="3009825"/>
              <a:ext cx="396000" cy="396000"/>
            </a:xfrm>
            <a:prstGeom prst="ellipse">
              <a:avLst/>
            </a:prstGeom>
            <a:solidFill>
              <a:srgbClr val="FFFFFF"/>
            </a:solidFill>
            <a:ln w="12700" cap="flat" cmpd="sng" algn="ctr">
              <a:solidFill>
                <a:schemeClr val="accent1"/>
              </a:solidFill>
              <a:prstDash val="solid"/>
            </a:ln>
            <a:effectLst/>
          </p:spPr>
          <p:txBody>
            <a:bodyPr wrap="none" lIns="72000" tIns="0" rIns="72000" b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4</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cxnSp>
        <p:nvCxnSpPr>
          <p:cNvPr id="26" name="Connector: Elbow 25">
            <a:extLst>
              <a:ext uri="{FF2B5EF4-FFF2-40B4-BE49-F238E27FC236}">
                <a16:creationId xmlns:a16="http://schemas.microsoft.com/office/drawing/2014/main" id="{FFBBF31E-733E-C967-FEC9-840E4DD7CCB5}"/>
              </a:ext>
            </a:extLst>
          </p:cNvPr>
          <p:cNvCxnSpPr>
            <a:cxnSpLocks/>
            <a:stCxn id="4" idx="3"/>
            <a:endCxn id="19" idx="1"/>
          </p:cNvCxnSpPr>
          <p:nvPr/>
        </p:nvCxnSpPr>
        <p:spPr>
          <a:xfrm>
            <a:off x="4648059" y="5403448"/>
            <a:ext cx="6400177" cy="621315"/>
          </a:xfrm>
          <a:prstGeom prst="bentConnector3">
            <a:avLst>
              <a:gd name="adj1" fmla="val 22292"/>
            </a:avLst>
          </a:prstGeom>
          <a:noFill/>
          <a:ln w="19050" cap="flat" cmpd="sng" algn="ctr">
            <a:solidFill>
              <a:schemeClr val="accent2"/>
            </a:solidFill>
            <a:prstDash val="dash"/>
            <a:tailEnd type="triangle"/>
          </a:ln>
          <a:effectLst/>
        </p:spPr>
      </p:cxnSp>
      <p:pic>
        <p:nvPicPr>
          <p:cNvPr id="19" name="Picture 18" descr="A blue rectangle with white text&#10;&#10;Description automatically generated">
            <a:extLst>
              <a:ext uri="{FF2B5EF4-FFF2-40B4-BE49-F238E27FC236}">
                <a16:creationId xmlns:a16="http://schemas.microsoft.com/office/drawing/2014/main" id="{3276000F-5009-BD41-0351-7D61D93EF43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048236" y="5859276"/>
            <a:ext cx="735777" cy="330973"/>
          </a:xfrm>
          <a:prstGeom prst="rect">
            <a:avLst/>
          </a:prstGeom>
          <a:ln w="25400">
            <a:solidFill>
              <a:schemeClr val="accent2"/>
            </a:solidFill>
          </a:ln>
        </p:spPr>
      </p:pic>
      <p:sp>
        <p:nvSpPr>
          <p:cNvPr id="16" name="Rounded Rectangle 4">
            <a:extLst>
              <a:ext uri="{FF2B5EF4-FFF2-40B4-BE49-F238E27FC236}">
                <a16:creationId xmlns:a16="http://schemas.microsoft.com/office/drawing/2014/main" id="{89CDF82C-68AB-EA72-DF72-6D46E1CA2BF0}"/>
              </a:ext>
            </a:extLst>
          </p:cNvPr>
          <p:cNvSpPr/>
          <p:nvPr/>
        </p:nvSpPr>
        <p:spPr>
          <a:xfrm>
            <a:off x="1254945" y="1092557"/>
            <a:ext cx="4320000" cy="1302621"/>
          </a:xfrm>
          <a:prstGeom prst="roundRect">
            <a:avLst>
              <a:gd name="adj" fmla="val 0"/>
            </a:avLst>
          </a:prstGeom>
          <a:solidFill>
            <a:srgbClr val="F8D580"/>
          </a:solidFill>
          <a:ln w="19050" cap="flat" cmpd="sng" algn="ctr">
            <a:solidFill>
              <a:schemeClr val="accent2"/>
            </a:solidFill>
            <a:prstDash val="solid"/>
          </a:ln>
          <a:effectLst/>
        </p:spPr>
        <p:txBody>
          <a:bodyPr lIns="144000" tIns="36000" rIns="144000" bIns="45720" rtlCol="0" anchor="ctr">
            <a:normAutofit/>
          </a:bodyPr>
          <a:lstStyle/>
          <a:p>
            <a:pPr algn="ctr" defTabSz="914378">
              <a:lnSpc>
                <a:spcPts val="1400"/>
              </a:lnSpc>
              <a:spcAft>
                <a:spcPts val="1200"/>
              </a:spcAft>
              <a:buSzPts val="2400"/>
              <a:defRPr/>
            </a:pP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If the Amendment Type is ‘</a:t>
            </a:r>
            <a:r>
              <a:rPr kumimoji="0" lang="en-GB" sz="12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Revised Protocol’, </a:t>
            </a:r>
            <a:r>
              <a:rPr kumimoji="0" lang="en-GB" sz="120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 mandatory field ‘</a:t>
            </a:r>
            <a:r>
              <a:rPr kumimoji="0" lang="en-GB" sz="12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Are there changes in the Study Design?’ </a:t>
            </a:r>
            <a:r>
              <a:rPr kumimoji="0" lang="en-GB" sz="120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will appear to confirm whether the Sponsor has uploaded an updated Study Design document based on the protocol changes. This requirement applies to studies with TA = </a:t>
            </a:r>
            <a:r>
              <a:rPr kumimoji="0" lang="en-GB" sz="12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Oncology and Immuno-</a:t>
            </a:r>
            <a:r>
              <a:rPr lang="en-GB" sz="1200" b="1">
                <a:solidFill>
                  <a:srgbClr val="000000"/>
                </a:solidFill>
                <a:latin typeface="Calibri" panose="020F0502020204030204" pitchFamily="34" charset="0"/>
                <a:ea typeface="Calibri" panose="020F0502020204030204" pitchFamily="34" charset="0"/>
                <a:cs typeface="Calibri" panose="020F0502020204030204" pitchFamily="34" charset="0"/>
              </a:rPr>
              <a:t>o</a:t>
            </a:r>
            <a:r>
              <a:rPr kumimoji="0" lang="en-GB" sz="1200" b="1" i="0" u="none" strike="noStrike" kern="1200" cap="none" spc="0" normalizeH="0" baseline="0" noProof="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ncology</a:t>
            </a:r>
            <a:r>
              <a:rPr kumimoji="0" lang="en-GB" sz="12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p>
        </p:txBody>
      </p:sp>
      <p:pic>
        <p:nvPicPr>
          <p:cNvPr id="23" name="Picture 22">
            <a:extLst>
              <a:ext uri="{FF2B5EF4-FFF2-40B4-BE49-F238E27FC236}">
                <a16:creationId xmlns:a16="http://schemas.microsoft.com/office/drawing/2014/main" id="{1DA9B395-AD93-0A8E-CED4-22F279966972}"/>
              </a:ext>
            </a:extLst>
          </p:cNvPr>
          <p:cNvPicPr>
            <a:picLocks noChangeAspect="1"/>
          </p:cNvPicPr>
          <p:nvPr/>
        </p:nvPicPr>
        <p:blipFill>
          <a:blip r:embed="rId6"/>
          <a:stretch>
            <a:fillRect/>
          </a:stretch>
        </p:blipFill>
        <p:spPr>
          <a:xfrm>
            <a:off x="8279774" y="2240890"/>
            <a:ext cx="1315228" cy="216796"/>
          </a:xfrm>
          <a:prstGeom prst="rect">
            <a:avLst/>
          </a:prstGeom>
          <a:ln w="19050">
            <a:solidFill>
              <a:schemeClr val="accent2"/>
            </a:solidFill>
          </a:ln>
        </p:spPr>
      </p:pic>
      <p:pic>
        <p:nvPicPr>
          <p:cNvPr id="27" name="Picture 26">
            <a:extLst>
              <a:ext uri="{FF2B5EF4-FFF2-40B4-BE49-F238E27FC236}">
                <a16:creationId xmlns:a16="http://schemas.microsoft.com/office/drawing/2014/main" id="{30E5114B-AFDA-156C-51F5-3E7751A52CA3}"/>
              </a:ext>
            </a:extLst>
          </p:cNvPr>
          <p:cNvPicPr>
            <a:picLocks noChangeAspect="1"/>
          </p:cNvPicPr>
          <p:nvPr/>
        </p:nvPicPr>
        <p:blipFill>
          <a:blip r:embed="rId7"/>
          <a:stretch>
            <a:fillRect/>
          </a:stretch>
        </p:blipFill>
        <p:spPr>
          <a:xfrm>
            <a:off x="8359368" y="4900072"/>
            <a:ext cx="1156039" cy="181422"/>
          </a:xfrm>
          <a:prstGeom prst="rect">
            <a:avLst/>
          </a:prstGeom>
          <a:ln w="19050">
            <a:solidFill>
              <a:schemeClr val="accent2"/>
            </a:solidFill>
          </a:ln>
        </p:spPr>
      </p:pic>
      <p:grpSp>
        <p:nvGrpSpPr>
          <p:cNvPr id="6" name="Group 5">
            <a:extLst>
              <a:ext uri="{FF2B5EF4-FFF2-40B4-BE49-F238E27FC236}">
                <a16:creationId xmlns:a16="http://schemas.microsoft.com/office/drawing/2014/main" id="{9CA9EE43-6702-4DE9-E362-7EB4145ADAB8}"/>
              </a:ext>
            </a:extLst>
          </p:cNvPr>
          <p:cNvGrpSpPr/>
          <p:nvPr/>
        </p:nvGrpSpPr>
        <p:grpSpPr>
          <a:xfrm>
            <a:off x="680927" y="6285695"/>
            <a:ext cx="3382361" cy="386024"/>
            <a:chOff x="605041" y="6129352"/>
            <a:chExt cx="3382361" cy="386024"/>
          </a:xfrm>
        </p:grpSpPr>
        <p:sp>
          <p:nvSpPr>
            <p:cNvPr id="8" name="Rounded Rectangle 4">
              <a:extLst>
                <a:ext uri="{FF2B5EF4-FFF2-40B4-BE49-F238E27FC236}">
                  <a16:creationId xmlns:a16="http://schemas.microsoft.com/office/drawing/2014/main" id="{9D9F9BDA-AA24-8DE7-8878-199E89485310}"/>
                </a:ext>
              </a:extLst>
            </p:cNvPr>
            <p:cNvSpPr/>
            <p:nvPr/>
          </p:nvSpPr>
          <p:spPr>
            <a:xfrm>
              <a:off x="855402" y="6167720"/>
              <a:ext cx="3132000" cy="326636"/>
            </a:xfrm>
            <a:prstGeom prst="roundRect">
              <a:avLst>
                <a:gd name="adj" fmla="val 22317"/>
              </a:avLst>
            </a:prstGeom>
            <a:solidFill>
              <a:schemeClr val="accent2"/>
            </a:solidFill>
            <a:ln w="6350" cap="flat" cmpd="sng" algn="ctr">
              <a:solidFill>
                <a:srgbClr val="F0AB00"/>
              </a:solidFill>
              <a:prstDash val="solid"/>
              <a:miter lim="800000"/>
            </a:ln>
            <a:effectLst/>
          </p:spPr>
          <p:txBody>
            <a:bodyPr lIns="180000" tIns="0" rIns="72000" bIns="3600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378" eaLnBrk="1" fontAlgn="auto" latinLnBrk="0" hangingPunct="1">
                <a:lnSpc>
                  <a:spcPts val="1500"/>
                </a:lnSpc>
                <a:spcBef>
                  <a:spcPts val="0"/>
                </a:spcBef>
                <a:spcAft>
                  <a:spcPts val="300"/>
                </a:spcAft>
                <a:buClrTx/>
                <a:buSzPts val="2400"/>
                <a:buFontTx/>
                <a:buNone/>
                <a:tabLst/>
                <a:defRPr/>
              </a:pPr>
              <a:r>
                <a:rPr kumimoji="0" lang="en-GB" sz="1050" b="0" i="0" u="none" strike="noStrike" kern="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rPr>
                <a:t>Step completed </a:t>
              </a:r>
              <a:r>
                <a:rPr lang="en-GB" sz="1050" kern="0">
                  <a:solidFill>
                    <a:prstClr val="white"/>
                  </a:solidFill>
                  <a:latin typeface="Calibri Light" panose="020F0302020204030204" pitchFamily="34" charset="0"/>
                  <a:cs typeface="Calibri Light" panose="020F0302020204030204" pitchFamily="34" charset="0"/>
                </a:rPr>
                <a:t>for Oncology/</a:t>
              </a:r>
              <a:r>
                <a:rPr lang="en-GB" sz="1050" kern="0" err="1">
                  <a:solidFill>
                    <a:prstClr val="white"/>
                  </a:solidFill>
                  <a:latin typeface="Calibri Light" panose="020F0302020204030204" pitchFamily="34" charset="0"/>
                  <a:cs typeface="Calibri Light" panose="020F0302020204030204" pitchFamily="34" charset="0"/>
                </a:rPr>
                <a:t>Immunooncology</a:t>
              </a:r>
              <a:r>
                <a:rPr lang="en-GB" sz="1050" kern="0">
                  <a:solidFill>
                    <a:prstClr val="white"/>
                  </a:solidFill>
                  <a:latin typeface="Calibri Light" panose="020F0302020204030204" pitchFamily="34" charset="0"/>
                  <a:cs typeface="Calibri Light" panose="020F0302020204030204" pitchFamily="34" charset="0"/>
                </a:rPr>
                <a:t> ESRs</a:t>
              </a:r>
              <a:endParaRPr kumimoji="0" lang="en-US" sz="1050" b="1" i="0" u="none" strike="noStrike" kern="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13" name="Oval 12">
              <a:extLst>
                <a:ext uri="{FF2B5EF4-FFF2-40B4-BE49-F238E27FC236}">
                  <a16:creationId xmlns:a16="http://schemas.microsoft.com/office/drawing/2014/main" id="{B266D537-3E2B-D2C2-AB04-F19E2BB4EF36}"/>
                </a:ext>
              </a:extLst>
            </p:cNvPr>
            <p:cNvSpPr/>
            <p:nvPr/>
          </p:nvSpPr>
          <p:spPr>
            <a:xfrm>
              <a:off x="605041" y="6129352"/>
              <a:ext cx="386952" cy="386024"/>
            </a:xfrm>
            <a:prstGeom prst="ellipse">
              <a:avLst/>
            </a:prstGeom>
            <a:solidFill>
              <a:sysClr val="window" lastClr="FFFFFF"/>
            </a:solidFill>
            <a:ln w="12700" cap="flat" cmpd="sng" algn="ctr">
              <a:solidFill>
                <a:schemeClr val="accent1"/>
              </a:solidFill>
              <a:prstDash val="solid"/>
              <a:miter lim="800000"/>
            </a:ln>
            <a:effectLst/>
          </p:spPr>
          <p:txBody>
            <a:bodyPr wrap="none" tIns="360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500" b="1" i="0" u="none" strike="noStrike" kern="0" cap="none" spc="0" normalizeH="0" baseline="0" noProof="0">
                  <a:ln>
                    <a:noFill/>
                  </a:ln>
                  <a:effectLst/>
                  <a:uLnTx/>
                  <a:uFillTx/>
                  <a:latin typeface="Calibri" panose="020F0502020204030204" pitchFamily="34" charset="0"/>
                  <a:ea typeface="+mn-ea"/>
                  <a:cs typeface="Calibri" panose="020F0502020204030204" pitchFamily="34" charset="0"/>
                </a:rPr>
                <a:t>ONC</a:t>
              </a:r>
              <a:endParaRPr kumimoji="0" lang="pl-PL" sz="1500" b="1" i="0" u="none" strike="noStrike" kern="0" cap="none" spc="0" normalizeH="0" baseline="0" noProof="0">
                <a:ln>
                  <a:noFill/>
                </a:ln>
                <a:effectLst/>
                <a:uLnTx/>
                <a:uFillTx/>
                <a:latin typeface="Calibri" panose="020F0502020204030204" pitchFamily="34" charset="0"/>
                <a:ea typeface="+mn-ea"/>
                <a:cs typeface="Calibri" panose="020F0502020204030204" pitchFamily="34" charset="0"/>
              </a:endParaRPr>
            </a:p>
          </p:txBody>
        </p:sp>
      </p:grpSp>
      <p:sp>
        <p:nvSpPr>
          <p:cNvPr id="14" name="Oval 13">
            <a:extLst>
              <a:ext uri="{FF2B5EF4-FFF2-40B4-BE49-F238E27FC236}">
                <a16:creationId xmlns:a16="http://schemas.microsoft.com/office/drawing/2014/main" id="{10851221-9A60-F093-6C14-8AEE80A28DBD}"/>
              </a:ext>
            </a:extLst>
          </p:cNvPr>
          <p:cNvSpPr/>
          <p:nvPr/>
        </p:nvSpPr>
        <p:spPr>
          <a:xfrm>
            <a:off x="4382768" y="2591563"/>
            <a:ext cx="432000" cy="432000"/>
          </a:xfrm>
          <a:prstGeom prst="ellipse">
            <a:avLst/>
          </a:prstGeom>
          <a:solidFill>
            <a:srgbClr val="FFFFFF"/>
          </a:solidFill>
          <a:ln w="12700" cap="flat" cmpd="sng" algn="ctr">
            <a:solidFill>
              <a:schemeClr val="accent1"/>
            </a:solidFill>
            <a:prstDash val="solid"/>
          </a:ln>
          <a:effectLst/>
        </p:spPr>
        <p:txBody>
          <a:bodyPr wrap="none" lIns="72000" tIns="0" rIns="72000" bIns="36000" rtlCol="0"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ONC</a:t>
            </a:r>
            <a:endParaRPr kumimoji="0" lang="pl-PL" sz="16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sp>
        <p:nvSpPr>
          <p:cNvPr id="15" name="Oval 14">
            <a:extLst>
              <a:ext uri="{FF2B5EF4-FFF2-40B4-BE49-F238E27FC236}">
                <a16:creationId xmlns:a16="http://schemas.microsoft.com/office/drawing/2014/main" id="{B077BC40-57DE-4CAE-D215-6247F4354FD9}"/>
              </a:ext>
            </a:extLst>
          </p:cNvPr>
          <p:cNvSpPr/>
          <p:nvPr/>
        </p:nvSpPr>
        <p:spPr>
          <a:xfrm>
            <a:off x="4382768" y="4833657"/>
            <a:ext cx="432000" cy="432000"/>
          </a:xfrm>
          <a:prstGeom prst="ellipse">
            <a:avLst/>
          </a:prstGeom>
          <a:solidFill>
            <a:srgbClr val="FFFFFF"/>
          </a:solidFill>
          <a:ln w="12700" cap="flat" cmpd="sng" algn="ctr">
            <a:solidFill>
              <a:schemeClr val="accent1"/>
            </a:solidFill>
            <a:prstDash val="solid"/>
          </a:ln>
          <a:effectLst/>
        </p:spPr>
        <p:txBody>
          <a:bodyPr wrap="none" lIns="72000" tIns="0" rIns="72000" bIns="36000" rtlCol="0"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ONC</a:t>
            </a:r>
            <a:endParaRPr kumimoji="0" lang="pl-PL" sz="16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spTree>
    <p:extLst>
      <p:ext uri="{BB962C8B-B14F-4D97-AF65-F5344CB8AC3E}">
        <p14:creationId xmlns:p14="http://schemas.microsoft.com/office/powerpoint/2010/main" val="811716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3CB2B9A8-549C-1650-8E78-B88B0FBE5564}"/>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3" name="Title 6">
            <a:extLst>
              <a:ext uri="{FF2B5EF4-FFF2-40B4-BE49-F238E27FC236}">
                <a16:creationId xmlns:a16="http://schemas.microsoft.com/office/drawing/2014/main" id="{B03332A7-38D2-5AB7-27F6-6F87B41FDEE7}"/>
              </a:ext>
            </a:extLst>
          </p:cNvPr>
          <p:cNvSpPr txBox="1">
            <a:spLocks/>
          </p:cNvSpPr>
          <p:nvPr/>
        </p:nvSpPr>
        <p:spPr>
          <a:xfrm>
            <a:off x="407987" y="404812"/>
            <a:ext cx="1152048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create an Amendment</a:t>
            </a:r>
          </a:p>
        </p:txBody>
      </p:sp>
      <p:grpSp>
        <p:nvGrpSpPr>
          <p:cNvPr id="7" name="Group 6">
            <a:extLst>
              <a:ext uri="{FF2B5EF4-FFF2-40B4-BE49-F238E27FC236}">
                <a16:creationId xmlns:a16="http://schemas.microsoft.com/office/drawing/2014/main" id="{07FC923F-44C2-9D17-43CC-C51AEDC361D2}"/>
              </a:ext>
            </a:extLst>
          </p:cNvPr>
          <p:cNvGrpSpPr/>
          <p:nvPr/>
        </p:nvGrpSpPr>
        <p:grpSpPr>
          <a:xfrm>
            <a:off x="407987" y="2578521"/>
            <a:ext cx="4240072" cy="839752"/>
            <a:chOff x="4314305" y="3009825"/>
            <a:chExt cx="2976164" cy="589435"/>
          </a:xfrm>
        </p:grpSpPr>
        <p:sp>
          <p:nvSpPr>
            <p:cNvPr id="9" name="Rounded Rectangle 4">
              <a:extLst>
                <a:ext uri="{FF2B5EF4-FFF2-40B4-BE49-F238E27FC236}">
                  <a16:creationId xmlns:a16="http://schemas.microsoft.com/office/drawing/2014/main" id="{5E45F13F-7AA6-4CDB-417E-B9A7989A2F7D}"/>
                </a:ext>
              </a:extLst>
            </p:cNvPr>
            <p:cNvSpPr/>
            <p:nvPr/>
          </p:nvSpPr>
          <p:spPr>
            <a:xfrm>
              <a:off x="4510891" y="3203260"/>
              <a:ext cx="2779578" cy="396000"/>
            </a:xfrm>
            <a:prstGeom prst="roundRect">
              <a:avLst>
                <a:gd name="adj" fmla="val 0"/>
              </a:avLst>
            </a:prstGeom>
            <a:solidFill>
              <a:schemeClr val="accent1"/>
            </a:solidFill>
            <a:ln w="6350" cap="flat" cmpd="sng" algn="ctr">
              <a:noFill/>
              <a:prstDash val="solid"/>
            </a:ln>
            <a:effectLst/>
          </p:spPr>
          <p:txBody>
            <a:bodyPr lIns="180000" tIns="0" rIns="180000" bIns="0" rtlCol="0" anchor="ctr">
              <a:normAutofit/>
            </a:bodyPr>
            <a:lstStyle/>
            <a:p>
              <a:pPr marL="0" marR="0" lvl="0" indent="0" algn="ctr" defTabSz="914378" rtl="0" eaLnBrk="1" fontAlgn="auto" latinLnBrk="0" hangingPunct="1">
                <a:lnSpc>
                  <a:spcPts val="1500"/>
                </a:lnSpc>
                <a:spcBef>
                  <a:spcPts val="0"/>
                </a:spcBef>
                <a:spcAft>
                  <a:spcPts val="0"/>
                </a:spcAft>
                <a:buClrTx/>
                <a:buSzPts val="2400"/>
                <a:buFontTx/>
                <a:buNone/>
                <a:tabLst/>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Click on the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Amendment</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Number </a:t>
              </a:r>
            </a:p>
          </p:txBody>
        </p:sp>
        <p:sp>
          <p:nvSpPr>
            <p:cNvPr id="12" name="Oval 11">
              <a:extLst>
                <a:ext uri="{FF2B5EF4-FFF2-40B4-BE49-F238E27FC236}">
                  <a16:creationId xmlns:a16="http://schemas.microsoft.com/office/drawing/2014/main" id="{B96AE5DB-1C46-76E9-8BC9-6FFE672B529B}"/>
                </a:ext>
              </a:extLst>
            </p:cNvPr>
            <p:cNvSpPr/>
            <p:nvPr/>
          </p:nvSpPr>
          <p:spPr>
            <a:xfrm>
              <a:off x="4314305" y="3009825"/>
              <a:ext cx="396000" cy="396000"/>
            </a:xfrm>
            <a:prstGeom prst="ellipse">
              <a:avLst/>
            </a:prstGeom>
            <a:solidFill>
              <a:srgbClr val="FFFFFF"/>
            </a:solidFill>
            <a:ln w="12700" cap="flat" cmpd="sng" algn="ctr">
              <a:solidFill>
                <a:schemeClr val="accent1"/>
              </a:solidFill>
              <a:prstDash val="solid"/>
            </a:ln>
            <a:effectLst/>
          </p:spPr>
          <p:txBody>
            <a:bodyPr wrap="none" lIns="72000" tIns="0" rIns="72000" b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5</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grpSp>
        <p:nvGrpSpPr>
          <p:cNvPr id="31" name="Group 30">
            <a:extLst>
              <a:ext uri="{FF2B5EF4-FFF2-40B4-BE49-F238E27FC236}">
                <a16:creationId xmlns:a16="http://schemas.microsoft.com/office/drawing/2014/main" id="{4A7640C2-5318-4BFC-E879-6CD043CE1673}"/>
              </a:ext>
            </a:extLst>
          </p:cNvPr>
          <p:cNvGrpSpPr/>
          <p:nvPr/>
        </p:nvGrpSpPr>
        <p:grpSpPr>
          <a:xfrm>
            <a:off x="10713926" y="5686629"/>
            <a:ext cx="540188" cy="270458"/>
            <a:chOff x="11072668" y="5874151"/>
            <a:chExt cx="572752" cy="286762"/>
          </a:xfrm>
        </p:grpSpPr>
        <p:sp>
          <p:nvSpPr>
            <p:cNvPr id="32" name="Rectangle 31">
              <a:extLst>
                <a:ext uri="{FF2B5EF4-FFF2-40B4-BE49-F238E27FC236}">
                  <a16:creationId xmlns:a16="http://schemas.microsoft.com/office/drawing/2014/main" id="{375D36E9-55BB-3996-872F-90BD0FAAF34A}"/>
                </a:ext>
              </a:extLst>
            </p:cNvPr>
            <p:cNvSpPr/>
            <p:nvPr/>
          </p:nvSpPr>
          <p:spPr>
            <a:xfrm>
              <a:off x="11072668" y="5874151"/>
              <a:ext cx="572752" cy="286762"/>
            </a:xfrm>
            <a:prstGeom prst="rect">
              <a:avLst/>
            </a:prstGeom>
            <a:solidFill>
              <a:schemeClr val="bg1"/>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7500" lnSpcReduction="20000"/>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Calibri"/>
                <a:ea typeface="+mn-ea"/>
                <a:cs typeface="+mn-cs"/>
              </a:endParaRPr>
            </a:p>
          </p:txBody>
        </p:sp>
        <p:pic>
          <p:nvPicPr>
            <p:cNvPr id="33" name="Picture 32" descr="A blue sign with white text&#10;&#10;Description automatically generated with medium confidence">
              <a:extLst>
                <a:ext uri="{FF2B5EF4-FFF2-40B4-BE49-F238E27FC236}">
                  <a16:creationId xmlns:a16="http://schemas.microsoft.com/office/drawing/2014/main" id="{FF3A4447-86D9-4773-6EAE-2E42EA9CBCF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21423" y="5929934"/>
              <a:ext cx="476248" cy="205052"/>
            </a:xfrm>
            <a:prstGeom prst="rect">
              <a:avLst/>
            </a:prstGeom>
          </p:spPr>
        </p:pic>
      </p:grpSp>
      <p:sp>
        <p:nvSpPr>
          <p:cNvPr id="6" name="Rounded Rectangle 4">
            <a:extLst>
              <a:ext uri="{FF2B5EF4-FFF2-40B4-BE49-F238E27FC236}">
                <a16:creationId xmlns:a16="http://schemas.microsoft.com/office/drawing/2014/main" id="{32DFA54C-5CF8-18C6-3A8B-913643BFC4B5}"/>
              </a:ext>
            </a:extLst>
          </p:cNvPr>
          <p:cNvSpPr/>
          <p:nvPr/>
        </p:nvSpPr>
        <p:spPr>
          <a:xfrm>
            <a:off x="1836173" y="1371079"/>
            <a:ext cx="3960000" cy="1120485"/>
          </a:xfrm>
          <a:prstGeom prst="roundRect">
            <a:avLst>
              <a:gd name="adj" fmla="val 0"/>
            </a:avLst>
          </a:prstGeom>
          <a:solidFill>
            <a:schemeClr val="tx1"/>
          </a:solidFill>
          <a:ln w="6350" cap="flat" cmpd="sng" algn="ctr">
            <a:noFill/>
            <a:prstDash val="solid"/>
          </a:ln>
          <a:effectLst/>
        </p:spPr>
        <p:txBody>
          <a:bodyPr lIns="180000" tIns="36000" rIns="180000" rtlCol="0" anchor="ctr">
            <a:normAutofit/>
          </a:bodyPr>
          <a:lstStyle/>
          <a:p>
            <a:pPr marL="0" marR="0" lvl="0" indent="0" algn="ctr" defTabSz="914378" rtl="0" eaLnBrk="1" fontAlgn="auto" latinLnBrk="0" hangingPunct="1">
              <a:lnSpc>
                <a:spcPts val="1500"/>
              </a:lnSpc>
              <a:spcBef>
                <a:spcPts val="0"/>
              </a:spcBef>
              <a:spcAft>
                <a:spcPts val="600"/>
              </a:spcAft>
              <a:buClrTx/>
              <a:buSzPts val="2400"/>
              <a:buFontTx/>
              <a:buNone/>
              <a:tabLst/>
              <a:defRPr/>
            </a:pPr>
            <a:r>
              <a:rPr lang="en-GB" sz="1200" kern="0">
                <a:solidFill>
                  <a:srgbClr val="FFFFFF"/>
                </a:solidFill>
                <a:latin typeface="Calibri" panose="020F0502020204030204" pitchFamily="34" charset="0"/>
                <a:ea typeface="Calibri" panose="020F0502020204030204" pitchFamily="34" charset="0"/>
                <a:cs typeface="Calibri" panose="020F0502020204030204" pitchFamily="34" charset="0"/>
              </a:rPr>
              <a:t>C</a:t>
            </a:r>
            <a:r>
              <a:rPr kumimoji="0" lang="en-GB" sz="1200" b="0" i="0" u="none" strike="noStrike" kern="0" cap="none" spc="0" normalizeH="0" baseline="0" noProof="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reated</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Amendment record</a:t>
            </a:r>
            <a:r>
              <a:rPr kumimoji="0" lang="en-GB" sz="120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shows up in the</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Amendments </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section. The lifecycle state of this record is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Submitted</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which means AstraZeneca reviewers have been notified that new amendment was created and is ready for their review.</a:t>
            </a:r>
            <a:endParaRPr kumimoji="0" lang="en-US" sz="1200" b="1" i="0" u="none" strike="noStrike" kern="0" cap="none" spc="0" normalizeH="0" baseline="0" noProof="0">
              <a:ln>
                <a:noFill/>
              </a:ln>
              <a:solidFill>
                <a:srgbClr val="FFFFFF"/>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F790FA41-58D1-BD59-58AC-5B27D484CFCF}"/>
              </a:ext>
            </a:extLst>
          </p:cNvPr>
          <p:cNvPicPr>
            <a:picLocks noChangeAspect="1"/>
          </p:cNvPicPr>
          <p:nvPr/>
        </p:nvPicPr>
        <p:blipFill rotWithShape="1">
          <a:blip r:embed="rId4"/>
          <a:srcRect l="378" r="532"/>
          <a:stretch/>
        </p:blipFill>
        <p:spPr>
          <a:xfrm>
            <a:off x="6996223" y="1285256"/>
            <a:ext cx="4786616" cy="2357587"/>
          </a:xfrm>
          <a:prstGeom prst="rect">
            <a:avLst/>
          </a:prstGeom>
          <a:ln w="12700">
            <a:solidFill>
              <a:srgbClr val="F0AB00"/>
            </a:solidFill>
          </a:ln>
        </p:spPr>
      </p:pic>
      <p:pic>
        <p:nvPicPr>
          <p:cNvPr id="13" name="Picture 12" descr="A screenshot of a computer&#10;&#10;Description automatically generated">
            <a:extLst>
              <a:ext uri="{FF2B5EF4-FFF2-40B4-BE49-F238E27FC236}">
                <a16:creationId xmlns:a16="http://schemas.microsoft.com/office/drawing/2014/main" id="{A023AD6F-F7C9-76BE-FB38-E2915B8CBB13}"/>
              </a:ext>
            </a:extLst>
          </p:cNvPr>
          <p:cNvPicPr>
            <a:picLocks noChangeAspect="1"/>
          </p:cNvPicPr>
          <p:nvPr/>
        </p:nvPicPr>
        <p:blipFill rotWithShape="1">
          <a:blip r:embed="rId5"/>
          <a:srcRect l="379" r="806" b="398"/>
          <a:stretch/>
        </p:blipFill>
        <p:spPr>
          <a:xfrm>
            <a:off x="6996224" y="3731584"/>
            <a:ext cx="4786616" cy="2512938"/>
          </a:xfrm>
          <a:prstGeom prst="rect">
            <a:avLst/>
          </a:prstGeom>
          <a:ln w="12700">
            <a:solidFill>
              <a:srgbClr val="F0AB00"/>
            </a:solidFill>
          </a:ln>
        </p:spPr>
      </p:pic>
      <p:cxnSp>
        <p:nvCxnSpPr>
          <p:cNvPr id="19" name="Connector: Elbow 18">
            <a:extLst>
              <a:ext uri="{FF2B5EF4-FFF2-40B4-BE49-F238E27FC236}">
                <a16:creationId xmlns:a16="http://schemas.microsoft.com/office/drawing/2014/main" id="{D92BFB76-8402-1463-7A48-9D918C181DFE}"/>
              </a:ext>
            </a:extLst>
          </p:cNvPr>
          <p:cNvCxnSpPr>
            <a:cxnSpLocks/>
            <a:stCxn id="9" idx="3"/>
            <a:endCxn id="14" idx="1"/>
          </p:cNvCxnSpPr>
          <p:nvPr/>
        </p:nvCxnSpPr>
        <p:spPr>
          <a:xfrm flipV="1">
            <a:off x="4648059" y="2303177"/>
            <a:ext cx="2752428" cy="833011"/>
          </a:xfrm>
          <a:prstGeom prst="bentConnector3">
            <a:avLst>
              <a:gd name="adj1" fmla="val 50000"/>
            </a:avLst>
          </a:prstGeom>
          <a:noFill/>
          <a:ln w="19050" cap="flat" cmpd="sng" algn="ctr">
            <a:solidFill>
              <a:schemeClr val="accent1"/>
            </a:solidFill>
            <a:prstDash val="dash"/>
            <a:tailEnd type="triangle"/>
          </a:ln>
          <a:effectLst/>
        </p:spPr>
      </p:cxnSp>
      <p:grpSp>
        <p:nvGrpSpPr>
          <p:cNvPr id="20" name="Group 19">
            <a:extLst>
              <a:ext uri="{FF2B5EF4-FFF2-40B4-BE49-F238E27FC236}">
                <a16:creationId xmlns:a16="http://schemas.microsoft.com/office/drawing/2014/main" id="{A93848EF-48CE-8CE3-D107-51180328EDB2}"/>
              </a:ext>
            </a:extLst>
          </p:cNvPr>
          <p:cNvGrpSpPr/>
          <p:nvPr/>
        </p:nvGrpSpPr>
        <p:grpSpPr>
          <a:xfrm>
            <a:off x="8802882" y="4192150"/>
            <a:ext cx="720246" cy="271732"/>
            <a:chOff x="9679117" y="4233110"/>
            <a:chExt cx="720246" cy="271732"/>
          </a:xfrm>
        </p:grpSpPr>
        <p:sp>
          <p:nvSpPr>
            <p:cNvPr id="15" name="Rectangle 14">
              <a:extLst>
                <a:ext uri="{FF2B5EF4-FFF2-40B4-BE49-F238E27FC236}">
                  <a16:creationId xmlns:a16="http://schemas.microsoft.com/office/drawing/2014/main" id="{35AE3F57-A007-AFBC-6DDE-EFFC14DF889C}"/>
                </a:ext>
              </a:extLst>
            </p:cNvPr>
            <p:cNvSpPr/>
            <p:nvPr/>
          </p:nvSpPr>
          <p:spPr>
            <a:xfrm>
              <a:off x="9679117" y="4233110"/>
              <a:ext cx="720246" cy="271732"/>
            </a:xfrm>
            <a:prstGeom prst="rect">
              <a:avLst/>
            </a:prstGeom>
            <a:solidFill>
              <a:schemeClr val="bg1"/>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7500" lnSpcReduction="20000"/>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Calibri"/>
                <a:ea typeface="+mn-ea"/>
                <a:cs typeface="+mn-cs"/>
              </a:endParaRPr>
            </a:p>
          </p:txBody>
        </p:sp>
        <p:pic>
          <p:nvPicPr>
            <p:cNvPr id="4" name="Picture 3" descr="A blue and black sign with black text&#10;&#10;Description automatically generated">
              <a:extLst>
                <a:ext uri="{FF2B5EF4-FFF2-40B4-BE49-F238E27FC236}">
                  <a16:creationId xmlns:a16="http://schemas.microsoft.com/office/drawing/2014/main" id="{9F55BF6D-E7B0-4F97-48D6-D6A119D4A64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729230" y="4276033"/>
              <a:ext cx="620020" cy="214283"/>
            </a:xfrm>
            <a:prstGeom prst="rect">
              <a:avLst/>
            </a:prstGeom>
          </p:spPr>
        </p:pic>
      </p:grpSp>
      <p:pic>
        <p:nvPicPr>
          <p:cNvPr id="14" name="Picture 13">
            <a:extLst>
              <a:ext uri="{FF2B5EF4-FFF2-40B4-BE49-F238E27FC236}">
                <a16:creationId xmlns:a16="http://schemas.microsoft.com/office/drawing/2014/main" id="{8BA5FD2E-CF71-6550-7415-B2E45A8BEFB5}"/>
              </a:ext>
            </a:extLst>
          </p:cNvPr>
          <p:cNvPicPr>
            <a:picLocks noChangeAspect="1"/>
          </p:cNvPicPr>
          <p:nvPr/>
        </p:nvPicPr>
        <p:blipFill>
          <a:blip r:embed="rId7"/>
          <a:stretch>
            <a:fillRect/>
          </a:stretch>
        </p:blipFill>
        <p:spPr>
          <a:xfrm>
            <a:off x="7400487" y="2162776"/>
            <a:ext cx="1889031" cy="280802"/>
          </a:xfrm>
          <a:prstGeom prst="rect">
            <a:avLst/>
          </a:prstGeom>
          <a:ln w="25400">
            <a:solidFill>
              <a:schemeClr val="accent2"/>
            </a:solidFill>
          </a:ln>
        </p:spPr>
      </p:pic>
      <p:pic>
        <p:nvPicPr>
          <p:cNvPr id="21" name="Picture 20">
            <a:extLst>
              <a:ext uri="{FF2B5EF4-FFF2-40B4-BE49-F238E27FC236}">
                <a16:creationId xmlns:a16="http://schemas.microsoft.com/office/drawing/2014/main" id="{E4D31247-1069-2F87-467F-703F8DFBF59F}"/>
              </a:ext>
            </a:extLst>
          </p:cNvPr>
          <p:cNvPicPr>
            <a:picLocks noChangeAspect="1"/>
          </p:cNvPicPr>
          <p:nvPr/>
        </p:nvPicPr>
        <p:blipFill>
          <a:blip r:embed="rId8"/>
          <a:stretch>
            <a:fillRect/>
          </a:stretch>
        </p:blipFill>
        <p:spPr>
          <a:xfrm>
            <a:off x="7400487" y="1710160"/>
            <a:ext cx="1544410" cy="280802"/>
          </a:xfrm>
          <a:prstGeom prst="rect">
            <a:avLst/>
          </a:prstGeom>
          <a:ln w="25400">
            <a:solidFill>
              <a:schemeClr val="accent2"/>
            </a:solidFill>
          </a:ln>
        </p:spPr>
      </p:pic>
      <p:sp>
        <p:nvSpPr>
          <p:cNvPr id="16" name="Rounded Rectangle 4">
            <a:extLst>
              <a:ext uri="{FF2B5EF4-FFF2-40B4-BE49-F238E27FC236}">
                <a16:creationId xmlns:a16="http://schemas.microsoft.com/office/drawing/2014/main" id="{7E57B463-D6CF-EF34-65AA-51F572D0073C}"/>
              </a:ext>
            </a:extLst>
          </p:cNvPr>
          <p:cNvSpPr/>
          <p:nvPr/>
        </p:nvSpPr>
        <p:spPr>
          <a:xfrm>
            <a:off x="1836173" y="3842458"/>
            <a:ext cx="3960000" cy="1214775"/>
          </a:xfrm>
          <a:prstGeom prst="roundRect">
            <a:avLst>
              <a:gd name="adj" fmla="val 0"/>
            </a:avLst>
          </a:prstGeom>
          <a:solidFill>
            <a:schemeClr val="tx1"/>
          </a:solidFill>
          <a:ln w="6350" cap="flat" cmpd="sng" algn="ctr">
            <a:noFill/>
            <a:prstDash val="solid"/>
          </a:ln>
          <a:effectLst/>
        </p:spPr>
        <p:txBody>
          <a:bodyPr lIns="180000" tIns="36000" rIns="180000" rtlCol="0" anchor="ctr">
            <a:normAutofit/>
          </a:bodyPr>
          <a:lstStyle/>
          <a:p>
            <a:pPr algn="ctr" defTabSz="914378">
              <a:lnSpc>
                <a:spcPts val="1500"/>
              </a:lnSpc>
              <a:spcAft>
                <a:spcPts val="600"/>
              </a:spcAft>
              <a:buSzPts val="2400"/>
              <a:defRPr/>
            </a:pPr>
            <a:r>
              <a:rPr lang="en-GB" sz="1200" kern="0">
                <a:solidFill>
                  <a:srgbClr val="FFFFFF"/>
                </a:solidFill>
                <a:latin typeface="Calibri" panose="020F0502020204030204" pitchFamily="34" charset="0"/>
                <a:ea typeface="Calibri" panose="020F0502020204030204" pitchFamily="34" charset="0"/>
                <a:cs typeface="Calibri" panose="020F0502020204030204" pitchFamily="34" charset="0"/>
              </a:rPr>
              <a:t>The ‘</a:t>
            </a:r>
            <a:r>
              <a:rPr lang="en-GB" sz="1200" b="1" kern="0">
                <a:solidFill>
                  <a:srgbClr val="FFFFFF"/>
                </a:solidFill>
                <a:latin typeface="Calibri" panose="020F0502020204030204" pitchFamily="34" charset="0"/>
                <a:ea typeface="Calibri" panose="020F0502020204030204" pitchFamily="34" charset="0"/>
                <a:cs typeface="Calibri" panose="020F0502020204030204" pitchFamily="34" charset="0"/>
              </a:rPr>
              <a:t>Related Documents</a:t>
            </a:r>
            <a:r>
              <a:rPr lang="en-GB" sz="1200" kern="0">
                <a:solidFill>
                  <a:srgbClr val="FFFFFF"/>
                </a:solidFill>
                <a:latin typeface="Calibri" panose="020F0502020204030204" pitchFamily="34" charset="0"/>
                <a:ea typeface="Calibri" panose="020F0502020204030204" pitchFamily="34" charset="0"/>
                <a:cs typeface="Calibri" panose="020F0502020204030204" pitchFamily="34" charset="0"/>
              </a:rPr>
              <a:t>’ subsection appears within the record, where you should upload ‘Protocol Amendment’, ‘Budget’ or ‘Regulatory’ type document directly after the amendment record is created.</a:t>
            </a:r>
            <a:endParaRPr kumimoji="0" lang="en-US" sz="1200" b="0" i="0" u="none" strike="noStrike" kern="0" cap="none" spc="0" normalizeH="0" baseline="0" noProof="0">
              <a:ln>
                <a:noFill/>
              </a:ln>
              <a:solidFill>
                <a:srgbClr val="FFFFFF"/>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id="{3BB78D8E-092F-44AD-5636-A17DD9B3DA77}"/>
              </a:ext>
            </a:extLst>
          </p:cNvPr>
          <p:cNvGrpSpPr/>
          <p:nvPr/>
        </p:nvGrpSpPr>
        <p:grpSpPr>
          <a:xfrm>
            <a:off x="411615" y="5202121"/>
            <a:ext cx="4236444" cy="1042401"/>
            <a:chOff x="828624" y="1265419"/>
            <a:chExt cx="4236444" cy="1042401"/>
          </a:xfrm>
        </p:grpSpPr>
        <mc:AlternateContent xmlns:mc="http://schemas.openxmlformats.org/markup-compatibility/2006" xmlns:a14="http://schemas.microsoft.com/office/drawing/2010/main">
          <mc:Choice Requires="a14">
            <p:sp>
              <p:nvSpPr>
                <p:cNvPr id="18" name="Rounded Rectangle 4">
                  <a:extLst>
                    <a:ext uri="{FF2B5EF4-FFF2-40B4-BE49-F238E27FC236}">
                      <a16:creationId xmlns:a16="http://schemas.microsoft.com/office/drawing/2014/main" id="{BF678975-EB2E-AECC-19EB-0E9F49826AF9}"/>
                    </a:ext>
                  </a:extLst>
                </p:cNvPr>
                <p:cNvSpPr/>
                <p:nvPr/>
              </p:nvSpPr>
              <p:spPr>
                <a:xfrm>
                  <a:off x="1096892" y="1581725"/>
                  <a:ext cx="3968176" cy="726095"/>
                </a:xfrm>
                <a:prstGeom prst="roundRect">
                  <a:avLst>
                    <a:gd name="adj" fmla="val 0"/>
                  </a:avLst>
                </a:prstGeom>
                <a:solidFill>
                  <a:schemeClr val="accent1"/>
                </a:solidFill>
                <a:ln w="6350" cap="flat" cmpd="sng" algn="ctr">
                  <a:noFill/>
                  <a:prstDash val="solid"/>
                </a:ln>
                <a:effectLst/>
              </p:spPr>
              <p:txBody>
                <a:bodyPr lIns="180000" tIns="0" rIns="180000" bIns="0" rtlCol="0" anchor="ctr">
                  <a:normAutofit/>
                </a:bodyPr>
                <a:lstStyle/>
                <a:p>
                  <a:pPr algn="ctr" defTabSz="914378">
                    <a:lnSpc>
                      <a:spcPts val="1400"/>
                    </a:lnSpc>
                    <a:buSzPts val="2400"/>
                    <a:defRPr/>
                  </a:pPr>
                  <a:r>
                    <a:rPr lang="en-GB" sz="1200" kern="0">
                      <a:solidFill>
                        <a:srgbClr val="FFFFFF"/>
                      </a:solidFill>
                      <a:latin typeface="Calibri"/>
                      <a:ea typeface="Calibri"/>
                      <a:cs typeface="Calibri"/>
                    </a:rPr>
                    <a:t>C</a:t>
                  </a:r>
                  <a:r>
                    <a:rPr kumimoji="0" lang="en-GB" sz="1200" b="0" i="0" u="none" strike="noStrike" kern="0" cap="none" spc="0" normalizeH="0" baseline="0" noProof="0">
                      <a:ln>
                        <a:noFill/>
                      </a:ln>
                      <a:solidFill>
                        <a:srgbClr val="FFFFFF"/>
                      </a:solidFill>
                      <a:effectLst/>
                      <a:uLnTx/>
                      <a:uFillTx/>
                      <a:latin typeface="Calibri"/>
                      <a:ea typeface="Calibri"/>
                      <a:cs typeface="Calibri"/>
                    </a:rPr>
                    <a:t>lick </a:t>
                  </a:r>
                  <a:r>
                    <a:rPr kumimoji="0" lang="en-GB" sz="1200" b="1" i="0" u="none" strike="noStrike" kern="0" cap="none" spc="0" normalizeH="0" baseline="0" noProof="0">
                      <a:ln>
                        <a:noFill/>
                      </a:ln>
                      <a:solidFill>
                        <a:srgbClr val="FFFFFF"/>
                      </a:solidFill>
                      <a:effectLst/>
                      <a:uLnTx/>
                      <a:uFillTx/>
                      <a:latin typeface="Calibri"/>
                      <a:ea typeface="Calibri"/>
                      <a:cs typeface="Calibri"/>
                    </a:rPr>
                    <a:t>+Add </a:t>
                  </a:r>
                  <a:r>
                    <a:rPr kumimoji="0" lang="en-GB" sz="1200" i="0" u="none" strike="noStrike" kern="0" cap="none" spc="0" normalizeH="0" baseline="0" noProof="0">
                      <a:ln>
                        <a:noFill/>
                      </a:ln>
                      <a:solidFill>
                        <a:srgbClr val="FFFFFF"/>
                      </a:solidFill>
                      <a:effectLst/>
                      <a:uLnTx/>
                      <a:uFillTx/>
                      <a:latin typeface="Calibri"/>
                      <a:ea typeface="Calibri"/>
                      <a:cs typeface="Calibri"/>
                    </a:rPr>
                    <a:t>and</a:t>
                  </a:r>
                  <a:r>
                    <a:rPr kumimoji="0" lang="en-GB" sz="1200" i="0" u="none" strike="noStrike" kern="0" cap="none" spc="0" normalizeH="0" noProof="0">
                      <a:ln>
                        <a:noFill/>
                      </a:ln>
                      <a:solidFill>
                        <a:srgbClr val="FFFFFF"/>
                      </a:solidFill>
                      <a:effectLst/>
                      <a:uLnTx/>
                      <a:uFillTx/>
                      <a:latin typeface="Calibri"/>
                      <a:ea typeface="Calibri"/>
                      <a:cs typeface="Calibri"/>
                    </a:rPr>
                    <a:t> follow steps from the </a:t>
                  </a:r>
                  <a:r>
                    <a:rPr kumimoji="0" lang="en-GB" sz="1200" b="1"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Appendix </a:t>
                  </a:r>
                  <a14:m>
                    <m:oMath xmlns:m="http://schemas.openxmlformats.org/officeDocument/2006/math">
                      <m:r>
                        <a:rPr kumimoji="0" lang="en-GB" sz="1200" b="0" i="1" u="none" strike="noStrike" kern="0" cap="none" spc="0" normalizeH="0" baseline="0" noProof="0" smtClean="0">
                          <a:ln>
                            <a:noFill/>
                          </a:ln>
                          <a:solidFill>
                            <a:srgbClr val="FFFFFF"/>
                          </a:solidFill>
                          <a:effectLst/>
                          <a:uLnTx/>
                          <a:uFillTx/>
                          <a:latin typeface="Cambria Math" panose="02040503050406030204" pitchFamily="18" charset="0"/>
                          <a:ea typeface="Cambria Math" panose="02040503050406030204" pitchFamily="18" charset="0"/>
                          <a:cs typeface="Calibri Light" panose="020F0302020204030204" pitchFamily="34" charset="0"/>
                        </a:rPr>
                        <m:t>→</m:t>
                      </m:r>
                    </m:oMath>
                  </a14:m>
                  <a:r>
                    <a:rPr kumimoji="0" lang="en-GB" sz="1200" b="1" i="0" u="none" strike="noStrike" kern="0" cap="none" spc="0" normalizeH="0" baseline="0" noProof="0">
                      <a:ln>
                        <a:noFill/>
                      </a:ln>
                      <a:solidFill>
                        <a:srgbClr val="FFFFFF"/>
                      </a:solidFill>
                      <a:effectLst/>
                      <a:uLnTx/>
                      <a:uFillTx/>
                      <a:latin typeface="Calibri"/>
                      <a:ea typeface="+mn-ea"/>
                      <a:cs typeface="Calibri Light" panose="020F0302020204030204" pitchFamily="34" charset="0"/>
                    </a:rPr>
                    <a:t> </a:t>
                  </a:r>
                  <a:r>
                    <a:rPr kumimoji="0" lang="en-GB" sz="1200" b="1" i="0" u="sng" strike="noStrike" kern="0" cap="none" spc="0" normalizeH="0" baseline="0" noProof="0">
                      <a:ln>
                        <a:noFill/>
                      </a:ln>
                      <a:solidFill>
                        <a:srgbClr val="FFFFFF"/>
                      </a:solidFill>
                      <a:effectLst/>
                      <a:uLnTx/>
                      <a:uFillTx/>
                      <a:latin typeface="Calibri"/>
                      <a:ea typeface="+mn-ea"/>
                      <a:cs typeface="Calibri Light" panose="020F0302020204030204" pitchFamily="34" charset="0"/>
                      <a:hlinkClick r:id="rId9" action="ppaction://hlinksldjump">
                        <a:extLst>
                          <a:ext uri="{A12FA001-AC4F-418D-AE19-62706E023703}">
                            <ahyp:hlinkClr xmlns:ahyp="http://schemas.microsoft.com/office/drawing/2018/hyperlinkcolor" val="tx"/>
                          </a:ext>
                        </a:extLst>
                      </a:hlinkClick>
                    </a:rPr>
                    <a:t>How to upload a document</a:t>
                  </a:r>
                  <a:endParaRPr kumimoji="0" lang="en-GB" sz="1200" b="1" i="0" u="none" strike="noStrike" kern="0" cap="none" spc="0" normalizeH="0" baseline="0" noProof="0">
                    <a:ln>
                      <a:noFill/>
                    </a:ln>
                    <a:solidFill>
                      <a:srgbClr val="FFFFFF"/>
                    </a:solidFill>
                    <a:effectLst/>
                    <a:uLnTx/>
                    <a:uFillTx/>
                    <a:latin typeface="Calibri"/>
                    <a:ea typeface="Calibri"/>
                    <a:cs typeface="Calibri"/>
                  </a:endParaRPr>
                </a:p>
              </p:txBody>
            </p:sp>
          </mc:Choice>
          <mc:Fallback xmlns="">
            <p:sp>
              <p:nvSpPr>
                <p:cNvPr id="18" name="Rounded Rectangle 4">
                  <a:extLst>
                    <a:ext uri="{FF2B5EF4-FFF2-40B4-BE49-F238E27FC236}">
                      <a16:creationId xmlns:a16="http://schemas.microsoft.com/office/drawing/2014/main" id="{BF678975-EB2E-AECC-19EB-0E9F49826AF9}"/>
                    </a:ext>
                  </a:extLst>
                </p:cNvPr>
                <p:cNvSpPr>
                  <a:spLocks noRot="1" noChangeAspect="1" noMove="1" noResize="1" noEditPoints="1" noAdjustHandles="1" noChangeArrowheads="1" noChangeShapeType="1" noTextEdit="1"/>
                </p:cNvSpPr>
                <p:nvPr/>
              </p:nvSpPr>
              <p:spPr>
                <a:xfrm>
                  <a:off x="1096892" y="1581725"/>
                  <a:ext cx="3968176" cy="726095"/>
                </a:xfrm>
                <a:prstGeom prst="roundRect">
                  <a:avLst>
                    <a:gd name="adj" fmla="val 0"/>
                  </a:avLst>
                </a:prstGeom>
                <a:blipFill>
                  <a:blip r:embed="rId10"/>
                  <a:stretch>
                    <a:fillRect/>
                  </a:stretch>
                </a:blipFill>
                <a:ln w="6350" cap="flat" cmpd="sng" algn="ctr">
                  <a:noFill/>
                  <a:prstDash val="solid"/>
                </a:ln>
                <a:effectLst/>
              </p:spPr>
              <p:txBody>
                <a:bodyPr/>
                <a:lstStyle/>
                <a:p>
                  <a:r>
                    <a:rPr lang="en-US">
                      <a:noFill/>
                    </a:rPr>
                    <a:t> </a:t>
                  </a:r>
                </a:p>
              </p:txBody>
            </p:sp>
          </mc:Fallback>
        </mc:AlternateContent>
        <p:sp>
          <p:nvSpPr>
            <p:cNvPr id="22" name="Oval 21">
              <a:extLst>
                <a:ext uri="{FF2B5EF4-FFF2-40B4-BE49-F238E27FC236}">
                  <a16:creationId xmlns:a16="http://schemas.microsoft.com/office/drawing/2014/main" id="{F16024B8-843C-18C9-5C52-B52E5D784C14}"/>
                </a:ext>
              </a:extLst>
            </p:cNvPr>
            <p:cNvSpPr/>
            <p:nvPr/>
          </p:nvSpPr>
          <p:spPr>
            <a:xfrm>
              <a:off x="828624" y="1265419"/>
              <a:ext cx="564172" cy="564171"/>
            </a:xfrm>
            <a:prstGeom prst="ellipse">
              <a:avLst/>
            </a:prstGeom>
            <a:solidFill>
              <a:srgbClr val="FFFFFF"/>
            </a:solidFill>
            <a:ln w="12700" cap="flat" cmpd="sng" algn="ctr">
              <a:solidFill>
                <a:schemeClr val="accent1"/>
              </a:solidFill>
              <a:prstDash val="solid"/>
            </a:ln>
            <a:effectLst/>
          </p:spPr>
          <p:txBody>
            <a:bodyPr wrap="none" lIns="72000" tIns="0" rIns="72000" b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6</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cxnSp>
        <p:nvCxnSpPr>
          <p:cNvPr id="23" name="Straight Arrow Connector 22">
            <a:extLst>
              <a:ext uri="{FF2B5EF4-FFF2-40B4-BE49-F238E27FC236}">
                <a16:creationId xmlns:a16="http://schemas.microsoft.com/office/drawing/2014/main" id="{E2A96B98-7598-0DC5-DC7F-1D2DC5971E40}"/>
              </a:ext>
            </a:extLst>
          </p:cNvPr>
          <p:cNvCxnSpPr>
            <a:cxnSpLocks/>
            <a:stCxn id="18" idx="3"/>
          </p:cNvCxnSpPr>
          <p:nvPr/>
        </p:nvCxnSpPr>
        <p:spPr>
          <a:xfrm flipV="1">
            <a:off x="4648059" y="5824426"/>
            <a:ext cx="3214840" cy="57049"/>
          </a:xfrm>
          <a:prstGeom prst="bentConnector3">
            <a:avLst>
              <a:gd name="adj1" fmla="val 50000"/>
            </a:avLst>
          </a:prstGeom>
          <a:ln w="19050">
            <a:solidFill>
              <a:schemeClr val="accent2"/>
            </a:solidFill>
            <a:prstDash val="dash"/>
            <a:tailEnd type="triangle"/>
          </a:ln>
          <a:effectLst/>
        </p:spPr>
        <p:style>
          <a:lnRef idx="2">
            <a:schemeClr val="accent1"/>
          </a:lnRef>
          <a:fillRef idx="0">
            <a:schemeClr val="accent1"/>
          </a:fillRef>
          <a:effectRef idx="1">
            <a:schemeClr val="accent1"/>
          </a:effectRef>
          <a:fontRef idx="minor">
            <a:schemeClr val="tx1"/>
          </a:fontRef>
        </p:style>
      </p:cxnSp>
      <p:grpSp>
        <p:nvGrpSpPr>
          <p:cNvPr id="24" name="Group 23">
            <a:extLst>
              <a:ext uri="{FF2B5EF4-FFF2-40B4-BE49-F238E27FC236}">
                <a16:creationId xmlns:a16="http://schemas.microsoft.com/office/drawing/2014/main" id="{4095BEE8-EA9B-35BE-9C65-EE91129B7544}"/>
              </a:ext>
            </a:extLst>
          </p:cNvPr>
          <p:cNvGrpSpPr/>
          <p:nvPr/>
        </p:nvGrpSpPr>
        <p:grpSpPr>
          <a:xfrm>
            <a:off x="7862899" y="5647877"/>
            <a:ext cx="753336" cy="353098"/>
            <a:chOff x="7566781" y="3127661"/>
            <a:chExt cx="599937" cy="330474"/>
          </a:xfrm>
        </p:grpSpPr>
        <p:sp>
          <p:nvSpPr>
            <p:cNvPr id="25" name="Rectangle 24">
              <a:extLst>
                <a:ext uri="{FF2B5EF4-FFF2-40B4-BE49-F238E27FC236}">
                  <a16:creationId xmlns:a16="http://schemas.microsoft.com/office/drawing/2014/main" id="{8C19CC97-F1E8-81F2-72F2-3BC1247E4140}"/>
                </a:ext>
              </a:extLst>
            </p:cNvPr>
            <p:cNvSpPr/>
            <p:nvPr/>
          </p:nvSpPr>
          <p:spPr>
            <a:xfrm>
              <a:off x="7566781" y="3127661"/>
              <a:ext cx="599937" cy="330474"/>
            </a:xfrm>
            <a:prstGeom prst="rect">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algn="ctr">
                <a:spcAft>
                  <a:spcPts val="600"/>
                </a:spcAft>
              </a:pPr>
              <a:endParaRPr lang="en-GB" err="1"/>
            </a:p>
          </p:txBody>
        </p:sp>
        <p:pic>
          <p:nvPicPr>
            <p:cNvPr id="26" name="Picture 25" descr="A white sign with black text&#10;&#10;Description automatically generated">
              <a:extLst>
                <a:ext uri="{FF2B5EF4-FFF2-40B4-BE49-F238E27FC236}">
                  <a16:creationId xmlns:a16="http://schemas.microsoft.com/office/drawing/2014/main" id="{AC857DC8-3C7A-1278-0D12-0FD37D4AB43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589436" y="3162562"/>
              <a:ext cx="545840" cy="287713"/>
            </a:xfrm>
            <a:prstGeom prst="rect">
              <a:avLst/>
            </a:prstGeom>
          </p:spPr>
        </p:pic>
      </p:grpSp>
    </p:spTree>
    <p:extLst>
      <p:ext uri="{BB962C8B-B14F-4D97-AF65-F5344CB8AC3E}">
        <p14:creationId xmlns:p14="http://schemas.microsoft.com/office/powerpoint/2010/main" val="2838203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808CC18-D34C-C3EA-BFD2-9006BCDDF837}"/>
              </a:ext>
            </a:extLst>
          </p:cNvPr>
          <p:cNvPicPr>
            <a:picLocks noChangeAspect="1"/>
          </p:cNvPicPr>
          <p:nvPr/>
        </p:nvPicPr>
        <p:blipFill>
          <a:blip r:embed="rId2"/>
          <a:srcRect b="13876"/>
          <a:stretch/>
        </p:blipFill>
        <p:spPr>
          <a:xfrm>
            <a:off x="6852012" y="3731293"/>
            <a:ext cx="4932000" cy="2434616"/>
          </a:xfrm>
          <a:prstGeom prst="rect">
            <a:avLst/>
          </a:prstGeom>
          <a:ln w="12700">
            <a:solidFill>
              <a:schemeClr val="accent2"/>
            </a:solidFill>
          </a:ln>
        </p:spPr>
      </p:pic>
      <p:pic>
        <p:nvPicPr>
          <p:cNvPr id="22" name="Picture 21">
            <a:extLst>
              <a:ext uri="{FF2B5EF4-FFF2-40B4-BE49-F238E27FC236}">
                <a16:creationId xmlns:a16="http://schemas.microsoft.com/office/drawing/2014/main" id="{6D29B18C-A9D5-779C-E244-7C0B973B0BB6}"/>
              </a:ext>
            </a:extLst>
          </p:cNvPr>
          <p:cNvPicPr>
            <a:picLocks noChangeAspect="1"/>
          </p:cNvPicPr>
          <p:nvPr/>
        </p:nvPicPr>
        <p:blipFill>
          <a:blip r:embed="rId3"/>
          <a:stretch>
            <a:fillRect/>
          </a:stretch>
        </p:blipFill>
        <p:spPr>
          <a:xfrm>
            <a:off x="6852012" y="1303403"/>
            <a:ext cx="4932000" cy="2302746"/>
          </a:xfrm>
          <a:prstGeom prst="rect">
            <a:avLst/>
          </a:prstGeom>
          <a:ln w="12700">
            <a:solidFill>
              <a:schemeClr val="accent2"/>
            </a:solidFill>
          </a:ln>
        </p:spPr>
      </p:pic>
      <p:sp>
        <p:nvSpPr>
          <p:cNvPr id="2" name="Title 1">
            <a:extLst>
              <a:ext uri="{FF2B5EF4-FFF2-40B4-BE49-F238E27FC236}">
                <a16:creationId xmlns:a16="http://schemas.microsoft.com/office/drawing/2014/main" id="{3CB0E4CB-786B-0824-6D8B-8D51181A61ED}"/>
              </a:ext>
            </a:extLst>
          </p:cNvPr>
          <p:cNvSpPr>
            <a:spLocks noGrp="1"/>
          </p:cNvSpPr>
          <p:nvPr>
            <p:ph type="title"/>
          </p:nvPr>
        </p:nvSpPr>
        <p:spPr/>
        <p:txBody>
          <a:bodyPr/>
          <a:lstStyle/>
          <a:p>
            <a:r>
              <a:rPr lang="en-GB" sz="3000"/>
              <a:t>VCV Walkthrough </a:t>
            </a:r>
            <a:r>
              <a:rPr lang="en-GB" sz="3000">
                <a:solidFill>
                  <a:srgbClr val="3F4444"/>
                </a:solidFill>
              </a:rPr>
              <a:t>- How to create an Amendment</a:t>
            </a:r>
            <a:endParaRPr lang="en-US"/>
          </a:p>
        </p:txBody>
      </p:sp>
      <p:sp>
        <p:nvSpPr>
          <p:cNvPr id="4" name="Slide Number Placeholder 3">
            <a:extLst>
              <a:ext uri="{FF2B5EF4-FFF2-40B4-BE49-F238E27FC236}">
                <a16:creationId xmlns:a16="http://schemas.microsoft.com/office/drawing/2014/main" id="{8E9A4D1E-131A-9892-80A4-603822D4FBFF}"/>
              </a:ext>
            </a:extLst>
          </p:cNvPr>
          <p:cNvSpPr>
            <a:spLocks noGrp="1"/>
          </p:cNvSpPr>
          <p:nvPr>
            <p:ph type="sldNum" sz="quarter" idx="22"/>
          </p:nvPr>
        </p:nvSpPr>
        <p:spPr/>
        <p:txBody>
          <a:bodyPr/>
          <a:lstStyle/>
          <a:p>
            <a:fld id="{F8E47D07-9D1E-4FE9-B31A-2F5863681021}" type="slidenum">
              <a:rPr lang="en-GB" smtClean="0"/>
              <a:pPr/>
              <a:t>66</a:t>
            </a:fld>
            <a:endParaRPr lang="en-GB"/>
          </a:p>
        </p:txBody>
      </p:sp>
      <p:sp>
        <p:nvSpPr>
          <p:cNvPr id="8" name="Rounded Rectangle 4">
            <a:extLst>
              <a:ext uri="{FF2B5EF4-FFF2-40B4-BE49-F238E27FC236}">
                <a16:creationId xmlns:a16="http://schemas.microsoft.com/office/drawing/2014/main" id="{1A94159C-0BE9-395B-0500-6CA6F60CE970}"/>
              </a:ext>
            </a:extLst>
          </p:cNvPr>
          <p:cNvSpPr/>
          <p:nvPr/>
        </p:nvSpPr>
        <p:spPr>
          <a:xfrm>
            <a:off x="1346433" y="2265691"/>
            <a:ext cx="3993556" cy="1007426"/>
          </a:xfrm>
          <a:prstGeom prst="roundRect">
            <a:avLst>
              <a:gd name="adj" fmla="val 0"/>
            </a:avLst>
          </a:prstGeom>
          <a:solidFill>
            <a:schemeClr val="tx1"/>
          </a:solidFill>
          <a:ln w="6350" cap="flat" cmpd="sng" algn="ctr">
            <a:noFill/>
            <a:prstDash val="solid"/>
          </a:ln>
          <a:effectLst/>
        </p:spPr>
        <p:txBody>
          <a:bodyPr lIns="180000" tIns="36000" rIns="180000" bIns="45720" rtlCol="0" anchor="ctr">
            <a:normAutofit/>
          </a:bodyPr>
          <a:lstStyle/>
          <a:p>
            <a:pPr algn="ctr" defTabSz="914378">
              <a:lnSpc>
                <a:spcPts val="1400"/>
              </a:lnSpc>
              <a:buSzPts val="2400"/>
              <a:defRPr/>
            </a:pPr>
            <a:r>
              <a:rPr kumimoji="0" lang="en-GB" sz="1200" b="0" i="0" u="none" strike="noStrike" kern="0" cap="none" spc="0" normalizeH="0" baseline="0" noProof="0">
                <a:ln>
                  <a:noFill/>
                </a:ln>
                <a:solidFill>
                  <a:schemeClr val="bg1"/>
                </a:solidFill>
                <a:effectLst/>
                <a:uLnTx/>
                <a:uFillTx/>
                <a:latin typeface="Calibri"/>
                <a:ea typeface="Calibri"/>
                <a:cs typeface="Calibri"/>
              </a:rPr>
              <a:t>The added file appears in the </a:t>
            </a:r>
            <a:r>
              <a:rPr kumimoji="0" lang="en-GB" sz="1200" b="1" i="0" u="none" strike="noStrike" kern="0" cap="none" spc="0" normalizeH="0" baseline="0" noProof="0">
                <a:ln>
                  <a:noFill/>
                </a:ln>
                <a:solidFill>
                  <a:schemeClr val="bg1"/>
                </a:solidFill>
                <a:effectLst/>
                <a:uLnTx/>
                <a:uFillTx/>
                <a:latin typeface="Calibri"/>
                <a:ea typeface="Calibri"/>
                <a:cs typeface="Calibri"/>
              </a:rPr>
              <a:t>Related Documents </a:t>
            </a:r>
            <a:r>
              <a:rPr kumimoji="0" lang="en-GB" sz="1200" b="0" i="0" u="none" strike="noStrike" kern="0" cap="none" spc="0" normalizeH="0" baseline="0" noProof="0">
                <a:ln>
                  <a:noFill/>
                </a:ln>
                <a:solidFill>
                  <a:schemeClr val="bg1"/>
                </a:solidFill>
                <a:effectLst/>
                <a:uLnTx/>
                <a:uFillTx/>
                <a:latin typeface="Calibri"/>
                <a:ea typeface="Calibri"/>
                <a:cs typeface="Calibri"/>
              </a:rPr>
              <a:t>sub-section. It is attached to a specific amendment record and it’s not visible in the study’s </a:t>
            </a:r>
            <a:r>
              <a:rPr kumimoji="0" lang="en-GB" sz="1200" i="0" u="none" strike="noStrike" kern="0" cap="none" spc="0" normalizeH="0" baseline="0" noProof="0">
                <a:ln>
                  <a:noFill/>
                </a:ln>
                <a:solidFill>
                  <a:schemeClr val="bg1"/>
                </a:solidFill>
                <a:effectLst/>
                <a:uLnTx/>
                <a:uFillTx/>
                <a:latin typeface="Calibri"/>
                <a:ea typeface="Calibri"/>
                <a:cs typeface="Calibri"/>
              </a:rPr>
              <a:t>Related Documents </a:t>
            </a:r>
            <a:r>
              <a:rPr kumimoji="0" lang="en-GB" sz="1200" b="0" i="0" u="none" strike="noStrike" kern="0" cap="none" spc="0" normalizeH="0" baseline="0" noProof="0">
                <a:ln>
                  <a:noFill/>
                </a:ln>
                <a:solidFill>
                  <a:schemeClr val="bg1"/>
                </a:solidFill>
                <a:effectLst/>
                <a:uLnTx/>
                <a:uFillTx/>
                <a:latin typeface="Calibri"/>
                <a:ea typeface="Calibri"/>
                <a:cs typeface="Calibri"/>
              </a:rPr>
              <a:t>section.</a:t>
            </a:r>
            <a:endParaRPr lang="en-US" sz="1200" b="1">
              <a:solidFill>
                <a:schemeClr val="bg1"/>
              </a:solidFill>
              <a:latin typeface="Calibri"/>
              <a:ea typeface="Calibri"/>
              <a:cs typeface="Calibri"/>
            </a:endParaRPr>
          </a:p>
        </p:txBody>
      </p:sp>
      <p:sp>
        <p:nvSpPr>
          <p:cNvPr id="19" name="Rounded Rectangle 4">
            <a:extLst>
              <a:ext uri="{FF2B5EF4-FFF2-40B4-BE49-F238E27FC236}">
                <a16:creationId xmlns:a16="http://schemas.microsoft.com/office/drawing/2014/main" id="{0FAF3449-258C-BB42-CE32-2BA683F5FA24}"/>
              </a:ext>
            </a:extLst>
          </p:cNvPr>
          <p:cNvSpPr/>
          <p:nvPr/>
        </p:nvSpPr>
        <p:spPr>
          <a:xfrm>
            <a:off x="1193872" y="4663284"/>
            <a:ext cx="4284000" cy="1007427"/>
          </a:xfrm>
          <a:prstGeom prst="roundRect">
            <a:avLst>
              <a:gd name="adj" fmla="val 0"/>
            </a:avLst>
          </a:prstGeom>
          <a:solidFill>
            <a:srgbClr val="F8D580"/>
          </a:solidFill>
          <a:ln w="25400" cap="flat" cmpd="sng" algn="ctr">
            <a:solidFill>
              <a:schemeClr val="accent2"/>
            </a:solidFill>
            <a:prstDash val="solid"/>
          </a:ln>
          <a:effectLst/>
        </p:spPr>
        <p:txBody>
          <a:bodyPr lIns="180000" tIns="36000" rIns="180000" bIns="45720" rtlCol="0" anchor="ctr">
            <a:normAutofit/>
          </a:bodyPr>
          <a:lstStyle/>
          <a:p>
            <a:pPr algn="ctr" defTabSz="914378">
              <a:lnSpc>
                <a:spcPts val="1400"/>
              </a:lnSpc>
              <a:buSzPts val="2400"/>
              <a:defRPr/>
            </a:pPr>
            <a:r>
              <a:rPr lang="en-GB" sz="1200" kern="0">
                <a:solidFill>
                  <a:srgbClr val="000000"/>
                </a:solidFill>
                <a:latin typeface="Calibri"/>
                <a:ea typeface="Calibri"/>
                <a:cs typeface="Calibri"/>
              </a:rPr>
              <a:t>T</a:t>
            </a:r>
            <a:r>
              <a:rPr kumimoji="0" lang="en-GB" sz="1200" b="0" i="0" u="none" strike="noStrike" kern="0" cap="none" spc="0" normalizeH="0" baseline="0" noProof="0">
                <a:ln>
                  <a:noFill/>
                </a:ln>
                <a:solidFill>
                  <a:srgbClr val="000000"/>
                </a:solidFill>
                <a:effectLst/>
                <a:uLnTx/>
                <a:uFillTx/>
                <a:latin typeface="Calibri"/>
                <a:ea typeface="Calibri"/>
                <a:cs typeface="Calibri"/>
              </a:rPr>
              <a:t>o display the document in the study level </a:t>
            </a:r>
            <a:r>
              <a:rPr kumimoji="0" lang="en-GB" sz="1200" b="1" i="0" u="none" strike="noStrike" kern="0" cap="none" spc="0" normalizeH="0" baseline="0" noProof="0">
                <a:ln>
                  <a:noFill/>
                </a:ln>
                <a:solidFill>
                  <a:srgbClr val="000000"/>
                </a:solidFill>
                <a:effectLst/>
                <a:uLnTx/>
                <a:uFillTx/>
                <a:latin typeface="Calibri"/>
                <a:ea typeface="Calibri"/>
                <a:cs typeface="Calibri"/>
              </a:rPr>
              <a:t>Related Documents </a:t>
            </a:r>
            <a:r>
              <a:rPr kumimoji="0" lang="en-GB" sz="1200" b="0" i="0" u="none" strike="noStrike" kern="0" cap="none" spc="0" normalizeH="0" baseline="0" noProof="0">
                <a:ln>
                  <a:noFill/>
                </a:ln>
                <a:solidFill>
                  <a:srgbClr val="000000"/>
                </a:solidFill>
                <a:effectLst/>
                <a:uLnTx/>
                <a:uFillTx/>
                <a:latin typeface="Calibri"/>
                <a:ea typeface="Calibri"/>
                <a:cs typeface="Calibri"/>
              </a:rPr>
              <a:t>section, link </a:t>
            </a:r>
            <a:r>
              <a:rPr kumimoji="0" lang="en-GB" sz="1200" b="1" i="0" u="none" strike="noStrike" kern="0" cap="none" spc="0" normalizeH="0" baseline="0" noProof="0">
                <a:ln>
                  <a:noFill/>
                </a:ln>
                <a:solidFill>
                  <a:srgbClr val="000000"/>
                </a:solidFill>
                <a:effectLst/>
                <a:uLnTx/>
                <a:uFillTx/>
                <a:latin typeface="Calibri"/>
                <a:ea typeface="Calibri"/>
                <a:cs typeface="Calibri"/>
              </a:rPr>
              <a:t>ESR Number </a:t>
            </a:r>
            <a:r>
              <a:rPr kumimoji="0" lang="en-GB" sz="1200" b="0" i="0" u="none" strike="noStrike" kern="0" cap="none" spc="0" normalizeH="0" baseline="0" noProof="0">
                <a:ln>
                  <a:noFill/>
                </a:ln>
                <a:solidFill>
                  <a:srgbClr val="000000"/>
                </a:solidFill>
                <a:effectLst/>
                <a:uLnTx/>
                <a:uFillTx/>
                <a:latin typeface="Calibri"/>
                <a:ea typeface="Calibri"/>
                <a:cs typeface="Calibri"/>
              </a:rPr>
              <a:t>for your study in the ‘</a:t>
            </a:r>
            <a:r>
              <a:rPr kumimoji="0" lang="en-GB" sz="1200" b="1" i="0" u="none" strike="noStrike" kern="0" cap="none" spc="0" normalizeH="0" baseline="0" noProof="0">
                <a:ln>
                  <a:noFill/>
                </a:ln>
                <a:solidFill>
                  <a:srgbClr val="000000"/>
                </a:solidFill>
                <a:effectLst/>
                <a:uLnTx/>
                <a:uFillTx/>
                <a:latin typeface="Calibri"/>
                <a:ea typeface="Calibri"/>
                <a:cs typeface="Calibri"/>
              </a:rPr>
              <a:t>Externally Sponsored Research</a:t>
            </a:r>
            <a:r>
              <a:rPr kumimoji="0" lang="en-GB" sz="1200" i="0" u="none" strike="noStrike" kern="0" cap="none" spc="0" normalizeH="0" baseline="0" noProof="0">
                <a:ln>
                  <a:noFill/>
                </a:ln>
                <a:solidFill>
                  <a:srgbClr val="000000"/>
                </a:solidFill>
                <a:effectLst/>
                <a:uLnTx/>
                <a:uFillTx/>
                <a:latin typeface="Calibri"/>
                <a:ea typeface="Calibri"/>
                <a:cs typeface="Calibri"/>
              </a:rPr>
              <a:t>’ field</a:t>
            </a:r>
            <a:r>
              <a:rPr kumimoji="0" lang="en-GB" sz="1200" b="0" i="0" u="none" strike="noStrike" kern="0" cap="none" spc="0" normalizeH="0" baseline="0" noProof="0">
                <a:ln>
                  <a:noFill/>
                </a:ln>
                <a:solidFill>
                  <a:srgbClr val="000000"/>
                </a:solidFill>
                <a:effectLst/>
                <a:uLnTx/>
                <a:uFillTx/>
                <a:latin typeface="Calibri"/>
                <a:ea typeface="Calibri"/>
                <a:cs typeface="Calibri"/>
              </a:rPr>
              <a:t> when uploading a file under ‘Related Documents’ sub-section in the amendment record​.</a:t>
            </a:r>
            <a:endParaRPr lang="en-US" sz="1200" b="1">
              <a:solidFill>
                <a:srgbClr val="000000"/>
              </a:solidFill>
              <a:latin typeface="Calibri"/>
              <a:ea typeface="Calibri"/>
              <a:cs typeface="Calibri"/>
            </a:endParaRPr>
          </a:p>
        </p:txBody>
      </p:sp>
      <p:pic>
        <p:nvPicPr>
          <p:cNvPr id="26" name="Picture 25" descr="A screenshot of a computer&#10;&#10;Description automatically generated">
            <a:extLst>
              <a:ext uri="{FF2B5EF4-FFF2-40B4-BE49-F238E27FC236}">
                <a16:creationId xmlns:a16="http://schemas.microsoft.com/office/drawing/2014/main" id="{0B226B97-FAA2-1B56-D58E-276E1F34D17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 t="59916" r="60129"/>
          <a:stretch/>
        </p:blipFill>
        <p:spPr>
          <a:xfrm>
            <a:off x="7651262" y="2382250"/>
            <a:ext cx="703384" cy="123571"/>
          </a:xfrm>
          <a:prstGeom prst="rect">
            <a:avLst/>
          </a:prstGeom>
          <a:ln w="19050">
            <a:solidFill>
              <a:schemeClr val="accent2"/>
            </a:solidFill>
          </a:ln>
        </p:spPr>
      </p:pic>
      <p:sp>
        <p:nvSpPr>
          <p:cNvPr id="6" name="TextBox 5">
            <a:extLst>
              <a:ext uri="{FF2B5EF4-FFF2-40B4-BE49-F238E27FC236}">
                <a16:creationId xmlns:a16="http://schemas.microsoft.com/office/drawing/2014/main" id="{E1BE3E1A-8EB9-E194-2FF6-0CFC3BB3F78E}"/>
              </a:ext>
            </a:extLst>
          </p:cNvPr>
          <p:cNvSpPr txBox="1"/>
          <p:nvPr/>
        </p:nvSpPr>
        <p:spPr>
          <a:xfrm>
            <a:off x="407987" y="934071"/>
            <a:ext cx="5616575" cy="369332"/>
          </a:xfrm>
          <a:prstGeom prst="rect">
            <a:avLst/>
          </a:prstGeom>
          <a:noFill/>
        </p:spPr>
        <p:txBody>
          <a:bodyPr wrap="square" lIns="72000" tIns="45720" rIns="36000" bIns="45720" rtlCol="0" anchor="t">
            <a:spAutoFit/>
          </a:bodyPr>
          <a:lstStyle/>
          <a:p>
            <a:pPr defTabSz="609585">
              <a:defRPr/>
            </a:pPr>
            <a:r>
              <a:rPr lang="en-GB">
                <a:solidFill>
                  <a:srgbClr val="3F4444"/>
                </a:solidFill>
                <a:latin typeface="Calibri"/>
                <a:ea typeface="Calibri"/>
                <a:cs typeface="Calibri"/>
              </a:rPr>
              <a:t>Uploading the Amendment document</a:t>
            </a:r>
            <a:endParaRPr lang="en-GB" sz="1800" b="0" i="0" u="none" strike="noStrike" kern="120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CB4D45F5-D806-A725-FEDB-36FA71832902}"/>
              </a:ext>
            </a:extLst>
          </p:cNvPr>
          <p:cNvPicPr>
            <a:picLocks noChangeAspect="1"/>
          </p:cNvPicPr>
          <p:nvPr/>
        </p:nvPicPr>
        <p:blipFill>
          <a:blip r:embed="rId5"/>
          <a:stretch>
            <a:fillRect/>
          </a:stretch>
        </p:blipFill>
        <p:spPr>
          <a:xfrm>
            <a:off x="9688010" y="5272115"/>
            <a:ext cx="2096002" cy="206780"/>
          </a:xfrm>
          <a:prstGeom prst="rect">
            <a:avLst/>
          </a:prstGeom>
          <a:ln w="19050">
            <a:solidFill>
              <a:schemeClr val="accent2"/>
            </a:solidFill>
          </a:ln>
        </p:spPr>
      </p:pic>
      <p:cxnSp>
        <p:nvCxnSpPr>
          <p:cNvPr id="25" name="Straight Arrow Connector 22">
            <a:extLst>
              <a:ext uri="{FF2B5EF4-FFF2-40B4-BE49-F238E27FC236}">
                <a16:creationId xmlns:a16="http://schemas.microsoft.com/office/drawing/2014/main" id="{9047A28F-213D-CD9A-8FE0-0AA598F92B04}"/>
              </a:ext>
            </a:extLst>
          </p:cNvPr>
          <p:cNvCxnSpPr>
            <a:cxnSpLocks/>
            <a:stCxn id="19" idx="3"/>
            <a:endCxn id="24" idx="1"/>
          </p:cNvCxnSpPr>
          <p:nvPr/>
        </p:nvCxnSpPr>
        <p:spPr>
          <a:xfrm>
            <a:off x="5477872" y="5166998"/>
            <a:ext cx="4210138" cy="208507"/>
          </a:xfrm>
          <a:prstGeom prst="bentConnector3">
            <a:avLst>
              <a:gd name="adj1" fmla="val 50000"/>
            </a:avLst>
          </a:prstGeom>
          <a:ln w="19050">
            <a:solidFill>
              <a:schemeClr val="accent2"/>
            </a:solidFill>
            <a:prstDash val="dash"/>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6714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screenshot of a computer&#10;&#10;Description automatically generated">
            <a:extLst>
              <a:ext uri="{FF2B5EF4-FFF2-40B4-BE49-F238E27FC236}">
                <a16:creationId xmlns:a16="http://schemas.microsoft.com/office/drawing/2014/main" id="{5D60E5D1-28F0-EFBB-27A4-B2D671A4ACE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20013" y="1342620"/>
            <a:ext cx="4464000" cy="2201496"/>
          </a:xfrm>
          <a:prstGeom prst="rect">
            <a:avLst/>
          </a:prstGeom>
          <a:solidFill>
            <a:sysClr val="window" lastClr="FFFFFF"/>
          </a:solidFill>
          <a:ln w="12700">
            <a:solidFill>
              <a:srgbClr val="F0AB00"/>
            </a:solidFill>
          </a:ln>
        </p:spPr>
      </p:pic>
      <p:pic>
        <p:nvPicPr>
          <p:cNvPr id="16" name="Picture 15" descr="A screenshot of a computer&#10;&#10;Description automatically generated">
            <a:extLst>
              <a:ext uri="{FF2B5EF4-FFF2-40B4-BE49-F238E27FC236}">
                <a16:creationId xmlns:a16="http://schemas.microsoft.com/office/drawing/2014/main" id="{EF27C119-ACEF-2DEB-4ED5-A66BF4E1B7C4}"/>
              </a:ext>
            </a:extLst>
          </p:cNvPr>
          <p:cNvPicPr>
            <a:picLocks noChangeAspect="1"/>
          </p:cNvPicPr>
          <p:nvPr/>
        </p:nvPicPr>
        <p:blipFill rotWithShape="1">
          <a:blip r:embed="rId4"/>
          <a:srcRect/>
          <a:stretch/>
        </p:blipFill>
        <p:spPr>
          <a:xfrm>
            <a:off x="7316042" y="3799668"/>
            <a:ext cx="4479878" cy="2336237"/>
          </a:xfrm>
          <a:prstGeom prst="rect">
            <a:avLst/>
          </a:prstGeom>
          <a:solidFill>
            <a:sysClr val="window" lastClr="FFFFFF"/>
          </a:solidFill>
          <a:ln w="12700">
            <a:solidFill>
              <a:srgbClr val="F0AB00"/>
            </a:solidFill>
          </a:ln>
        </p:spPr>
      </p:pic>
      <p:sp>
        <p:nvSpPr>
          <p:cNvPr id="11" name="Slide Number Placeholder 10">
            <a:extLst>
              <a:ext uri="{FF2B5EF4-FFF2-40B4-BE49-F238E27FC236}">
                <a16:creationId xmlns:a16="http://schemas.microsoft.com/office/drawing/2014/main" id="{3CB2B9A8-549C-1650-8E78-B88B0FBE5564}"/>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3" name="Title 6">
            <a:extLst>
              <a:ext uri="{FF2B5EF4-FFF2-40B4-BE49-F238E27FC236}">
                <a16:creationId xmlns:a16="http://schemas.microsoft.com/office/drawing/2014/main" id="{B03332A7-38D2-5AB7-27F6-6F87B41FDEE7}"/>
              </a:ext>
            </a:extLst>
          </p:cNvPr>
          <p:cNvSpPr txBox="1">
            <a:spLocks/>
          </p:cNvSpPr>
          <p:nvPr/>
        </p:nvSpPr>
        <p:spPr>
          <a:xfrm>
            <a:off x="407987" y="404812"/>
            <a:ext cx="1152048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create an Amendment</a:t>
            </a:r>
          </a:p>
        </p:txBody>
      </p:sp>
      <p:grpSp>
        <p:nvGrpSpPr>
          <p:cNvPr id="7" name="Group 6">
            <a:extLst>
              <a:ext uri="{FF2B5EF4-FFF2-40B4-BE49-F238E27FC236}">
                <a16:creationId xmlns:a16="http://schemas.microsoft.com/office/drawing/2014/main" id="{07FC923F-44C2-9D17-43CC-C51AEDC361D2}"/>
              </a:ext>
            </a:extLst>
          </p:cNvPr>
          <p:cNvGrpSpPr/>
          <p:nvPr/>
        </p:nvGrpSpPr>
        <p:grpSpPr>
          <a:xfrm>
            <a:off x="407987" y="3279551"/>
            <a:ext cx="4240072" cy="1023875"/>
            <a:chOff x="4314305" y="3009825"/>
            <a:chExt cx="2976164" cy="718674"/>
          </a:xfrm>
        </p:grpSpPr>
        <p:sp>
          <p:nvSpPr>
            <p:cNvPr id="9" name="Rounded Rectangle 4">
              <a:extLst>
                <a:ext uri="{FF2B5EF4-FFF2-40B4-BE49-F238E27FC236}">
                  <a16:creationId xmlns:a16="http://schemas.microsoft.com/office/drawing/2014/main" id="{5E45F13F-7AA6-4CDB-417E-B9A7989A2F7D}"/>
                </a:ext>
              </a:extLst>
            </p:cNvPr>
            <p:cNvSpPr/>
            <p:nvPr/>
          </p:nvSpPr>
          <p:spPr>
            <a:xfrm>
              <a:off x="4510891" y="3203260"/>
              <a:ext cx="2779578" cy="525239"/>
            </a:xfrm>
            <a:prstGeom prst="roundRect">
              <a:avLst>
                <a:gd name="adj" fmla="val 0"/>
              </a:avLst>
            </a:prstGeom>
            <a:solidFill>
              <a:schemeClr val="accent1"/>
            </a:solidFill>
            <a:ln w="6350" cap="flat" cmpd="sng" algn="ctr">
              <a:noFill/>
              <a:prstDash val="solid"/>
            </a:ln>
            <a:effectLst/>
          </p:spPr>
          <p:txBody>
            <a:bodyPr lIns="180000" tIns="0" rIns="180000" bIns="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0" i="0" u="none" strike="noStrike" kern="0" cap="none" spc="0" normalizeH="0" baseline="0" noProof="0">
                  <a:ln>
                    <a:noFill/>
                  </a:ln>
                  <a:solidFill>
                    <a:srgbClr val="FFFFFF"/>
                  </a:solidFill>
                  <a:effectLst/>
                  <a:uLnTx/>
                  <a:uFillTx/>
                  <a:latin typeface="Calibri"/>
                  <a:ea typeface="Calibri" panose="020F0502020204030204" pitchFamily="34" charset="0"/>
                  <a:cs typeface="Calibri"/>
                </a:rPr>
                <a:t>Click </a:t>
              </a:r>
              <a:r>
                <a:rPr kumimoji="0" lang="en-GB" sz="1200" b="1" i="0" u="none" strike="noStrike" kern="0" cap="none" spc="0" normalizeH="0" baseline="0" noProof="0">
                  <a:ln>
                    <a:noFill/>
                  </a:ln>
                  <a:solidFill>
                    <a:srgbClr val="FFFFFF"/>
                  </a:solidFill>
                  <a:effectLst/>
                  <a:uLnTx/>
                  <a:uFillTx/>
                  <a:latin typeface="Calibri"/>
                  <a:ea typeface="Calibri" panose="020F0502020204030204" pitchFamily="34" charset="0"/>
                  <a:cs typeface="Calibri"/>
                </a:rPr>
                <a:t>Accept</a:t>
              </a:r>
              <a:r>
                <a:rPr lang="en-GB" sz="1200" kern="0">
                  <a:solidFill>
                    <a:srgbClr val="FFFFFF"/>
                  </a:solidFill>
                  <a:latin typeface="Calibri"/>
                  <a:ea typeface="Calibri" panose="020F0502020204030204" pitchFamily="34" charset="0"/>
                  <a:cs typeface="Calibri"/>
                </a:rPr>
                <a:t>,</a:t>
              </a:r>
              <a:r>
                <a:rPr kumimoji="0" lang="en-GB" sz="1200" b="0" i="0" u="none" strike="noStrike" kern="0" cap="none" spc="0" normalizeH="0" baseline="0" noProof="0">
                  <a:ln>
                    <a:noFill/>
                  </a:ln>
                  <a:solidFill>
                    <a:srgbClr val="FFFFFF"/>
                  </a:solidFill>
                  <a:effectLst/>
                  <a:uLnTx/>
                  <a:uFillTx/>
                  <a:latin typeface="Calibri"/>
                  <a:ea typeface="Calibri" panose="020F0502020204030204" pitchFamily="34" charset="0"/>
                  <a:cs typeface="Calibri"/>
                </a:rPr>
                <a:t> provide </a:t>
              </a:r>
              <a:r>
                <a:rPr kumimoji="0" lang="en-GB" sz="1200" b="1" i="0" u="none" strike="noStrike" kern="0" cap="none" spc="0" normalizeH="0" baseline="0" noProof="0">
                  <a:ln>
                    <a:noFill/>
                  </a:ln>
                  <a:solidFill>
                    <a:srgbClr val="FFFFFF"/>
                  </a:solidFill>
                  <a:effectLst/>
                  <a:uLnTx/>
                  <a:uFillTx/>
                  <a:latin typeface="Calibri"/>
                  <a:ea typeface="Calibri" panose="020F0502020204030204" pitchFamily="34" charset="0"/>
                  <a:cs typeface="Calibri"/>
                </a:rPr>
                <a:t>Additional Information </a:t>
              </a:r>
              <a:r>
                <a:rPr kumimoji="0" lang="pl-PL" sz="1200" b="0" i="0" u="none" strike="noStrike" kern="1200" cap="none" spc="0" normalizeH="0" baseline="0" noProof="0">
                  <a:ln>
                    <a:noFill/>
                  </a:ln>
                  <a:solidFill>
                    <a:srgbClr val="FFFFFF"/>
                  </a:solidFill>
                  <a:effectLst/>
                  <a:uLnTx/>
                  <a:uFillTx/>
                  <a:latin typeface="Calibri"/>
                  <a:ea typeface="Calibri" panose="020F0502020204030204" pitchFamily="34" charset="0"/>
                  <a:cs typeface="Calibri"/>
                </a:rPr>
                <a:t>and </a:t>
              </a:r>
              <a:r>
                <a:rPr kumimoji="0" lang="pl-PL" sz="1200" i="0" u="none" strike="noStrike" kern="1200" cap="none" spc="0" normalizeH="0" baseline="0" noProof="0">
                  <a:ln>
                    <a:noFill/>
                  </a:ln>
                  <a:solidFill>
                    <a:srgbClr val="FFFFFF"/>
                  </a:solidFill>
                  <a:effectLst/>
                  <a:uLnTx/>
                  <a:uFillTx/>
                  <a:latin typeface="Calibri"/>
                  <a:ea typeface="Calibri" panose="020F0502020204030204" pitchFamily="34" charset="0"/>
                  <a:cs typeface="Calibri"/>
                </a:rPr>
                <a:t>upload the updated document </a:t>
              </a:r>
              <a:r>
                <a:rPr kumimoji="0" lang="pl-PL" sz="1200" b="0" i="0" u="none" strike="noStrike" kern="1200" cap="none" spc="0" normalizeH="0" baseline="0" noProof="0">
                  <a:ln>
                    <a:noFill/>
                  </a:ln>
                  <a:solidFill>
                    <a:srgbClr val="FFFFFF"/>
                  </a:solidFill>
                  <a:effectLst/>
                  <a:uLnTx/>
                  <a:uFillTx/>
                  <a:latin typeface="Calibri"/>
                  <a:ea typeface="Calibri" panose="020F0502020204030204" pitchFamily="34" charset="0"/>
                  <a:cs typeface="Calibri"/>
                </a:rPr>
                <a:t>if required</a:t>
              </a:r>
              <a:endParaRPr kumimoji="0" lang="en-GB" sz="1200" b="1" i="0" u="none" strike="noStrike" kern="0" cap="none" spc="0" normalizeH="0" baseline="0" noProof="0">
                <a:ln>
                  <a:noFill/>
                </a:ln>
                <a:solidFill>
                  <a:srgbClr val="FFFFFF"/>
                </a:solidFill>
                <a:effectLst/>
                <a:uLnTx/>
                <a:uFillTx/>
                <a:latin typeface="Calibri"/>
                <a:ea typeface="Calibri" panose="020F0502020204030204" pitchFamily="34" charset="0"/>
                <a:cs typeface="Calibri" panose="020F0502020204030204" pitchFamily="34" charset="0"/>
              </a:endParaRPr>
            </a:p>
          </p:txBody>
        </p:sp>
        <p:sp>
          <p:nvSpPr>
            <p:cNvPr id="12" name="Oval 11">
              <a:extLst>
                <a:ext uri="{FF2B5EF4-FFF2-40B4-BE49-F238E27FC236}">
                  <a16:creationId xmlns:a16="http://schemas.microsoft.com/office/drawing/2014/main" id="{B96AE5DB-1C46-76E9-8BC9-6FFE672B529B}"/>
                </a:ext>
              </a:extLst>
            </p:cNvPr>
            <p:cNvSpPr/>
            <p:nvPr/>
          </p:nvSpPr>
          <p:spPr>
            <a:xfrm>
              <a:off x="4314305" y="3009825"/>
              <a:ext cx="396000" cy="396000"/>
            </a:xfrm>
            <a:prstGeom prst="ellipse">
              <a:avLst/>
            </a:prstGeom>
            <a:solidFill>
              <a:srgbClr val="FFFFFF"/>
            </a:solidFill>
            <a:ln w="12700" cap="flat" cmpd="sng" algn="ctr">
              <a:solidFill>
                <a:schemeClr val="accent1"/>
              </a:solidFill>
              <a:prstDash val="solid"/>
            </a:ln>
            <a:effectLst/>
          </p:spPr>
          <p:txBody>
            <a:bodyPr wrap="none" lIns="72000" tIns="0" rIns="72000" b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800" b="1" kern="0">
                  <a:solidFill>
                    <a:srgbClr val="3F4444"/>
                  </a:solidFill>
                  <a:latin typeface="Calibri"/>
                  <a:cs typeface="Calibri" panose="020F0502020204030204" pitchFamily="34" charset="0"/>
                </a:rPr>
                <a:t>7</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sp>
        <p:nvSpPr>
          <p:cNvPr id="8" name="Rounded Rectangle 4">
            <a:extLst>
              <a:ext uri="{FF2B5EF4-FFF2-40B4-BE49-F238E27FC236}">
                <a16:creationId xmlns:a16="http://schemas.microsoft.com/office/drawing/2014/main" id="{A475C4D0-C3F5-5F83-5B50-143713ADBF63}"/>
              </a:ext>
            </a:extLst>
          </p:cNvPr>
          <p:cNvSpPr/>
          <p:nvPr/>
        </p:nvSpPr>
        <p:spPr>
          <a:xfrm>
            <a:off x="1402659" y="2544433"/>
            <a:ext cx="4320000" cy="767413"/>
          </a:xfrm>
          <a:prstGeom prst="roundRect">
            <a:avLst>
              <a:gd name="adj" fmla="val 0"/>
            </a:avLst>
          </a:prstGeom>
          <a:solidFill>
            <a:schemeClr val="tx1"/>
          </a:solidFill>
          <a:ln w="6350" cap="flat" cmpd="sng" algn="ctr">
            <a:noFill/>
            <a:prstDash val="solid"/>
          </a:ln>
          <a:effectLst/>
        </p:spPr>
        <p:txBody>
          <a:bodyPr lIns="180000" tIns="36000" rIns="180000" bIns="45720" rtlCol="0" anchor="ctr">
            <a:normAutofit/>
          </a:bodyPr>
          <a:lstStyle/>
          <a:p>
            <a:pPr algn="ctr" defTabSz="914378">
              <a:lnSpc>
                <a:spcPts val="1400"/>
              </a:lnSpc>
              <a:buSzPts val="2400"/>
              <a:defRPr/>
            </a:pPr>
            <a:r>
              <a:rPr kumimoji="0" lang="en-GB" sz="1200" b="0" i="0" u="none" strike="noStrike" kern="1200" cap="none" spc="0" normalizeH="0" baseline="0" noProof="0">
                <a:ln>
                  <a:noFill/>
                </a:ln>
                <a:solidFill>
                  <a:srgbClr val="3F4444"/>
                </a:solidFill>
                <a:effectLst/>
                <a:uLnTx/>
                <a:uFillTx/>
                <a:latin typeface="Calibri Light"/>
                <a:cs typeface="Calibri Light"/>
              </a:rPr>
              <a:t>If</a:t>
            </a:r>
            <a:r>
              <a:rPr kumimoji="0" lang="en-GB" sz="1200" b="0" i="0" u="none" strike="noStrike" kern="1200" cap="none" spc="0" normalizeH="0" baseline="0" noProof="0">
                <a:ln>
                  <a:noFill/>
                </a:ln>
                <a:solidFill>
                  <a:srgbClr val="000000"/>
                </a:solidFill>
                <a:effectLst/>
                <a:uLnTx/>
                <a:uFillTx/>
                <a:latin typeface="Calibri Light"/>
                <a:cs typeface="Calibri Light"/>
              </a:rPr>
              <a:t> </a:t>
            </a:r>
            <a:r>
              <a:rPr kumimoji="0" lang="en-GB" sz="1200" b="0" i="0" u="none" strike="noStrike" kern="1200" cap="none" spc="0" normalizeH="0" baseline="0" noProof="0" err="1">
                <a:ln>
                  <a:noFill/>
                </a:ln>
                <a:solidFill>
                  <a:srgbClr val="FFFFFF"/>
                </a:solidFill>
                <a:effectLst/>
                <a:uLnTx/>
                <a:uFillTx/>
                <a:latin typeface="Calibri Light"/>
                <a:cs typeface="Calibri Light"/>
              </a:rPr>
              <a:t>If</a:t>
            </a:r>
            <a:r>
              <a:rPr kumimoji="0" lang="en-GB" sz="1200" b="0" i="0" u="none" strike="noStrike" kern="1200" cap="none" spc="0" normalizeH="0" baseline="0" noProof="0">
                <a:ln>
                  <a:noFill/>
                </a:ln>
                <a:solidFill>
                  <a:srgbClr val="FFFFFF"/>
                </a:solidFill>
                <a:effectLst/>
                <a:uLnTx/>
                <a:uFillTx/>
                <a:latin typeface="Calibri Light"/>
                <a:cs typeface="Calibri Light"/>
              </a:rPr>
              <a:t> the </a:t>
            </a:r>
            <a:r>
              <a:rPr kumimoji="0" lang="en-GB" sz="1200" b="1" i="0" u="none" strike="noStrike" kern="1200" cap="none" spc="0" normalizeH="0" baseline="0" noProof="0">
                <a:ln>
                  <a:noFill/>
                </a:ln>
                <a:solidFill>
                  <a:srgbClr val="FFFFFF"/>
                </a:solidFill>
                <a:effectLst/>
                <a:uLnTx/>
                <a:uFillTx/>
                <a:latin typeface="Calibri"/>
                <a:ea typeface="Calibri"/>
                <a:cs typeface="Calibri"/>
              </a:rPr>
              <a:t>Verdict</a:t>
            </a:r>
            <a:r>
              <a:rPr kumimoji="0" lang="pl-PL" sz="1200" b="1" i="0" u="none" strike="noStrike" kern="1200" cap="none" spc="0" normalizeH="0" baseline="0" noProof="0">
                <a:ln>
                  <a:noFill/>
                </a:ln>
                <a:solidFill>
                  <a:srgbClr val="FFFFFF"/>
                </a:solidFill>
                <a:effectLst/>
                <a:uLnTx/>
                <a:uFillTx/>
                <a:latin typeface="Calibri"/>
                <a:ea typeface="Calibri"/>
                <a:cs typeface="Calibri"/>
              </a:rPr>
              <a:t> </a:t>
            </a:r>
            <a:r>
              <a:rPr kumimoji="0" lang="en-GB" sz="1200" b="0" i="0" u="none" strike="noStrike" kern="1200" cap="none" spc="0" normalizeH="0" baseline="0" noProof="0">
                <a:ln>
                  <a:noFill/>
                </a:ln>
                <a:solidFill>
                  <a:srgbClr val="FFFFFF"/>
                </a:solidFill>
                <a:effectLst/>
                <a:uLnTx/>
                <a:uFillTx/>
                <a:latin typeface="Calibri"/>
                <a:ea typeface="Calibri"/>
                <a:cs typeface="Calibri"/>
              </a:rPr>
              <a:t>is </a:t>
            </a:r>
            <a:r>
              <a:rPr kumimoji="0" lang="en-GB" sz="1200" b="1" i="0" u="none" strike="noStrike" kern="1200" cap="none" spc="0" normalizeH="0" baseline="0" noProof="0">
                <a:ln>
                  <a:noFill/>
                </a:ln>
                <a:solidFill>
                  <a:srgbClr val="FFFFFF"/>
                </a:solidFill>
                <a:effectLst/>
                <a:uLnTx/>
                <a:uFillTx/>
                <a:latin typeface="Calibri"/>
                <a:ea typeface="Calibri"/>
                <a:cs typeface="Calibri"/>
              </a:rPr>
              <a:t>Additional Information Requested</a:t>
            </a:r>
            <a:r>
              <a:rPr kumimoji="0" lang="en-GB" sz="1200" b="0" i="0" u="none" strike="noStrike" kern="1200" cap="none" spc="0" normalizeH="0" baseline="0" noProof="0">
                <a:ln>
                  <a:noFill/>
                </a:ln>
                <a:solidFill>
                  <a:srgbClr val="FFFFFF"/>
                </a:solidFill>
                <a:effectLst/>
                <a:uLnTx/>
                <a:uFillTx/>
                <a:latin typeface="Calibri"/>
                <a:ea typeface="Calibri"/>
                <a:cs typeface="Calibri"/>
              </a:rPr>
              <a:t>, </a:t>
            </a:r>
            <a:r>
              <a:rPr kumimoji="0" lang="en-GB" sz="1200" b="1" i="0" u="none" strike="noStrike" kern="1200" cap="none" spc="0" normalizeH="0" baseline="0" noProof="0">
                <a:ln>
                  <a:noFill/>
                </a:ln>
                <a:solidFill>
                  <a:srgbClr val="FFFFFF"/>
                </a:solidFill>
                <a:effectLst/>
                <a:uLnTx/>
                <a:uFillTx/>
                <a:latin typeface="Calibri"/>
                <a:ea typeface="Calibri"/>
                <a:cs typeface="Calibri"/>
              </a:rPr>
              <a:t>Additional Info Requested for Amendment </a:t>
            </a:r>
            <a:r>
              <a:rPr kumimoji="0" lang="en-GB" sz="1200" b="0" i="0" u="none" strike="noStrike" kern="1200" cap="none" spc="0" normalizeH="0" baseline="0" noProof="0">
                <a:ln>
                  <a:noFill/>
                </a:ln>
                <a:solidFill>
                  <a:srgbClr val="FFFFFF"/>
                </a:solidFill>
                <a:effectLst/>
                <a:uLnTx/>
                <a:uFillTx/>
                <a:latin typeface="Calibri"/>
                <a:ea typeface="Calibri"/>
                <a:cs typeface="Calibri"/>
              </a:rPr>
              <a:t>with </a:t>
            </a:r>
            <a:r>
              <a:rPr kumimoji="0" lang="en-GB" sz="1200" b="1" i="0" u="none" strike="noStrike" kern="1200" cap="none" spc="0" normalizeH="0" baseline="0" noProof="0">
                <a:ln>
                  <a:noFill/>
                </a:ln>
                <a:solidFill>
                  <a:srgbClr val="FFFFFF"/>
                </a:solidFill>
                <a:effectLst/>
                <a:uLnTx/>
                <a:uFillTx/>
                <a:latin typeface="Calibri"/>
                <a:ea typeface="Calibri"/>
                <a:cs typeface="Calibri"/>
              </a:rPr>
              <a:t>Due Date </a:t>
            </a:r>
            <a:r>
              <a:rPr kumimoji="0" lang="en-GB" sz="1200" b="0" i="0" u="none" strike="noStrike" kern="1200" cap="none" spc="0" normalizeH="0" baseline="0" noProof="0">
                <a:ln>
                  <a:noFill/>
                </a:ln>
                <a:solidFill>
                  <a:srgbClr val="FFFFFF"/>
                </a:solidFill>
                <a:effectLst/>
                <a:uLnTx/>
                <a:uFillTx/>
                <a:latin typeface="Calibri"/>
                <a:ea typeface="Calibri"/>
                <a:cs typeface="Calibri"/>
              </a:rPr>
              <a:t>and </a:t>
            </a:r>
            <a:r>
              <a:rPr kumimoji="0" lang="en-GB" sz="1200" b="1" i="0" u="none" strike="noStrike" kern="1200" cap="none" spc="0" normalizeH="0" baseline="0" noProof="0">
                <a:ln>
                  <a:noFill/>
                </a:ln>
                <a:solidFill>
                  <a:srgbClr val="FFFFFF"/>
                </a:solidFill>
                <a:effectLst/>
                <a:uLnTx/>
                <a:uFillTx/>
                <a:latin typeface="Calibri"/>
                <a:ea typeface="Calibri"/>
                <a:cs typeface="Calibri"/>
              </a:rPr>
              <a:t>Instructions</a:t>
            </a:r>
            <a:r>
              <a:rPr kumimoji="0" lang="en-GB" sz="1200" b="0" i="0" u="none" strike="noStrike" kern="1200" cap="none" spc="0" normalizeH="0" baseline="0" noProof="0">
                <a:ln>
                  <a:noFill/>
                </a:ln>
                <a:solidFill>
                  <a:srgbClr val="FFFFFF"/>
                </a:solidFill>
                <a:effectLst/>
                <a:uLnTx/>
                <a:uFillTx/>
                <a:latin typeface="Calibri"/>
                <a:ea typeface="Calibri"/>
                <a:cs typeface="Calibri"/>
              </a:rPr>
              <a:t> </a:t>
            </a:r>
            <a:r>
              <a:rPr kumimoji="0" lang="en-GB" sz="1200" b="0" i="0" u="none" strike="noStrike" kern="0" cap="none" spc="0" normalizeH="0" baseline="0" noProof="0">
                <a:ln>
                  <a:noFill/>
                </a:ln>
                <a:solidFill>
                  <a:srgbClr val="FFFFFF"/>
                </a:solidFill>
                <a:effectLst/>
                <a:uLnTx/>
                <a:uFillTx/>
                <a:latin typeface="Calibri"/>
                <a:ea typeface="Calibri"/>
                <a:cs typeface="Calibri"/>
              </a:rPr>
              <a:t>appears in the taskbar.</a:t>
            </a:r>
            <a:r>
              <a:rPr lang="en-GB" sz="1200" kern="0">
                <a:solidFill>
                  <a:srgbClr val="FFFFFF"/>
                </a:solidFill>
                <a:latin typeface="Calibri"/>
                <a:ea typeface="Calibri"/>
                <a:cs typeface="Calibri"/>
              </a:rPr>
              <a:t> </a:t>
            </a:r>
            <a:endParaRPr kumimoji="0" lang="en-US" sz="1200" b="0" i="0" u="none" strike="noStrike" kern="0" cap="none" spc="0" normalizeH="0" baseline="0" noProof="0">
              <a:ln>
                <a:noFill/>
              </a:ln>
              <a:solidFill>
                <a:srgbClr val="FFFFFF"/>
              </a:solidFill>
              <a:effectLst/>
              <a:highlight>
                <a:srgbClr val="FFFF00"/>
              </a:highlight>
              <a:uLnTx/>
              <a:uFillTx/>
              <a:latin typeface="Calibri"/>
              <a:ea typeface="Calibri"/>
              <a:cs typeface="Calibri" panose="020F0502020204030204" pitchFamily="34" charset="0"/>
            </a:endParaRPr>
          </a:p>
        </p:txBody>
      </p:sp>
      <p:cxnSp>
        <p:nvCxnSpPr>
          <p:cNvPr id="19" name="Connector: Elbow 18">
            <a:extLst>
              <a:ext uri="{FF2B5EF4-FFF2-40B4-BE49-F238E27FC236}">
                <a16:creationId xmlns:a16="http://schemas.microsoft.com/office/drawing/2014/main" id="{D92BFB76-8402-1463-7A48-9D918C181DFE}"/>
              </a:ext>
            </a:extLst>
          </p:cNvPr>
          <p:cNvCxnSpPr>
            <a:cxnSpLocks/>
            <a:stCxn id="9" idx="3"/>
            <a:endCxn id="10" idx="1"/>
          </p:cNvCxnSpPr>
          <p:nvPr/>
        </p:nvCxnSpPr>
        <p:spPr>
          <a:xfrm flipV="1">
            <a:off x="4648059" y="2057448"/>
            <a:ext cx="6600235" cy="1871832"/>
          </a:xfrm>
          <a:prstGeom prst="bentConnector3">
            <a:avLst>
              <a:gd name="adj1" fmla="val 28502"/>
            </a:avLst>
          </a:prstGeom>
          <a:noFill/>
          <a:ln w="19050" cap="flat" cmpd="sng" algn="ctr">
            <a:solidFill>
              <a:schemeClr val="accent1"/>
            </a:solidFill>
            <a:prstDash val="dash"/>
            <a:tailEnd type="triangle"/>
          </a:ln>
          <a:effectLst/>
        </p:spPr>
      </p:cxnSp>
      <p:grpSp>
        <p:nvGrpSpPr>
          <p:cNvPr id="2" name="Group 1">
            <a:extLst>
              <a:ext uri="{FF2B5EF4-FFF2-40B4-BE49-F238E27FC236}">
                <a16:creationId xmlns:a16="http://schemas.microsoft.com/office/drawing/2014/main" id="{EE45A600-7F27-7006-41FD-501455FAF7AC}"/>
              </a:ext>
            </a:extLst>
          </p:cNvPr>
          <p:cNvGrpSpPr/>
          <p:nvPr/>
        </p:nvGrpSpPr>
        <p:grpSpPr>
          <a:xfrm>
            <a:off x="407987" y="4498869"/>
            <a:ext cx="4248248" cy="839752"/>
            <a:chOff x="4314305" y="3009825"/>
            <a:chExt cx="2981903" cy="589435"/>
          </a:xfrm>
        </p:grpSpPr>
        <p:sp>
          <p:nvSpPr>
            <p:cNvPr id="4" name="Rounded Rectangle 4">
              <a:extLst>
                <a:ext uri="{FF2B5EF4-FFF2-40B4-BE49-F238E27FC236}">
                  <a16:creationId xmlns:a16="http://schemas.microsoft.com/office/drawing/2014/main" id="{8A24BCBF-E008-D5F8-055F-6BC456C578CE}"/>
                </a:ext>
              </a:extLst>
            </p:cNvPr>
            <p:cNvSpPr/>
            <p:nvPr/>
          </p:nvSpPr>
          <p:spPr>
            <a:xfrm>
              <a:off x="4510891" y="3203260"/>
              <a:ext cx="2785317" cy="396000"/>
            </a:xfrm>
            <a:prstGeom prst="roundRect">
              <a:avLst>
                <a:gd name="adj" fmla="val 0"/>
              </a:avLst>
            </a:prstGeom>
            <a:solidFill>
              <a:schemeClr val="accent1"/>
            </a:solidFill>
            <a:ln w="6350" cap="flat" cmpd="sng" algn="ctr">
              <a:noFill/>
              <a:prstDash val="solid"/>
            </a:ln>
            <a:effectLst/>
          </p:spPr>
          <p:txBody>
            <a:bodyPr lIns="180000" tIns="0" rIns="180000" bIns="0" rtlCol="0" anchor="ctr">
              <a:normAutofit/>
            </a:bodyPr>
            <a:lstStyle/>
            <a:p>
              <a:pPr marL="0" marR="0" lvl="0" indent="0" algn="ctr" defTabSz="914378" rtl="0" eaLnBrk="1" fontAlgn="auto" latinLnBrk="0" hangingPunct="1">
                <a:lnSpc>
                  <a:spcPts val="1500"/>
                </a:lnSpc>
                <a:spcBef>
                  <a:spcPts val="0"/>
                </a:spcBef>
                <a:spcAft>
                  <a:spcPts val="0"/>
                </a:spcAft>
                <a:buClrTx/>
                <a:buSzPts val="2400"/>
                <a:buFontTx/>
                <a:buNone/>
                <a:tabLst/>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Click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Complete</a:t>
              </a:r>
            </a:p>
          </p:txBody>
        </p:sp>
        <p:sp>
          <p:nvSpPr>
            <p:cNvPr id="5" name="Oval 4">
              <a:extLst>
                <a:ext uri="{FF2B5EF4-FFF2-40B4-BE49-F238E27FC236}">
                  <a16:creationId xmlns:a16="http://schemas.microsoft.com/office/drawing/2014/main" id="{52E9C369-CFD2-4DA0-4590-B48303D64466}"/>
                </a:ext>
              </a:extLst>
            </p:cNvPr>
            <p:cNvSpPr/>
            <p:nvPr/>
          </p:nvSpPr>
          <p:spPr>
            <a:xfrm>
              <a:off x="4314305" y="3009825"/>
              <a:ext cx="396000" cy="396000"/>
            </a:xfrm>
            <a:prstGeom prst="ellipse">
              <a:avLst/>
            </a:prstGeom>
            <a:solidFill>
              <a:srgbClr val="FFFFFF"/>
            </a:solidFill>
            <a:ln w="12700" cap="flat" cmpd="sng" algn="ctr">
              <a:solidFill>
                <a:schemeClr val="accent1"/>
              </a:solidFill>
              <a:prstDash val="solid"/>
            </a:ln>
            <a:effectLst/>
          </p:spPr>
          <p:txBody>
            <a:bodyPr wrap="none" lIns="72000" tIns="0" rIns="72000" b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800" b="1" kern="0">
                  <a:solidFill>
                    <a:srgbClr val="3F4444"/>
                  </a:solidFill>
                  <a:latin typeface="Calibri"/>
                  <a:cs typeface="Calibri" panose="020F0502020204030204" pitchFamily="34" charset="0"/>
                </a:rPr>
                <a:t>8</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cxnSp>
        <p:nvCxnSpPr>
          <p:cNvPr id="6" name="Connector: Elbow 25">
            <a:extLst>
              <a:ext uri="{FF2B5EF4-FFF2-40B4-BE49-F238E27FC236}">
                <a16:creationId xmlns:a16="http://schemas.microsoft.com/office/drawing/2014/main" id="{53C5F083-2CCF-0AC4-6588-D99DF58A2B44}"/>
              </a:ext>
            </a:extLst>
          </p:cNvPr>
          <p:cNvCxnSpPr>
            <a:cxnSpLocks/>
            <a:stCxn id="4" idx="3"/>
            <a:endCxn id="13" idx="1"/>
          </p:cNvCxnSpPr>
          <p:nvPr/>
        </p:nvCxnSpPr>
        <p:spPr>
          <a:xfrm flipV="1">
            <a:off x="4656235" y="4545211"/>
            <a:ext cx="6495054" cy="511325"/>
          </a:xfrm>
          <a:prstGeom prst="bentConnector3">
            <a:avLst>
              <a:gd name="adj1" fmla="val 16179"/>
            </a:avLst>
          </a:prstGeom>
          <a:noFill/>
          <a:ln w="19050" cap="flat" cmpd="sng" algn="ctr">
            <a:solidFill>
              <a:schemeClr val="accent2"/>
            </a:solidFill>
            <a:prstDash val="dash"/>
            <a:tailEnd type="triangle"/>
          </a:ln>
          <a:effectLst/>
        </p:spPr>
      </p:cxnSp>
      <p:pic>
        <p:nvPicPr>
          <p:cNvPr id="10" name="Picture 9" descr="A blue rectangle with white text&#10;&#10;Description automatically generated">
            <a:extLst>
              <a:ext uri="{FF2B5EF4-FFF2-40B4-BE49-F238E27FC236}">
                <a16:creationId xmlns:a16="http://schemas.microsoft.com/office/drawing/2014/main" id="{DF462E55-BE2E-5422-2CC7-BD3D2C6AEDD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248294" y="1860698"/>
            <a:ext cx="766046" cy="393500"/>
          </a:xfrm>
          <a:prstGeom prst="rect">
            <a:avLst/>
          </a:prstGeom>
          <a:ln w="25400">
            <a:solidFill>
              <a:schemeClr val="accent2"/>
            </a:solidFill>
          </a:ln>
        </p:spPr>
      </p:pic>
      <p:pic>
        <p:nvPicPr>
          <p:cNvPr id="13" name="Picture 12" descr="A blue sign with white text&#10;&#10;Description automatically generated">
            <a:extLst>
              <a:ext uri="{FF2B5EF4-FFF2-40B4-BE49-F238E27FC236}">
                <a16:creationId xmlns:a16="http://schemas.microsoft.com/office/drawing/2014/main" id="{98C9177C-9C47-D116-31F7-713A17FC700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1949" r="2366" b="6565"/>
          <a:stretch/>
        </p:blipFill>
        <p:spPr>
          <a:xfrm>
            <a:off x="11151289" y="4348461"/>
            <a:ext cx="789238" cy="393500"/>
          </a:xfrm>
          <a:prstGeom prst="rect">
            <a:avLst/>
          </a:prstGeom>
          <a:ln w="25400">
            <a:solidFill>
              <a:schemeClr val="accent2"/>
            </a:solidFill>
          </a:ln>
        </p:spPr>
      </p:pic>
      <p:sp>
        <p:nvSpPr>
          <p:cNvPr id="17" name="TextBox 16">
            <a:extLst>
              <a:ext uri="{FF2B5EF4-FFF2-40B4-BE49-F238E27FC236}">
                <a16:creationId xmlns:a16="http://schemas.microsoft.com/office/drawing/2014/main" id="{F0A397CB-C306-6B3E-9B3F-F4310F4152C9}"/>
              </a:ext>
            </a:extLst>
          </p:cNvPr>
          <p:cNvSpPr txBox="1"/>
          <p:nvPr/>
        </p:nvSpPr>
        <p:spPr>
          <a:xfrm>
            <a:off x="407987" y="934071"/>
            <a:ext cx="5616575" cy="369332"/>
          </a:xfrm>
          <a:prstGeom prst="rect">
            <a:avLst/>
          </a:prstGeom>
          <a:noFill/>
        </p:spPr>
        <p:txBody>
          <a:bodyPr wrap="square" lIns="72000" tIns="45720" rIns="36000" bIns="45720" rtlCol="0" anchor="t">
            <a:spAutoFit/>
          </a:bodyPr>
          <a:lstStyle/>
          <a:p>
            <a:pPr defTabSz="609585">
              <a:defRPr/>
            </a:pPr>
            <a:r>
              <a:rPr lang="en-GB">
                <a:solidFill>
                  <a:srgbClr val="3F4444"/>
                </a:solidFill>
                <a:latin typeface="Calibri"/>
                <a:ea typeface="Calibri"/>
                <a:cs typeface="Calibri"/>
              </a:rPr>
              <a:t>Additional Information Requested for Amendment</a:t>
            </a:r>
            <a:endParaRPr lang="en-GB" sz="1800" b="0" i="0" u="none" strike="noStrike" kern="120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0" name="Rounded Rectangle 4">
            <a:extLst>
              <a:ext uri="{FF2B5EF4-FFF2-40B4-BE49-F238E27FC236}">
                <a16:creationId xmlns:a16="http://schemas.microsoft.com/office/drawing/2014/main" id="{00E2F277-FA58-9216-838D-E332A0BCCB52}"/>
              </a:ext>
            </a:extLst>
          </p:cNvPr>
          <p:cNvSpPr/>
          <p:nvPr/>
        </p:nvSpPr>
        <p:spPr>
          <a:xfrm>
            <a:off x="1729103" y="5796155"/>
            <a:ext cx="3993556" cy="657033"/>
          </a:xfrm>
          <a:prstGeom prst="roundRect">
            <a:avLst>
              <a:gd name="adj" fmla="val 0"/>
            </a:avLst>
          </a:prstGeom>
          <a:solidFill>
            <a:srgbClr val="F8D580"/>
          </a:solidFill>
          <a:ln w="25400" cap="flat" cmpd="sng" algn="ctr">
            <a:solidFill>
              <a:schemeClr val="accent2"/>
            </a:solidFill>
            <a:prstDash val="solid"/>
          </a:ln>
          <a:effectLst/>
        </p:spPr>
        <p:txBody>
          <a:bodyPr lIns="180000" tIns="36000" rIns="180000" bIns="45720" rtlCol="0" anchor="ctr">
            <a:normAutofit/>
          </a:bodyPr>
          <a:lstStyle/>
          <a:p>
            <a:pPr algn="ctr" defTabSz="914378">
              <a:lnSpc>
                <a:spcPts val="1400"/>
              </a:lnSpc>
              <a:buSzPts val="2400"/>
              <a:defRPr/>
            </a:pPr>
            <a:r>
              <a:rPr lang="en-GB" sz="1200" b="1" kern="0">
                <a:solidFill>
                  <a:srgbClr val="000000"/>
                </a:solidFill>
                <a:latin typeface="Calibri"/>
                <a:ea typeface="Calibri"/>
                <a:cs typeface="Calibri"/>
              </a:rPr>
              <a:t>Please note: </a:t>
            </a:r>
            <a:r>
              <a:rPr lang="en-GB" sz="1200" kern="0">
                <a:solidFill>
                  <a:srgbClr val="000000"/>
                </a:solidFill>
                <a:latin typeface="Calibri"/>
                <a:ea typeface="Calibri"/>
                <a:cs typeface="Calibri"/>
              </a:rPr>
              <a:t>The task is visible only after opening a specific </a:t>
            </a:r>
            <a:r>
              <a:rPr lang="en-GB" sz="1200" b="1" kern="0">
                <a:solidFill>
                  <a:srgbClr val="000000"/>
                </a:solidFill>
                <a:latin typeface="Calibri"/>
                <a:ea typeface="Calibri"/>
                <a:cs typeface="Calibri"/>
              </a:rPr>
              <a:t>Amendment Record</a:t>
            </a:r>
            <a:r>
              <a:rPr lang="en-GB" sz="1200" kern="0">
                <a:solidFill>
                  <a:srgbClr val="000000"/>
                </a:solidFill>
                <a:latin typeface="Calibri"/>
                <a:ea typeface="Calibri"/>
                <a:cs typeface="Calibri"/>
              </a:rPr>
              <a:t>.</a:t>
            </a:r>
            <a:endParaRPr lang="en-GB" sz="12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Rounded Rectangle 4">
            <a:extLst>
              <a:ext uri="{FF2B5EF4-FFF2-40B4-BE49-F238E27FC236}">
                <a16:creationId xmlns:a16="http://schemas.microsoft.com/office/drawing/2014/main" id="{5B7B25FD-773E-9619-3855-2607FB50B55A}"/>
              </a:ext>
            </a:extLst>
          </p:cNvPr>
          <p:cNvSpPr/>
          <p:nvPr/>
        </p:nvSpPr>
        <p:spPr>
          <a:xfrm>
            <a:off x="1402659" y="1424895"/>
            <a:ext cx="4320000" cy="951146"/>
          </a:xfrm>
          <a:prstGeom prst="roundRect">
            <a:avLst>
              <a:gd name="adj" fmla="val 0"/>
            </a:avLst>
          </a:prstGeom>
          <a:solidFill>
            <a:srgbClr val="F8D580"/>
          </a:solidFill>
          <a:ln w="25400" cap="flat" cmpd="sng" algn="ctr">
            <a:solidFill>
              <a:schemeClr val="accent2"/>
            </a:solidFill>
            <a:prstDash val="solid"/>
          </a:ln>
          <a:effectLst/>
        </p:spPr>
        <p:txBody>
          <a:bodyPr lIns="180000" tIns="36000" rIns="180000" bIns="45720" rtlCol="0" anchor="ctr">
            <a:normAutofit/>
          </a:bodyPr>
          <a:lstStyle/>
          <a:p>
            <a:pPr algn="ctr" defTabSz="914378">
              <a:lnSpc>
                <a:spcPts val="1400"/>
              </a:lnSpc>
              <a:buSzPts val="2400"/>
              <a:defRPr/>
            </a:pPr>
            <a:r>
              <a:rPr lang="en-GB" sz="1200">
                <a:solidFill>
                  <a:srgbClr val="000000"/>
                </a:solidFill>
                <a:effectLst/>
                <a:latin typeface="Calibri" panose="020F0502020204030204" pitchFamily="34" charset="0"/>
                <a:ea typeface="Calibri" panose="020F0502020204030204" pitchFamily="34" charset="0"/>
                <a:cs typeface="Arial" panose="020B0604020202020204" pitchFamily="34" charset="0"/>
              </a:rPr>
              <a:t>AstraZeneca reviews the amendment. Once the review is completed, you will be notified of the verdict and informed of any other tasks you need to perform. Additional instructions may be provided to you via the </a:t>
            </a:r>
            <a:r>
              <a:rPr lang="en-GB"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Communication Log</a:t>
            </a:r>
            <a:r>
              <a:rPr lang="en-GB" sz="120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GB" sz="12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289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CC948D8-0B80-8E43-A48B-D3412F78A6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t="7781" b="1131"/>
          <a:stretch/>
        </p:blipFill>
        <p:spPr>
          <a:xfrm>
            <a:off x="5772013" y="2168525"/>
            <a:ext cx="6012000" cy="3135783"/>
          </a:xfrm>
          <a:prstGeom prst="rect">
            <a:avLst/>
          </a:prstGeom>
          <a:ln w="12700">
            <a:solidFill>
              <a:schemeClr val="accent2"/>
            </a:solidFill>
          </a:ln>
        </p:spPr>
      </p:pic>
      <p:sp>
        <p:nvSpPr>
          <p:cNvPr id="11" name="Slide Number Placeholder 10">
            <a:extLst>
              <a:ext uri="{FF2B5EF4-FFF2-40B4-BE49-F238E27FC236}">
                <a16:creationId xmlns:a16="http://schemas.microsoft.com/office/drawing/2014/main" id="{3CB2B9A8-549C-1650-8E78-B88B0FBE5564}"/>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3" name="Title 6">
            <a:extLst>
              <a:ext uri="{FF2B5EF4-FFF2-40B4-BE49-F238E27FC236}">
                <a16:creationId xmlns:a16="http://schemas.microsoft.com/office/drawing/2014/main" id="{B03332A7-38D2-5AB7-27F6-6F87B41FDEE7}"/>
              </a:ext>
            </a:extLst>
          </p:cNvPr>
          <p:cNvSpPr txBox="1">
            <a:spLocks/>
          </p:cNvSpPr>
          <p:nvPr/>
        </p:nvSpPr>
        <p:spPr>
          <a:xfrm>
            <a:off x="407987" y="404812"/>
            <a:ext cx="1152048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create an Amendment</a:t>
            </a:r>
          </a:p>
        </p:txBody>
      </p:sp>
      <p:sp>
        <p:nvSpPr>
          <p:cNvPr id="8" name="Rounded Rectangle 4">
            <a:extLst>
              <a:ext uri="{FF2B5EF4-FFF2-40B4-BE49-F238E27FC236}">
                <a16:creationId xmlns:a16="http://schemas.microsoft.com/office/drawing/2014/main" id="{A475C4D0-C3F5-5F83-5B50-143713ADBF63}"/>
              </a:ext>
            </a:extLst>
          </p:cNvPr>
          <p:cNvSpPr/>
          <p:nvPr/>
        </p:nvSpPr>
        <p:spPr>
          <a:xfrm>
            <a:off x="1860017" y="1786490"/>
            <a:ext cx="3240000" cy="764070"/>
          </a:xfrm>
          <a:prstGeom prst="roundRect">
            <a:avLst>
              <a:gd name="adj" fmla="val 0"/>
            </a:avLst>
          </a:prstGeom>
          <a:solidFill>
            <a:schemeClr val="tx1"/>
          </a:solidFill>
          <a:ln w="6350" cap="flat" cmpd="sng" algn="ctr">
            <a:noFill/>
            <a:prstDash val="solid"/>
          </a:ln>
          <a:effectLst/>
        </p:spPr>
        <p:txBody>
          <a:bodyPr lIns="180000" tIns="36000" rIns="18000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 pop-up box appears: </a:t>
            </a:r>
            <a:b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Additional Info Requested for Amendment</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1200" b="0" i="0" u="none" strike="noStrike" kern="0" cap="none" spc="0" normalizeH="0" baseline="0" noProof="0">
              <a:ln>
                <a:noFill/>
              </a:ln>
              <a:solidFill>
                <a:srgbClr val="FFFFFF"/>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endParaRPr>
          </a:p>
        </p:txBody>
      </p:sp>
      <p:cxnSp>
        <p:nvCxnSpPr>
          <p:cNvPr id="19" name="Connector: Elbow 18">
            <a:extLst>
              <a:ext uri="{FF2B5EF4-FFF2-40B4-BE49-F238E27FC236}">
                <a16:creationId xmlns:a16="http://schemas.microsoft.com/office/drawing/2014/main" id="{D92BFB76-8402-1463-7A48-9D918C181DFE}"/>
              </a:ext>
            </a:extLst>
          </p:cNvPr>
          <p:cNvCxnSpPr>
            <a:cxnSpLocks/>
            <a:stCxn id="4" idx="3"/>
          </p:cNvCxnSpPr>
          <p:nvPr/>
        </p:nvCxnSpPr>
        <p:spPr>
          <a:xfrm>
            <a:off x="4648059" y="3781015"/>
            <a:ext cx="4634304" cy="363625"/>
          </a:xfrm>
          <a:prstGeom prst="bentConnector3">
            <a:avLst>
              <a:gd name="adj1" fmla="val 50000"/>
            </a:avLst>
          </a:prstGeom>
          <a:noFill/>
          <a:ln w="19050" cap="flat" cmpd="sng" algn="ctr">
            <a:solidFill>
              <a:schemeClr val="accent1"/>
            </a:solidFill>
            <a:prstDash val="dash"/>
            <a:tailEnd type="triangle"/>
          </a:ln>
          <a:effectLst/>
        </p:spPr>
      </p:cxnSp>
      <p:grpSp>
        <p:nvGrpSpPr>
          <p:cNvPr id="2" name="Group 1">
            <a:extLst>
              <a:ext uri="{FF2B5EF4-FFF2-40B4-BE49-F238E27FC236}">
                <a16:creationId xmlns:a16="http://schemas.microsoft.com/office/drawing/2014/main" id="{EE45A600-7F27-7006-41FD-501455FAF7AC}"/>
              </a:ext>
            </a:extLst>
          </p:cNvPr>
          <p:cNvGrpSpPr/>
          <p:nvPr/>
        </p:nvGrpSpPr>
        <p:grpSpPr>
          <a:xfrm>
            <a:off x="407987" y="3223348"/>
            <a:ext cx="4240072" cy="839752"/>
            <a:chOff x="4314305" y="3009825"/>
            <a:chExt cx="2976164" cy="589435"/>
          </a:xfrm>
        </p:grpSpPr>
        <p:sp>
          <p:nvSpPr>
            <p:cNvPr id="4" name="Rounded Rectangle 4">
              <a:extLst>
                <a:ext uri="{FF2B5EF4-FFF2-40B4-BE49-F238E27FC236}">
                  <a16:creationId xmlns:a16="http://schemas.microsoft.com/office/drawing/2014/main" id="{8A24BCBF-E008-D5F8-055F-6BC456C578CE}"/>
                </a:ext>
              </a:extLst>
            </p:cNvPr>
            <p:cNvSpPr/>
            <p:nvPr/>
          </p:nvSpPr>
          <p:spPr>
            <a:xfrm>
              <a:off x="4510891" y="3203260"/>
              <a:ext cx="2779578" cy="396000"/>
            </a:xfrm>
            <a:prstGeom prst="roundRect">
              <a:avLst>
                <a:gd name="adj" fmla="val 0"/>
              </a:avLst>
            </a:prstGeom>
            <a:solidFill>
              <a:schemeClr val="accent1"/>
            </a:solidFill>
            <a:ln w="6350" cap="flat" cmpd="sng" algn="ctr">
              <a:noFill/>
              <a:prstDash val="solid"/>
            </a:ln>
            <a:effectLst/>
          </p:spPr>
          <p:txBody>
            <a:bodyPr lIns="180000" tIns="0" rIns="180000" bIns="0" rtlCol="0" anchor="ctr">
              <a:normAutofit/>
            </a:bodyPr>
            <a:lstStyle/>
            <a:p>
              <a:pPr marL="0" marR="0" lvl="0" indent="0" algn="ctr" defTabSz="914378" rtl="0" eaLnBrk="1" fontAlgn="auto" latinLnBrk="0" hangingPunct="1">
                <a:lnSpc>
                  <a:spcPts val="1500"/>
                </a:lnSpc>
                <a:spcBef>
                  <a:spcPts val="0"/>
                </a:spcBef>
                <a:spcAft>
                  <a:spcPts val="0"/>
                </a:spcAft>
                <a:buClrTx/>
                <a:buSzPts val="2400"/>
                <a:buFontTx/>
                <a:buNone/>
                <a:tabLst/>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Click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Complete</a:t>
              </a:r>
            </a:p>
          </p:txBody>
        </p:sp>
        <p:sp>
          <p:nvSpPr>
            <p:cNvPr id="5" name="Oval 4">
              <a:extLst>
                <a:ext uri="{FF2B5EF4-FFF2-40B4-BE49-F238E27FC236}">
                  <a16:creationId xmlns:a16="http://schemas.microsoft.com/office/drawing/2014/main" id="{52E9C369-CFD2-4DA0-4590-B48303D64466}"/>
                </a:ext>
              </a:extLst>
            </p:cNvPr>
            <p:cNvSpPr/>
            <p:nvPr/>
          </p:nvSpPr>
          <p:spPr>
            <a:xfrm>
              <a:off x="4314305" y="3009825"/>
              <a:ext cx="396000" cy="396000"/>
            </a:xfrm>
            <a:prstGeom prst="ellipse">
              <a:avLst/>
            </a:prstGeom>
            <a:solidFill>
              <a:srgbClr val="FFFFFF"/>
            </a:solidFill>
            <a:ln w="12700" cap="flat" cmpd="sng" algn="ctr">
              <a:solidFill>
                <a:schemeClr val="accent1"/>
              </a:solidFill>
              <a:prstDash val="solid"/>
            </a:ln>
            <a:effectLst/>
          </p:spPr>
          <p:txBody>
            <a:bodyPr wrap="none" lIns="72000" tIns="0" rIns="72000" b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9</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grpSp>
        <p:nvGrpSpPr>
          <p:cNvPr id="6" name="Group 5">
            <a:extLst>
              <a:ext uri="{FF2B5EF4-FFF2-40B4-BE49-F238E27FC236}">
                <a16:creationId xmlns:a16="http://schemas.microsoft.com/office/drawing/2014/main" id="{D0340844-01F7-5998-1221-4716FADEEBA5}"/>
              </a:ext>
            </a:extLst>
          </p:cNvPr>
          <p:cNvGrpSpPr/>
          <p:nvPr/>
        </p:nvGrpSpPr>
        <p:grpSpPr>
          <a:xfrm>
            <a:off x="9337238" y="3925406"/>
            <a:ext cx="1008241" cy="465841"/>
            <a:chOff x="10039312" y="2621844"/>
            <a:chExt cx="667434" cy="261358"/>
          </a:xfrm>
        </p:grpSpPr>
        <p:sp>
          <p:nvSpPr>
            <p:cNvPr id="7" name="Rectangle 6">
              <a:extLst>
                <a:ext uri="{FF2B5EF4-FFF2-40B4-BE49-F238E27FC236}">
                  <a16:creationId xmlns:a16="http://schemas.microsoft.com/office/drawing/2014/main" id="{90ADB006-AFE8-B186-D41A-8782AA7C9730}"/>
                </a:ext>
              </a:extLst>
            </p:cNvPr>
            <p:cNvSpPr/>
            <p:nvPr/>
          </p:nvSpPr>
          <p:spPr>
            <a:xfrm>
              <a:off x="10039312" y="2621844"/>
              <a:ext cx="667434" cy="258588"/>
            </a:xfrm>
            <a:prstGeom prst="rect">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Calibri"/>
                <a:ea typeface="+mn-ea"/>
                <a:cs typeface="+mn-cs"/>
              </a:endParaRPr>
            </a:p>
          </p:txBody>
        </p:sp>
        <p:pic>
          <p:nvPicPr>
            <p:cNvPr id="9" name="Picture 8" descr="A blue and black sign with white text&#10;&#10;Description automatically generated">
              <a:extLst>
                <a:ext uri="{FF2B5EF4-FFF2-40B4-BE49-F238E27FC236}">
                  <a16:creationId xmlns:a16="http://schemas.microsoft.com/office/drawing/2014/main" id="{11461221-6E4E-0298-3AF9-27371AE2C4A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076676" y="2657244"/>
              <a:ext cx="592705" cy="225958"/>
            </a:xfrm>
            <a:prstGeom prst="rect">
              <a:avLst/>
            </a:prstGeom>
          </p:spPr>
        </p:pic>
      </p:grpSp>
      <p:sp>
        <p:nvSpPr>
          <p:cNvPr id="10" name="TextBox 9">
            <a:extLst>
              <a:ext uri="{FF2B5EF4-FFF2-40B4-BE49-F238E27FC236}">
                <a16:creationId xmlns:a16="http://schemas.microsoft.com/office/drawing/2014/main" id="{0D93CCF3-4EDD-BA04-070F-F3EE1AE83DCE}"/>
              </a:ext>
            </a:extLst>
          </p:cNvPr>
          <p:cNvSpPr txBox="1"/>
          <p:nvPr/>
        </p:nvSpPr>
        <p:spPr>
          <a:xfrm>
            <a:off x="407987" y="934071"/>
            <a:ext cx="5616575" cy="369332"/>
          </a:xfrm>
          <a:prstGeom prst="rect">
            <a:avLst/>
          </a:prstGeom>
          <a:noFill/>
        </p:spPr>
        <p:txBody>
          <a:bodyPr wrap="square" lIns="72000" tIns="45720" rIns="36000" bIns="45720" rtlCol="0" anchor="t">
            <a:spAutoFit/>
          </a:bodyPr>
          <a:lstStyle/>
          <a:p>
            <a:pPr defTabSz="609585">
              <a:defRPr/>
            </a:pPr>
            <a:r>
              <a:rPr lang="en-GB">
                <a:solidFill>
                  <a:srgbClr val="3F4444"/>
                </a:solidFill>
                <a:latin typeface="Calibri"/>
                <a:ea typeface="Calibri"/>
                <a:cs typeface="Calibri"/>
              </a:rPr>
              <a:t>Additional Information Requested for Amendment</a:t>
            </a:r>
            <a:endParaRPr lang="en-GB" sz="1800" b="0" i="0" u="none" strike="noStrike" kern="120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Rounded Rectangle 4">
            <a:extLst>
              <a:ext uri="{FF2B5EF4-FFF2-40B4-BE49-F238E27FC236}">
                <a16:creationId xmlns:a16="http://schemas.microsoft.com/office/drawing/2014/main" id="{41487482-5757-6DE8-BD94-1B22B28961D5}"/>
              </a:ext>
            </a:extLst>
          </p:cNvPr>
          <p:cNvSpPr/>
          <p:nvPr/>
        </p:nvSpPr>
        <p:spPr>
          <a:xfrm>
            <a:off x="1106461" y="4795733"/>
            <a:ext cx="3993556" cy="1245175"/>
          </a:xfrm>
          <a:prstGeom prst="roundRect">
            <a:avLst>
              <a:gd name="adj" fmla="val 0"/>
            </a:avLst>
          </a:prstGeom>
          <a:solidFill>
            <a:srgbClr val="F8D580"/>
          </a:solidFill>
          <a:ln w="25400" cap="flat" cmpd="sng" algn="ctr">
            <a:solidFill>
              <a:schemeClr val="accent2"/>
            </a:solidFill>
            <a:prstDash val="solid"/>
          </a:ln>
          <a:effectLst/>
        </p:spPr>
        <p:txBody>
          <a:bodyPr lIns="180000" tIns="36000" rIns="180000" bIns="45720" rtlCol="0" anchor="ctr">
            <a:normAutofit/>
          </a:bodyPr>
          <a:lstStyle/>
          <a:p>
            <a:pPr algn="ctr"/>
            <a:r>
              <a:rPr lang="en-GB" sz="1200">
                <a:solidFill>
                  <a:srgbClr val="000000"/>
                </a:solidFill>
                <a:effectLst/>
                <a:latin typeface="Calibri" panose="020F0502020204030204" pitchFamily="34" charset="0"/>
                <a:cs typeface="Calibri" panose="020F0502020204030204" pitchFamily="34" charset="0"/>
              </a:rPr>
              <a:t>After you have completed the </a:t>
            </a:r>
            <a:r>
              <a:rPr lang="en-GB" sz="1200" b="1">
                <a:solidFill>
                  <a:srgbClr val="000000"/>
                </a:solidFill>
                <a:effectLst/>
                <a:latin typeface="Calibri" panose="020F0502020204030204" pitchFamily="34" charset="0"/>
                <a:cs typeface="Calibri" panose="020F0502020204030204" pitchFamily="34" charset="0"/>
              </a:rPr>
              <a:t>Additional Info Requested </a:t>
            </a:r>
            <a:r>
              <a:rPr lang="en-GB" sz="1200">
                <a:solidFill>
                  <a:srgbClr val="000000"/>
                </a:solidFill>
                <a:effectLst/>
                <a:latin typeface="Calibri" panose="020F0502020204030204" pitchFamily="34" charset="0"/>
                <a:cs typeface="Calibri" panose="020F0502020204030204" pitchFamily="34" charset="0"/>
              </a:rPr>
              <a:t>task, responsibility for next steps lies with AstraZeneca. AstraZeneca may either accept the information provided or request additional information. The system will notify you via email regardless of the decision.</a:t>
            </a:r>
          </a:p>
        </p:txBody>
      </p:sp>
    </p:spTree>
    <p:extLst>
      <p:ext uri="{BB962C8B-B14F-4D97-AF65-F5344CB8AC3E}">
        <p14:creationId xmlns:p14="http://schemas.microsoft.com/office/powerpoint/2010/main" val="1735683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5DFB6A-18E3-A38C-2055-39C234F8A462}"/>
              </a:ext>
            </a:extLst>
          </p:cNvPr>
          <p:cNvPicPr>
            <a:picLocks noChangeAspect="1"/>
          </p:cNvPicPr>
          <p:nvPr/>
        </p:nvPicPr>
        <p:blipFill rotWithShape="1">
          <a:blip r:embed="rId3"/>
          <a:srcRect l="257" r="-82"/>
          <a:stretch/>
        </p:blipFill>
        <p:spPr>
          <a:xfrm>
            <a:off x="6779927" y="1337236"/>
            <a:ext cx="5046920" cy="2395353"/>
          </a:xfrm>
          <a:prstGeom prst="rect">
            <a:avLst/>
          </a:prstGeom>
          <a:ln w="12700">
            <a:solidFill>
              <a:schemeClr val="accent2"/>
            </a:solidFill>
          </a:ln>
        </p:spPr>
      </p:pic>
      <p:sp>
        <p:nvSpPr>
          <p:cNvPr id="11" name="Slide Number Placeholder 10">
            <a:extLst>
              <a:ext uri="{FF2B5EF4-FFF2-40B4-BE49-F238E27FC236}">
                <a16:creationId xmlns:a16="http://schemas.microsoft.com/office/drawing/2014/main" id="{3CB2B9A8-549C-1650-8E78-B88B0FBE5564}"/>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3" name="Title 6">
            <a:extLst>
              <a:ext uri="{FF2B5EF4-FFF2-40B4-BE49-F238E27FC236}">
                <a16:creationId xmlns:a16="http://schemas.microsoft.com/office/drawing/2014/main" id="{B03332A7-38D2-5AB7-27F6-6F87B41FDEE7}"/>
              </a:ext>
            </a:extLst>
          </p:cNvPr>
          <p:cNvSpPr txBox="1">
            <a:spLocks/>
          </p:cNvSpPr>
          <p:nvPr/>
        </p:nvSpPr>
        <p:spPr>
          <a:xfrm>
            <a:off x="407987" y="404812"/>
            <a:ext cx="9458326"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create an Amendment</a:t>
            </a:r>
          </a:p>
        </p:txBody>
      </p:sp>
      <p:sp>
        <p:nvSpPr>
          <p:cNvPr id="8" name="Rounded Rectangle 4">
            <a:extLst>
              <a:ext uri="{FF2B5EF4-FFF2-40B4-BE49-F238E27FC236}">
                <a16:creationId xmlns:a16="http://schemas.microsoft.com/office/drawing/2014/main" id="{A475C4D0-C3F5-5F83-5B50-143713ADBF63}"/>
              </a:ext>
            </a:extLst>
          </p:cNvPr>
          <p:cNvSpPr/>
          <p:nvPr/>
        </p:nvSpPr>
        <p:spPr>
          <a:xfrm>
            <a:off x="1139111" y="2351190"/>
            <a:ext cx="4248000" cy="764150"/>
          </a:xfrm>
          <a:prstGeom prst="roundRect">
            <a:avLst>
              <a:gd name="adj" fmla="val 0"/>
            </a:avLst>
          </a:prstGeom>
          <a:solidFill>
            <a:schemeClr val="tx1"/>
          </a:solidFill>
          <a:ln w="6350" cap="flat" cmpd="sng" algn="ctr">
            <a:noFill/>
            <a:prstDash val="solid"/>
          </a:ln>
          <a:effectLst/>
        </p:spPr>
        <p:txBody>
          <a:bodyPr lIns="180000" tIns="36000" rIns="180000" bIns="45720" rtlCol="0" anchor="ctr">
            <a:normAutofit/>
          </a:bodyPr>
          <a:lstStyle/>
          <a:p>
            <a:pPr algn="ctr" defTabSz="914378">
              <a:lnSpc>
                <a:spcPts val="1400"/>
              </a:lnSpc>
              <a:spcAft>
                <a:spcPts val="600"/>
              </a:spcAft>
              <a:buSzPts val="2400"/>
              <a:defRPr/>
            </a:pPr>
            <a:r>
              <a:rPr kumimoji="0" lang="en-GB" sz="1200" b="0" i="0" u="none" strike="noStrike" kern="0" cap="none" spc="0" normalizeH="0" baseline="0" noProof="0">
                <a:ln>
                  <a:noFill/>
                </a:ln>
                <a:solidFill>
                  <a:srgbClr val="FFFFFF"/>
                </a:solidFill>
                <a:effectLst/>
                <a:uLnTx/>
                <a:uFillTx/>
                <a:latin typeface="Calibri"/>
                <a:ea typeface="Calibri" panose="020F0502020204030204" pitchFamily="34" charset="0"/>
                <a:cs typeface="Calibri"/>
              </a:rPr>
              <a:t>If the </a:t>
            </a:r>
            <a:r>
              <a:rPr kumimoji="0" lang="en-GB" sz="1200" b="1" i="0" u="none" strike="noStrike" kern="0" cap="none" spc="0" normalizeH="0" baseline="0" noProof="0">
                <a:ln>
                  <a:noFill/>
                </a:ln>
                <a:solidFill>
                  <a:srgbClr val="FFFFFF"/>
                </a:solidFill>
                <a:effectLst/>
                <a:uLnTx/>
                <a:uFillTx/>
                <a:latin typeface="Calibri"/>
                <a:ea typeface="Calibri" panose="020F0502020204030204" pitchFamily="34" charset="0"/>
                <a:cs typeface="Calibri"/>
              </a:rPr>
              <a:t>Verdict</a:t>
            </a:r>
            <a:r>
              <a:rPr lang="en-GB" sz="1200" b="1" kern="0">
                <a:solidFill>
                  <a:srgbClr val="FFFFFF"/>
                </a:solidFill>
                <a:latin typeface="Calibri"/>
                <a:ea typeface="Calibri" panose="020F0502020204030204" pitchFamily="34" charset="0"/>
                <a:cs typeface="Calibri"/>
              </a:rPr>
              <a:t> </a:t>
            </a:r>
            <a:r>
              <a:rPr lang="en-GB" sz="1200" kern="0">
                <a:solidFill>
                  <a:srgbClr val="FFFFFF"/>
                </a:solidFill>
                <a:latin typeface="Calibri"/>
                <a:ea typeface="Calibri" panose="020F0502020204030204" pitchFamily="34" charset="0"/>
                <a:cs typeface="Calibri"/>
              </a:rPr>
              <a:t>of the </a:t>
            </a:r>
            <a:r>
              <a:rPr lang="en-GB" sz="1200" b="1" kern="0">
                <a:solidFill>
                  <a:srgbClr val="FFFFFF"/>
                </a:solidFill>
                <a:latin typeface="Calibri"/>
                <a:ea typeface="Calibri" panose="020F0502020204030204" pitchFamily="34" charset="0"/>
                <a:cs typeface="Calibri"/>
              </a:rPr>
              <a:t>Amendment</a:t>
            </a:r>
            <a:r>
              <a:rPr lang="pl-PL" sz="1200" b="1" kern="0">
                <a:solidFill>
                  <a:srgbClr val="FFFFFF"/>
                </a:solidFill>
                <a:latin typeface="Calibri"/>
                <a:ea typeface="Calibri" panose="020F0502020204030204" pitchFamily="34" charset="0"/>
                <a:cs typeface="Calibri"/>
              </a:rPr>
              <a:t> Review</a:t>
            </a:r>
            <a:r>
              <a:rPr lang="en-GB" sz="1200" b="1" kern="0">
                <a:solidFill>
                  <a:srgbClr val="FFFFFF"/>
                </a:solidFill>
                <a:latin typeface="Calibri"/>
                <a:ea typeface="Calibri" panose="020F0502020204030204" pitchFamily="34" charset="0"/>
                <a:cs typeface="Calibri"/>
              </a:rPr>
              <a:t> </a:t>
            </a:r>
            <a:r>
              <a:rPr kumimoji="0" lang="en-GB" sz="1200" b="0" i="0" u="none" strike="noStrike" kern="0" cap="none" spc="0" normalizeH="0" baseline="0" noProof="0">
                <a:ln>
                  <a:noFill/>
                </a:ln>
                <a:solidFill>
                  <a:srgbClr val="FFFFFF"/>
                </a:solidFill>
                <a:effectLst/>
                <a:uLnTx/>
                <a:uFillTx/>
                <a:latin typeface="Calibri"/>
                <a:ea typeface="Calibri" panose="020F0502020204030204" pitchFamily="34" charset="0"/>
                <a:cs typeface="Calibri"/>
              </a:rPr>
              <a:t>is</a:t>
            </a:r>
            <a:r>
              <a:rPr kumimoji="0" lang="en-GB" sz="1200" b="1" i="0" u="none" strike="noStrike" kern="0" cap="none" spc="0" normalizeH="0" baseline="0" noProof="0">
                <a:ln>
                  <a:noFill/>
                </a:ln>
                <a:solidFill>
                  <a:srgbClr val="FFFFFF"/>
                </a:solidFill>
                <a:effectLst/>
                <a:uLnTx/>
                <a:uFillTx/>
                <a:latin typeface="Calibri"/>
                <a:ea typeface="Calibri" panose="020F0502020204030204" pitchFamily="34" charset="0"/>
                <a:cs typeface="Calibri"/>
              </a:rPr>
              <a:t> Approved, </a:t>
            </a:r>
            <a:r>
              <a:rPr kumimoji="0" lang="en-GB" sz="1200" b="0" i="0" u="none" strike="noStrike" kern="0" cap="none" spc="0" normalizeH="0" baseline="0" noProof="0">
                <a:ln>
                  <a:noFill/>
                </a:ln>
                <a:solidFill>
                  <a:srgbClr val="FFFFFF"/>
                </a:solidFill>
                <a:effectLst/>
                <a:uLnTx/>
                <a:uFillTx/>
                <a:latin typeface="Calibri"/>
                <a:ea typeface="Calibri" panose="020F0502020204030204" pitchFamily="34" charset="0"/>
                <a:cs typeface="Calibri"/>
              </a:rPr>
              <a:t>the </a:t>
            </a:r>
            <a:r>
              <a:rPr kumimoji="0" lang="en-GB" sz="1200" b="1" i="0" u="none" strike="noStrike" kern="0" cap="none" spc="0" normalizeH="0" baseline="0" noProof="0">
                <a:ln>
                  <a:noFill/>
                </a:ln>
                <a:solidFill>
                  <a:srgbClr val="FFFFFF"/>
                </a:solidFill>
                <a:effectLst/>
                <a:uLnTx/>
                <a:uFillTx/>
                <a:latin typeface="Calibri"/>
                <a:ea typeface="Calibri" panose="020F0502020204030204" pitchFamily="34" charset="0"/>
                <a:cs typeface="Calibri"/>
              </a:rPr>
              <a:t>Amendment </a:t>
            </a:r>
            <a:r>
              <a:rPr kumimoji="0" lang="en-GB" sz="1200" b="0" i="0" u="none" strike="noStrike" kern="0" cap="none" spc="0" normalizeH="0" baseline="0" noProof="0">
                <a:ln>
                  <a:noFill/>
                </a:ln>
                <a:solidFill>
                  <a:srgbClr val="FFFFFF"/>
                </a:solidFill>
                <a:effectLst/>
                <a:uLnTx/>
                <a:uFillTx/>
                <a:latin typeface="Calibri"/>
                <a:ea typeface="Calibri" panose="020F0502020204030204" pitchFamily="34" charset="0"/>
                <a:cs typeface="Calibri"/>
              </a:rPr>
              <a:t>shows </a:t>
            </a:r>
            <a:br>
              <a:rPr lang="en-GB" sz="1200" b="0" i="0" u="none" strike="noStrike" kern="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FFFFFF"/>
                </a:solidFill>
                <a:effectLst/>
                <a:uLnTx/>
                <a:uFillTx/>
                <a:latin typeface="Calibri"/>
                <a:ea typeface="Calibri" panose="020F0502020204030204" pitchFamily="34" charset="0"/>
                <a:cs typeface="Calibri"/>
              </a:rPr>
              <a:t>as </a:t>
            </a:r>
            <a:r>
              <a:rPr kumimoji="0" lang="en-GB" sz="1200" b="1" i="0" u="none" strike="noStrike" kern="0" cap="none" spc="0" normalizeH="0" baseline="0" noProof="0">
                <a:ln>
                  <a:noFill/>
                </a:ln>
                <a:solidFill>
                  <a:srgbClr val="FFFFFF"/>
                </a:solidFill>
                <a:effectLst/>
                <a:uLnTx/>
                <a:uFillTx/>
                <a:latin typeface="Calibri"/>
                <a:ea typeface="Calibri" panose="020F0502020204030204" pitchFamily="34" charset="0"/>
                <a:cs typeface="Calibri"/>
              </a:rPr>
              <a:t>Approved </a:t>
            </a:r>
            <a:r>
              <a:rPr kumimoji="0" lang="en-GB" sz="1200" b="0" i="0" u="none" strike="noStrike" kern="0" cap="none" spc="0" normalizeH="0" baseline="0" noProof="0">
                <a:ln>
                  <a:noFill/>
                </a:ln>
                <a:solidFill>
                  <a:srgbClr val="FFFFFF"/>
                </a:solidFill>
                <a:effectLst/>
                <a:uLnTx/>
                <a:uFillTx/>
                <a:latin typeface="Calibri"/>
                <a:ea typeface="Calibri" panose="020F0502020204030204" pitchFamily="34" charset="0"/>
                <a:cs typeface="Calibri"/>
              </a:rPr>
              <a:t>in the</a:t>
            </a:r>
            <a:r>
              <a:rPr kumimoji="0" lang="en-GB" sz="1200" b="1" i="0" u="none" strike="noStrike" kern="0" cap="none" spc="0" normalizeH="0" baseline="0" noProof="0">
                <a:ln>
                  <a:noFill/>
                </a:ln>
                <a:solidFill>
                  <a:srgbClr val="FFFFFF"/>
                </a:solidFill>
                <a:effectLst/>
                <a:uLnTx/>
                <a:uFillTx/>
                <a:latin typeface="Calibri"/>
                <a:ea typeface="Calibri" panose="020F0502020204030204" pitchFamily="34" charset="0"/>
                <a:cs typeface="Calibri"/>
              </a:rPr>
              <a:t> Amendment </a:t>
            </a:r>
            <a:r>
              <a:rPr kumimoji="0" lang="en-GB" sz="1200" b="0" i="0" u="none" strike="noStrike" kern="0" cap="none" spc="0" normalizeH="0" baseline="0" noProof="0">
                <a:ln>
                  <a:noFill/>
                </a:ln>
                <a:solidFill>
                  <a:srgbClr val="FFFFFF"/>
                </a:solidFill>
                <a:effectLst/>
                <a:uLnTx/>
                <a:uFillTx/>
                <a:latin typeface="Calibri"/>
                <a:ea typeface="Calibri" panose="020F0502020204030204" pitchFamily="34" charset="0"/>
                <a:cs typeface="Calibri"/>
              </a:rPr>
              <a:t>record.</a:t>
            </a:r>
            <a:endParaRPr kumimoji="0" lang="en-US" sz="1200" b="0" i="0" u="none" strike="noStrike" kern="0" cap="none" spc="0" normalizeH="0" baseline="0" noProof="0">
              <a:ln>
                <a:noFill/>
              </a:ln>
              <a:solidFill>
                <a:srgbClr val="FFFFFF"/>
              </a:solidFill>
              <a:effectLst/>
              <a:highlight>
                <a:srgbClr val="FFFF00"/>
              </a:highlight>
              <a:uLnTx/>
              <a:uFillTx/>
              <a:latin typeface="Calibri"/>
              <a:ea typeface="Calibri" panose="020F0502020204030204" pitchFamily="34" charset="0"/>
              <a:cs typeface="Calibri"/>
            </a:endParaRPr>
          </a:p>
        </p:txBody>
      </p:sp>
      <p:grpSp>
        <p:nvGrpSpPr>
          <p:cNvPr id="20" name="Group 19">
            <a:extLst>
              <a:ext uri="{FF2B5EF4-FFF2-40B4-BE49-F238E27FC236}">
                <a16:creationId xmlns:a16="http://schemas.microsoft.com/office/drawing/2014/main" id="{729E0B77-4A8C-9AE9-1D5B-CA2A40FACD81}"/>
              </a:ext>
            </a:extLst>
          </p:cNvPr>
          <p:cNvGrpSpPr/>
          <p:nvPr/>
        </p:nvGrpSpPr>
        <p:grpSpPr>
          <a:xfrm>
            <a:off x="8340794" y="1671505"/>
            <a:ext cx="695831" cy="301269"/>
            <a:chOff x="10067741" y="1924029"/>
            <a:chExt cx="695831" cy="301269"/>
          </a:xfrm>
        </p:grpSpPr>
        <p:sp>
          <p:nvSpPr>
            <p:cNvPr id="16" name="Rectangle 15">
              <a:extLst>
                <a:ext uri="{FF2B5EF4-FFF2-40B4-BE49-F238E27FC236}">
                  <a16:creationId xmlns:a16="http://schemas.microsoft.com/office/drawing/2014/main" id="{EF6D7A4C-AE71-8D34-906C-455408ADDBE0}"/>
                </a:ext>
              </a:extLst>
            </p:cNvPr>
            <p:cNvSpPr/>
            <p:nvPr/>
          </p:nvSpPr>
          <p:spPr>
            <a:xfrm>
              <a:off x="10067741" y="1924029"/>
              <a:ext cx="695831" cy="301269"/>
            </a:xfrm>
            <a:prstGeom prst="rect">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10000"/>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Calibri"/>
                <a:ea typeface="+mn-ea"/>
                <a:cs typeface="+mn-cs"/>
              </a:endParaRPr>
            </a:p>
          </p:txBody>
        </p:sp>
        <p:pic>
          <p:nvPicPr>
            <p:cNvPr id="19" name="Picture 18" descr="A close-up of a sign&#10;&#10;Description automatically generated">
              <a:extLst>
                <a:ext uri="{FF2B5EF4-FFF2-40B4-BE49-F238E27FC236}">
                  <a16:creationId xmlns:a16="http://schemas.microsoft.com/office/drawing/2014/main" id="{8FEE1C84-DDCB-B98D-5DAE-8B6EA39D4D7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106716" y="1972282"/>
              <a:ext cx="614780" cy="223311"/>
            </a:xfrm>
            <a:prstGeom prst="rect">
              <a:avLst/>
            </a:prstGeom>
          </p:spPr>
        </p:pic>
      </p:grpSp>
      <p:pic>
        <p:nvPicPr>
          <p:cNvPr id="5" name="Picture 4">
            <a:extLst>
              <a:ext uri="{FF2B5EF4-FFF2-40B4-BE49-F238E27FC236}">
                <a16:creationId xmlns:a16="http://schemas.microsoft.com/office/drawing/2014/main" id="{BA5DFB6A-18E3-A38C-2055-39C234F8A462}"/>
              </a:ext>
            </a:extLst>
          </p:cNvPr>
          <p:cNvPicPr>
            <a:picLocks noChangeAspect="1"/>
          </p:cNvPicPr>
          <p:nvPr/>
        </p:nvPicPr>
        <p:blipFill>
          <a:blip r:embed="rId5"/>
          <a:srcRect/>
          <a:stretch/>
        </p:blipFill>
        <p:spPr>
          <a:xfrm>
            <a:off x="6779927" y="3797819"/>
            <a:ext cx="5046920" cy="2395352"/>
          </a:xfrm>
          <a:prstGeom prst="rect">
            <a:avLst/>
          </a:prstGeom>
          <a:ln w="12700">
            <a:solidFill>
              <a:schemeClr val="accent2"/>
            </a:solidFill>
          </a:ln>
        </p:spPr>
      </p:pic>
      <p:pic>
        <p:nvPicPr>
          <p:cNvPr id="10" name="Picture 9" descr="A blue rectangle with black text&#10;&#10;Description automatically generated">
            <a:extLst>
              <a:ext uri="{FF2B5EF4-FFF2-40B4-BE49-F238E27FC236}">
                <a16:creationId xmlns:a16="http://schemas.microsoft.com/office/drawing/2014/main" id="{B888FFC7-8C74-8B9D-8224-C811EE3B0DA3}"/>
              </a:ext>
            </a:extLst>
          </p:cNvPr>
          <p:cNvPicPr>
            <a:picLocks noChangeAspect="1"/>
          </p:cNvPicPr>
          <p:nvPr/>
        </p:nvPicPr>
        <p:blipFill>
          <a:blip r:embed="rId6"/>
          <a:stretch>
            <a:fillRect/>
          </a:stretch>
        </p:blipFill>
        <p:spPr>
          <a:xfrm>
            <a:off x="8327011" y="4096784"/>
            <a:ext cx="709614" cy="287338"/>
          </a:xfrm>
          <a:prstGeom prst="rect">
            <a:avLst/>
          </a:prstGeom>
          <a:ln w="25400">
            <a:solidFill>
              <a:schemeClr val="accent2"/>
            </a:solidFill>
          </a:ln>
        </p:spPr>
      </p:pic>
      <p:sp>
        <p:nvSpPr>
          <p:cNvPr id="12" name="Rounded Rectangle 4">
            <a:extLst>
              <a:ext uri="{FF2B5EF4-FFF2-40B4-BE49-F238E27FC236}">
                <a16:creationId xmlns:a16="http://schemas.microsoft.com/office/drawing/2014/main" id="{A475C4D0-C3F5-5F83-5B50-143713ADBF63}"/>
              </a:ext>
            </a:extLst>
          </p:cNvPr>
          <p:cNvSpPr/>
          <p:nvPr/>
        </p:nvSpPr>
        <p:spPr>
          <a:xfrm>
            <a:off x="1139111" y="4348930"/>
            <a:ext cx="4248000" cy="764150"/>
          </a:xfrm>
          <a:prstGeom prst="roundRect">
            <a:avLst>
              <a:gd name="adj" fmla="val 0"/>
            </a:avLst>
          </a:prstGeom>
          <a:solidFill>
            <a:schemeClr val="tx1"/>
          </a:solidFill>
          <a:ln w="6350" cap="flat" cmpd="sng" algn="ctr">
            <a:noFill/>
            <a:prstDash val="solid"/>
          </a:ln>
          <a:effectLst/>
        </p:spPr>
        <p:txBody>
          <a:bodyPr lIns="180000" tIns="36000" rIns="180000" bIns="45720" rtlCol="0" anchor="ctr">
            <a:normAutofit/>
          </a:bodyPr>
          <a:lstStyle/>
          <a:p>
            <a:pPr algn="ctr" defTabSz="914378">
              <a:lnSpc>
                <a:spcPts val="1400"/>
              </a:lnSpc>
              <a:spcAft>
                <a:spcPts val="600"/>
              </a:spcAft>
              <a:buSzPts val="2400"/>
              <a:defRPr/>
            </a:pPr>
            <a:r>
              <a:rPr kumimoji="0" lang="en-GB" sz="1200" b="0" i="0" u="none" strike="noStrike" kern="0" cap="none" spc="0" normalizeH="0" baseline="0" noProof="0">
                <a:ln>
                  <a:noFill/>
                </a:ln>
                <a:solidFill>
                  <a:srgbClr val="FFFFFF"/>
                </a:solidFill>
                <a:effectLst/>
                <a:uLnTx/>
                <a:uFillTx/>
                <a:latin typeface="Calibri"/>
                <a:ea typeface="Calibri" panose="020F0502020204030204" pitchFamily="34" charset="0"/>
                <a:cs typeface="Calibri"/>
              </a:rPr>
              <a:t>If the </a:t>
            </a:r>
            <a:r>
              <a:rPr kumimoji="0" lang="en-GB" sz="1200" b="1" i="0" u="none" strike="noStrike" kern="0" cap="none" spc="0" normalizeH="0" baseline="0" noProof="0">
                <a:ln>
                  <a:noFill/>
                </a:ln>
                <a:solidFill>
                  <a:srgbClr val="FFFFFF"/>
                </a:solidFill>
                <a:effectLst/>
                <a:uLnTx/>
                <a:uFillTx/>
                <a:latin typeface="Calibri"/>
                <a:ea typeface="Calibri" panose="020F0502020204030204" pitchFamily="34" charset="0"/>
                <a:cs typeface="Calibri"/>
              </a:rPr>
              <a:t>Verdict</a:t>
            </a:r>
            <a:r>
              <a:rPr lang="en-GB" sz="1200" b="1" kern="0">
                <a:solidFill>
                  <a:srgbClr val="FFFFFF"/>
                </a:solidFill>
                <a:latin typeface="Calibri"/>
                <a:ea typeface="Calibri" panose="020F0502020204030204" pitchFamily="34" charset="0"/>
                <a:cs typeface="Calibri"/>
              </a:rPr>
              <a:t> </a:t>
            </a:r>
            <a:r>
              <a:rPr lang="en-GB" sz="1200" kern="0">
                <a:solidFill>
                  <a:srgbClr val="FFFFFF"/>
                </a:solidFill>
                <a:latin typeface="Calibri"/>
                <a:ea typeface="Calibri" panose="020F0502020204030204" pitchFamily="34" charset="0"/>
                <a:cs typeface="Calibri"/>
              </a:rPr>
              <a:t>of the </a:t>
            </a:r>
            <a:r>
              <a:rPr lang="en-GB" sz="1200" b="1" kern="0">
                <a:solidFill>
                  <a:srgbClr val="FFFFFF"/>
                </a:solidFill>
                <a:latin typeface="Calibri"/>
                <a:ea typeface="Calibri" panose="020F0502020204030204" pitchFamily="34" charset="0"/>
                <a:cs typeface="Calibri"/>
              </a:rPr>
              <a:t>Amendment</a:t>
            </a:r>
            <a:r>
              <a:rPr lang="pl-PL" sz="1200" b="1" kern="0">
                <a:solidFill>
                  <a:srgbClr val="FFFFFF"/>
                </a:solidFill>
                <a:latin typeface="Calibri"/>
                <a:ea typeface="Calibri" panose="020F0502020204030204" pitchFamily="34" charset="0"/>
                <a:cs typeface="Calibri"/>
              </a:rPr>
              <a:t> Review</a:t>
            </a:r>
            <a:r>
              <a:rPr lang="en-GB" sz="1200" b="1" kern="0">
                <a:solidFill>
                  <a:srgbClr val="FFFFFF"/>
                </a:solidFill>
                <a:latin typeface="Calibri"/>
                <a:ea typeface="Calibri" panose="020F0502020204030204" pitchFamily="34" charset="0"/>
                <a:cs typeface="Calibri"/>
              </a:rPr>
              <a:t> </a:t>
            </a:r>
            <a:r>
              <a:rPr kumimoji="0" lang="en-GB" sz="1200" b="0" i="0" u="none" strike="noStrike" kern="0" cap="none" spc="0" normalizeH="0" baseline="0" noProof="0">
                <a:ln>
                  <a:noFill/>
                </a:ln>
                <a:solidFill>
                  <a:srgbClr val="FFFFFF"/>
                </a:solidFill>
                <a:effectLst/>
                <a:uLnTx/>
                <a:uFillTx/>
                <a:latin typeface="Calibri"/>
                <a:ea typeface="Calibri" panose="020F0502020204030204" pitchFamily="34" charset="0"/>
                <a:cs typeface="Calibri"/>
              </a:rPr>
              <a:t>is</a:t>
            </a:r>
            <a:r>
              <a:rPr kumimoji="0" lang="en-GB" sz="1200" b="1" i="0" u="none" strike="noStrike" kern="0" cap="none" spc="0" normalizeH="0" baseline="0" noProof="0">
                <a:ln>
                  <a:noFill/>
                </a:ln>
                <a:solidFill>
                  <a:srgbClr val="FFFFFF"/>
                </a:solidFill>
                <a:effectLst/>
                <a:uLnTx/>
                <a:uFillTx/>
                <a:latin typeface="Calibri"/>
                <a:ea typeface="Calibri" panose="020F0502020204030204" pitchFamily="34" charset="0"/>
                <a:cs typeface="Calibri"/>
              </a:rPr>
              <a:t> </a:t>
            </a:r>
            <a:r>
              <a:rPr lang="en-GB" sz="1200" b="1" kern="0">
                <a:solidFill>
                  <a:srgbClr val="FFFFFF"/>
                </a:solidFill>
                <a:latin typeface="Calibri"/>
                <a:ea typeface="Calibri" panose="020F0502020204030204" pitchFamily="34" charset="0"/>
                <a:cs typeface="Calibri"/>
              </a:rPr>
              <a:t>Declined</a:t>
            </a:r>
            <a:r>
              <a:rPr kumimoji="0" lang="en-GB" sz="1200" b="1" i="0" u="none" strike="noStrike" kern="0" cap="none" spc="0" normalizeH="0" baseline="0" noProof="0">
                <a:ln>
                  <a:noFill/>
                </a:ln>
                <a:solidFill>
                  <a:srgbClr val="FFFFFF"/>
                </a:solidFill>
                <a:effectLst/>
                <a:uLnTx/>
                <a:uFillTx/>
                <a:latin typeface="Calibri"/>
                <a:ea typeface="Calibri" panose="020F0502020204030204" pitchFamily="34" charset="0"/>
                <a:cs typeface="Calibri"/>
              </a:rPr>
              <a:t>, </a:t>
            </a:r>
            <a:r>
              <a:rPr kumimoji="0" lang="en-GB" sz="1200" b="0" i="0" u="none" strike="noStrike" kern="0" cap="none" spc="0" normalizeH="0" baseline="0" noProof="0">
                <a:ln>
                  <a:noFill/>
                </a:ln>
                <a:solidFill>
                  <a:srgbClr val="FFFFFF"/>
                </a:solidFill>
                <a:effectLst/>
                <a:uLnTx/>
                <a:uFillTx/>
                <a:latin typeface="Calibri"/>
                <a:ea typeface="Calibri" panose="020F0502020204030204" pitchFamily="34" charset="0"/>
                <a:cs typeface="Calibri"/>
              </a:rPr>
              <a:t>the </a:t>
            </a:r>
            <a:r>
              <a:rPr kumimoji="0" lang="en-GB" sz="1200" b="1" i="0" u="none" strike="noStrike" kern="0" cap="none" spc="0" normalizeH="0" baseline="0" noProof="0">
                <a:ln>
                  <a:noFill/>
                </a:ln>
                <a:solidFill>
                  <a:srgbClr val="FFFFFF"/>
                </a:solidFill>
                <a:effectLst/>
                <a:uLnTx/>
                <a:uFillTx/>
                <a:latin typeface="Calibri"/>
                <a:ea typeface="Calibri" panose="020F0502020204030204" pitchFamily="34" charset="0"/>
                <a:cs typeface="Calibri"/>
              </a:rPr>
              <a:t>Amendment </a:t>
            </a:r>
            <a:r>
              <a:rPr kumimoji="0" lang="en-GB" sz="1200" b="0" i="0" u="none" strike="noStrike" kern="0" cap="none" spc="0" normalizeH="0" baseline="0" noProof="0">
                <a:ln>
                  <a:noFill/>
                </a:ln>
                <a:solidFill>
                  <a:srgbClr val="FFFFFF"/>
                </a:solidFill>
                <a:effectLst/>
                <a:uLnTx/>
                <a:uFillTx/>
                <a:latin typeface="Calibri"/>
                <a:ea typeface="Calibri" panose="020F0502020204030204" pitchFamily="34" charset="0"/>
                <a:cs typeface="Calibri"/>
              </a:rPr>
              <a:t>shows </a:t>
            </a:r>
            <a:br>
              <a:rPr lang="en-GB" sz="1200" b="0" i="0" u="none" strike="noStrike" kern="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FFFFFF"/>
                </a:solidFill>
                <a:effectLst/>
                <a:uLnTx/>
                <a:uFillTx/>
                <a:latin typeface="Calibri"/>
                <a:ea typeface="Calibri" panose="020F0502020204030204" pitchFamily="34" charset="0"/>
                <a:cs typeface="Calibri"/>
              </a:rPr>
              <a:t>as </a:t>
            </a:r>
            <a:r>
              <a:rPr lang="en-GB" sz="1200" b="1" kern="0">
                <a:solidFill>
                  <a:srgbClr val="FFFFFF"/>
                </a:solidFill>
                <a:latin typeface="Calibri"/>
                <a:ea typeface="Calibri" panose="020F0502020204030204" pitchFamily="34" charset="0"/>
                <a:cs typeface="Calibri"/>
              </a:rPr>
              <a:t>Declined </a:t>
            </a:r>
            <a:r>
              <a:rPr kumimoji="0" lang="en-GB" sz="1200" b="0" i="0" u="none" strike="noStrike" kern="0" cap="none" spc="0" normalizeH="0" baseline="0" noProof="0">
                <a:ln>
                  <a:noFill/>
                </a:ln>
                <a:solidFill>
                  <a:srgbClr val="FFFFFF"/>
                </a:solidFill>
                <a:effectLst/>
                <a:uLnTx/>
                <a:uFillTx/>
                <a:latin typeface="Calibri"/>
                <a:ea typeface="Calibri" panose="020F0502020204030204" pitchFamily="34" charset="0"/>
                <a:cs typeface="Calibri"/>
              </a:rPr>
              <a:t>in the</a:t>
            </a:r>
            <a:r>
              <a:rPr kumimoji="0" lang="en-GB" sz="1200" b="1" i="0" u="none" strike="noStrike" kern="0" cap="none" spc="0" normalizeH="0" baseline="0" noProof="0">
                <a:ln>
                  <a:noFill/>
                </a:ln>
                <a:solidFill>
                  <a:srgbClr val="FFFFFF"/>
                </a:solidFill>
                <a:effectLst/>
                <a:uLnTx/>
                <a:uFillTx/>
                <a:latin typeface="Calibri"/>
                <a:ea typeface="Calibri" panose="020F0502020204030204" pitchFamily="34" charset="0"/>
                <a:cs typeface="Calibri"/>
              </a:rPr>
              <a:t> Amendment </a:t>
            </a:r>
            <a:r>
              <a:rPr kumimoji="0" lang="en-GB" sz="1200" b="0" i="0" u="none" strike="noStrike" kern="0" cap="none" spc="0" normalizeH="0" baseline="0" noProof="0">
                <a:ln>
                  <a:noFill/>
                </a:ln>
                <a:solidFill>
                  <a:srgbClr val="FFFFFF"/>
                </a:solidFill>
                <a:effectLst/>
                <a:uLnTx/>
                <a:uFillTx/>
                <a:latin typeface="Calibri"/>
                <a:ea typeface="Calibri" panose="020F0502020204030204" pitchFamily="34" charset="0"/>
                <a:cs typeface="Calibri"/>
              </a:rPr>
              <a:t>record.</a:t>
            </a:r>
            <a:endParaRPr kumimoji="0" lang="en-US" sz="1200" b="0" i="0" u="none" strike="noStrike" kern="0" cap="none" spc="0" normalizeH="0" baseline="0" noProof="0">
              <a:ln>
                <a:noFill/>
              </a:ln>
              <a:solidFill>
                <a:srgbClr val="FFFFFF"/>
              </a:solidFill>
              <a:effectLst/>
              <a:highlight>
                <a:srgbClr val="FFFF00"/>
              </a:highlight>
              <a:uLnTx/>
              <a:uFillTx/>
              <a:latin typeface="Calibri"/>
              <a:ea typeface="Calibri" panose="020F0502020204030204" pitchFamily="34" charset="0"/>
              <a:cs typeface="Calibri"/>
            </a:endParaRPr>
          </a:p>
        </p:txBody>
      </p:sp>
    </p:spTree>
    <p:extLst>
      <p:ext uri="{BB962C8B-B14F-4D97-AF65-F5344CB8AC3E}">
        <p14:creationId xmlns:p14="http://schemas.microsoft.com/office/powerpoint/2010/main" val="2838493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7B63F81-9FB6-828D-34CD-5A13711732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15" name="Title 6">
            <a:extLst>
              <a:ext uri="{FF2B5EF4-FFF2-40B4-BE49-F238E27FC236}">
                <a16:creationId xmlns:a16="http://schemas.microsoft.com/office/drawing/2014/main" id="{62612849-512C-81C4-872D-1BFB3CD72513}"/>
              </a:ext>
            </a:extLst>
          </p:cNvPr>
          <p:cNvSpPr txBox="1">
            <a:spLocks/>
          </p:cNvSpPr>
          <p:nvPr/>
        </p:nvSpPr>
        <p:spPr>
          <a:xfrm>
            <a:off x="407987" y="404812"/>
            <a:ext cx="11376025" cy="568229"/>
          </a:xfrm>
          <a:prstGeom prst="rect">
            <a:avLst/>
          </a:prstGeom>
        </p:spPr>
        <p:txBody>
          <a:bodyPr vert="horz" lIns="0" tIns="0" rIns="0" bIns="0" rtlCol="0" anchor="t">
            <a:norm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a:defRPr/>
            </a:pPr>
            <a:r>
              <a:rPr lang="en-GB">
                <a:solidFill>
                  <a:srgbClr val="830051"/>
                </a:solidFill>
                <a:latin typeface="Calisto MT"/>
              </a:rPr>
              <a:t>System Navigation Instructions</a:t>
            </a:r>
            <a:endParaRPr kumimoji="0" lang="en-GB" sz="6000" b="0" i="0" u="none" strike="noStrike" kern="1200" cap="none" spc="0" normalizeH="0" baseline="0" noProof="0">
              <a:ln>
                <a:noFill/>
              </a:ln>
              <a:solidFill>
                <a:srgbClr val="3F4444"/>
              </a:solidFill>
              <a:effectLst/>
              <a:uLnTx/>
              <a:uFillTx/>
              <a:latin typeface="Calisto M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3600" b="0" i="0" u="none" strike="noStrike" kern="1200" cap="none" spc="0" normalizeH="0" baseline="0" noProof="0">
              <a:ln>
                <a:noFill/>
              </a:ln>
              <a:solidFill>
                <a:srgbClr val="3F4444"/>
              </a:solidFill>
              <a:effectLst/>
              <a:uLnTx/>
              <a:uFillTx/>
              <a:latin typeface="Calisto M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3600" b="0" i="0" u="none" strike="noStrike" kern="1200" cap="none" spc="0" normalizeH="0" baseline="0" noProof="0">
              <a:ln>
                <a:noFill/>
              </a:ln>
              <a:solidFill>
                <a:srgbClr val="830051"/>
              </a:solidFill>
              <a:effectLst/>
              <a:uLnTx/>
              <a:uFillTx/>
              <a:latin typeface="Calisto MT"/>
              <a:ea typeface="+mj-ea"/>
              <a:cs typeface="+mj-cs"/>
            </a:endParaRPr>
          </a:p>
        </p:txBody>
      </p:sp>
      <p:sp>
        <p:nvSpPr>
          <p:cNvPr id="24" name="Rounded Rectangle 4">
            <a:extLst>
              <a:ext uri="{FF2B5EF4-FFF2-40B4-BE49-F238E27FC236}">
                <a16:creationId xmlns:a16="http://schemas.microsoft.com/office/drawing/2014/main" id="{893D2E33-E897-2BA4-12B4-5321B726E317}"/>
              </a:ext>
            </a:extLst>
          </p:cNvPr>
          <p:cNvSpPr/>
          <p:nvPr/>
        </p:nvSpPr>
        <p:spPr>
          <a:xfrm>
            <a:off x="944634" y="1304847"/>
            <a:ext cx="4230000" cy="707307"/>
          </a:xfrm>
          <a:prstGeom prst="roundRect">
            <a:avLst>
              <a:gd name="adj" fmla="val 0"/>
            </a:avLst>
          </a:prstGeom>
          <a:solidFill>
            <a:srgbClr val="F8D580"/>
          </a:solidFill>
          <a:ln w="19050" cap="flat" cmpd="sng" algn="ctr">
            <a:solidFill>
              <a:schemeClr val="accent2"/>
            </a:solidFill>
            <a:prstDash val="solid"/>
          </a:ln>
          <a:effectLst/>
        </p:spPr>
        <p:txBody>
          <a:bodyPr lIns="288000" rIns="288000" rtlCol="0" anchor="ctr">
            <a:normAutofit/>
          </a:bodyPr>
          <a:lstStyle/>
          <a:p>
            <a:pPr algn="ctr"/>
            <a:r>
              <a:rPr lang="en-GB" sz="1200">
                <a:solidFill>
                  <a:srgbClr val="000000"/>
                </a:solidFill>
                <a:latin typeface="Calibri" panose="020F0502020204030204" pitchFamily="34" charset="0"/>
                <a:cs typeface="Calibri" panose="020F0502020204030204" pitchFamily="34" charset="0"/>
              </a:rPr>
              <a:t>In some sections, such as </a:t>
            </a:r>
            <a:r>
              <a:rPr lang="en-GB" sz="1200" b="1">
                <a:solidFill>
                  <a:srgbClr val="000000"/>
                </a:solidFill>
                <a:latin typeface="Calibri" panose="020F0502020204030204" pitchFamily="34" charset="0"/>
                <a:cs typeface="Calibri" panose="020F0502020204030204" pitchFamily="34" charset="0"/>
              </a:rPr>
              <a:t>Investigational Products,</a:t>
            </a:r>
            <a:r>
              <a:rPr lang="en-GB" sz="1200">
                <a:solidFill>
                  <a:srgbClr val="000000"/>
                </a:solidFill>
                <a:latin typeface="Calibri" panose="020F0502020204030204" pitchFamily="34" charset="0"/>
                <a:cs typeface="Calibri" panose="020F0502020204030204" pitchFamily="34" charset="0"/>
              </a:rPr>
              <a:t> </a:t>
            </a:r>
            <a:r>
              <a:rPr lang="en-GB" sz="1200" b="1">
                <a:solidFill>
                  <a:srgbClr val="000000"/>
                </a:solidFill>
                <a:latin typeface="Calibri" panose="020F0502020204030204" pitchFamily="34" charset="0"/>
                <a:cs typeface="Calibri" panose="020F0502020204030204" pitchFamily="34" charset="0"/>
              </a:rPr>
              <a:t>multiple records </a:t>
            </a:r>
            <a:r>
              <a:rPr lang="en-GB" sz="1200">
                <a:solidFill>
                  <a:srgbClr val="000000"/>
                </a:solidFill>
                <a:latin typeface="Calibri" panose="020F0502020204030204" pitchFamily="34" charset="0"/>
                <a:cs typeface="Calibri" panose="020F0502020204030204" pitchFamily="34" charset="0"/>
              </a:rPr>
              <a:t>can be created by clicking </a:t>
            </a:r>
            <a:r>
              <a:rPr lang="en-GB" sz="1200" b="1">
                <a:solidFill>
                  <a:srgbClr val="000000"/>
                </a:solidFill>
                <a:latin typeface="Calibri" panose="020F0502020204030204" pitchFamily="34" charset="0"/>
                <a:cs typeface="Calibri" panose="020F0502020204030204" pitchFamily="34" charset="0"/>
              </a:rPr>
              <a:t>+Create</a:t>
            </a:r>
            <a:endParaRPr lang="pl-PL" sz="1200" b="1">
              <a:solidFill>
                <a:srgbClr val="000000"/>
              </a:solidFill>
              <a:latin typeface="Calibri" panose="020F0502020204030204" pitchFamily="34" charset="0"/>
              <a:cs typeface="Calibri" panose="020F0502020204030204" pitchFamily="34" charset="0"/>
            </a:endParaRPr>
          </a:p>
        </p:txBody>
      </p:sp>
      <p:sp>
        <p:nvSpPr>
          <p:cNvPr id="20" name="Rounded Rectangle 4">
            <a:extLst>
              <a:ext uri="{FF2B5EF4-FFF2-40B4-BE49-F238E27FC236}">
                <a16:creationId xmlns:a16="http://schemas.microsoft.com/office/drawing/2014/main" id="{D40F2404-5AB2-0028-6AFE-2C3AC8372192}"/>
              </a:ext>
            </a:extLst>
          </p:cNvPr>
          <p:cNvSpPr/>
          <p:nvPr/>
        </p:nvSpPr>
        <p:spPr>
          <a:xfrm>
            <a:off x="3116912" y="2350999"/>
            <a:ext cx="2979088" cy="639624"/>
          </a:xfrm>
          <a:prstGeom prst="roundRect">
            <a:avLst>
              <a:gd name="adj" fmla="val 0"/>
            </a:avLst>
          </a:prstGeom>
          <a:solidFill>
            <a:schemeClr val="tx1"/>
          </a:solidFill>
          <a:ln w="19050" cap="flat" cmpd="sng" algn="ctr">
            <a:solidFill>
              <a:schemeClr val="tx1">
                <a:lumMod val="50000"/>
              </a:schemeClr>
            </a:solidFill>
            <a:prstDash val="solid"/>
          </a:ln>
          <a:effectLst/>
        </p:spPr>
        <p:txBody>
          <a:bodyPr lIns="288000" rIns="288000" rtlCol="0" anchor="ctr">
            <a:normAutofit/>
          </a:bodyPr>
          <a:lstStyle/>
          <a:p>
            <a:pPr algn="ctr"/>
            <a:r>
              <a:rPr lang="en-GB" sz="1200">
                <a:solidFill>
                  <a:schemeClr val="bg1"/>
                </a:solidFill>
                <a:effectLst/>
                <a:latin typeface="Calibri" panose="020F0502020204030204" pitchFamily="34" charset="0"/>
                <a:cs typeface="Calibri" panose="020F0502020204030204" pitchFamily="34" charset="0"/>
              </a:rPr>
              <a:t>A pop-up window appears:</a:t>
            </a:r>
          </a:p>
          <a:p>
            <a:pPr algn="ctr"/>
            <a:r>
              <a:rPr lang="en-GB" sz="1200" b="1">
                <a:solidFill>
                  <a:schemeClr val="bg1"/>
                </a:solidFill>
                <a:latin typeface="Calibri" panose="020F0502020204030204" pitchFamily="34" charset="0"/>
                <a:cs typeface="Calibri" panose="020F0502020204030204" pitchFamily="34" charset="0"/>
              </a:rPr>
              <a:t>Create ESR Investigational Product.</a:t>
            </a:r>
            <a:endParaRPr lang="pl-PL" sz="1200" b="1">
              <a:solidFill>
                <a:schemeClr val="bg1"/>
              </a:solidFill>
              <a:latin typeface="Calibri" panose="020F0502020204030204" pitchFamily="34" charset="0"/>
              <a:cs typeface="Calibri" panose="020F0502020204030204" pitchFamily="34" charset="0"/>
            </a:endParaRPr>
          </a:p>
        </p:txBody>
      </p:sp>
      <p:pic>
        <p:nvPicPr>
          <p:cNvPr id="14" name="Picture 13" descr="A screenshot of a computer&#10;&#10;Description automatically generated">
            <a:extLst>
              <a:ext uri="{FF2B5EF4-FFF2-40B4-BE49-F238E27FC236}">
                <a16:creationId xmlns:a16="http://schemas.microsoft.com/office/drawing/2014/main" id="{F9896BB3-67BF-F017-21B4-A0826F4F2A90}"/>
              </a:ext>
            </a:extLst>
          </p:cNvPr>
          <p:cNvPicPr>
            <a:picLocks noChangeAspect="1"/>
          </p:cNvPicPr>
          <p:nvPr/>
        </p:nvPicPr>
        <p:blipFill>
          <a:blip r:embed="rId2"/>
          <a:stretch>
            <a:fillRect/>
          </a:stretch>
        </p:blipFill>
        <p:spPr>
          <a:xfrm>
            <a:off x="7172412" y="1238650"/>
            <a:ext cx="4611600" cy="2262692"/>
          </a:xfrm>
          <a:prstGeom prst="rect">
            <a:avLst/>
          </a:prstGeom>
          <a:ln w="12700">
            <a:solidFill>
              <a:schemeClr val="accent2"/>
            </a:solidFill>
          </a:ln>
        </p:spPr>
      </p:pic>
      <p:pic>
        <p:nvPicPr>
          <p:cNvPr id="3" name="Picture 2">
            <a:extLst>
              <a:ext uri="{FF2B5EF4-FFF2-40B4-BE49-F238E27FC236}">
                <a16:creationId xmlns:a16="http://schemas.microsoft.com/office/drawing/2014/main" id="{8D601CF5-2979-E0C1-920F-A653AF2C4261}"/>
              </a:ext>
            </a:extLst>
          </p:cNvPr>
          <p:cNvPicPr>
            <a:picLocks noChangeAspect="1"/>
          </p:cNvPicPr>
          <p:nvPr/>
        </p:nvPicPr>
        <p:blipFill>
          <a:blip r:embed="rId3"/>
          <a:stretch>
            <a:fillRect/>
          </a:stretch>
        </p:blipFill>
        <p:spPr>
          <a:xfrm>
            <a:off x="8011609" y="1972796"/>
            <a:ext cx="629616" cy="266376"/>
          </a:xfrm>
          <a:prstGeom prst="rect">
            <a:avLst/>
          </a:prstGeom>
          <a:ln w="25400">
            <a:solidFill>
              <a:srgbClr val="FFC000"/>
            </a:solidFill>
          </a:ln>
        </p:spPr>
      </p:pic>
      <p:cxnSp>
        <p:nvCxnSpPr>
          <p:cNvPr id="25" name="Connector: Elbow 24">
            <a:extLst>
              <a:ext uri="{FF2B5EF4-FFF2-40B4-BE49-F238E27FC236}">
                <a16:creationId xmlns:a16="http://schemas.microsoft.com/office/drawing/2014/main" id="{D6E24690-949B-1139-0218-B3D5CEFE1317}"/>
              </a:ext>
            </a:extLst>
          </p:cNvPr>
          <p:cNvCxnSpPr>
            <a:cxnSpLocks/>
            <a:stCxn id="24" idx="3"/>
            <a:endCxn id="3" idx="1"/>
          </p:cNvCxnSpPr>
          <p:nvPr/>
        </p:nvCxnSpPr>
        <p:spPr>
          <a:xfrm>
            <a:off x="5174634" y="1658501"/>
            <a:ext cx="2836975" cy="447483"/>
          </a:xfrm>
          <a:prstGeom prst="bentConnector3">
            <a:avLst>
              <a:gd name="adj1" fmla="val 50000"/>
            </a:avLst>
          </a:prstGeom>
          <a:noFill/>
          <a:ln w="19050" cap="flat" cmpd="sng" algn="ctr">
            <a:solidFill>
              <a:schemeClr val="accent1"/>
            </a:solidFill>
            <a:prstDash val="dash"/>
            <a:tailEnd type="triangle"/>
          </a:ln>
          <a:effectLst/>
        </p:spPr>
      </p:cxnSp>
      <p:sp>
        <p:nvSpPr>
          <p:cNvPr id="41" name="Rounded Rectangle 4">
            <a:extLst>
              <a:ext uri="{FF2B5EF4-FFF2-40B4-BE49-F238E27FC236}">
                <a16:creationId xmlns:a16="http://schemas.microsoft.com/office/drawing/2014/main" id="{3C1AA203-28BF-5829-B5FB-EE67BC500E98}"/>
              </a:ext>
            </a:extLst>
          </p:cNvPr>
          <p:cNvSpPr/>
          <p:nvPr/>
        </p:nvSpPr>
        <p:spPr>
          <a:xfrm>
            <a:off x="3116912" y="5000360"/>
            <a:ext cx="2979088" cy="670155"/>
          </a:xfrm>
          <a:prstGeom prst="roundRect">
            <a:avLst>
              <a:gd name="adj" fmla="val 0"/>
            </a:avLst>
          </a:prstGeom>
          <a:solidFill>
            <a:schemeClr val="tx1"/>
          </a:solidFill>
          <a:ln w="19050" cap="flat" cmpd="sng" algn="ctr">
            <a:solidFill>
              <a:schemeClr val="tx1">
                <a:lumMod val="50000"/>
              </a:schemeClr>
            </a:solidFill>
            <a:prstDash val="solid"/>
          </a:ln>
          <a:effectLst/>
        </p:spPr>
        <p:txBody>
          <a:bodyPr lIns="91440" tIns="45720" rIns="91440" bIns="45720" rtlCol="0" anchor="ctr">
            <a:noAutofit/>
          </a:bodyPr>
          <a:lstStyle/>
          <a:p>
            <a:pPr marL="0" marR="0" lvl="0" indent="0" algn="ctr" defTabSz="914378" rtl="0" eaLnBrk="1" fontAlgn="auto" latinLnBrk="0" hangingPunct="1">
              <a:lnSpc>
                <a:spcPts val="1400"/>
              </a:lnSpc>
              <a:spcBef>
                <a:spcPts val="0"/>
              </a:spcBef>
              <a:spcAft>
                <a:spcPts val="300"/>
              </a:spcAft>
              <a:buClrTx/>
              <a:buSzPts val="2400"/>
              <a:buFontTx/>
              <a:buNone/>
              <a:tabLst/>
              <a:defRPr/>
            </a:pPr>
            <a:r>
              <a:rPr lang="en-GB" sz="1200" b="1" kern="0">
                <a:solidFill>
                  <a:schemeClr val="bg1"/>
                </a:solidFill>
                <a:latin typeface="Calibri"/>
                <a:ea typeface="Calibri"/>
                <a:cs typeface="Calibri"/>
              </a:rPr>
              <a:t>Hovering</a:t>
            </a:r>
            <a:r>
              <a:rPr lang="en-GB" sz="1200" kern="0">
                <a:solidFill>
                  <a:schemeClr val="bg1"/>
                </a:solidFill>
                <a:latin typeface="Calibri"/>
                <a:ea typeface="Calibri"/>
                <a:cs typeface="Calibri"/>
              </a:rPr>
              <a:t> </a:t>
            </a:r>
            <a:r>
              <a:rPr lang="pl-PL" sz="1200" kern="0">
                <a:solidFill>
                  <a:schemeClr val="bg1"/>
                </a:solidFill>
                <a:latin typeface="Calibri"/>
                <a:ea typeface="Calibri"/>
                <a:cs typeface="Calibri"/>
              </a:rPr>
              <a:t>a</a:t>
            </a:r>
            <a:r>
              <a:rPr lang="en-GB" sz="1200" kern="0">
                <a:solidFill>
                  <a:schemeClr val="bg1"/>
                </a:solidFill>
                <a:latin typeface="Calibri"/>
                <a:ea typeface="Calibri"/>
                <a:cs typeface="Calibri"/>
              </a:rPr>
              <a:t> cursor over the field name </a:t>
            </a:r>
            <a:r>
              <a:rPr lang="en-GB" sz="1200" b="1" kern="0">
                <a:solidFill>
                  <a:schemeClr val="bg1"/>
                </a:solidFill>
                <a:latin typeface="Calibri"/>
                <a:ea typeface="Calibri"/>
                <a:cs typeface="Calibri"/>
              </a:rPr>
              <a:t>underlined with dots</a:t>
            </a:r>
            <a:r>
              <a:rPr lang="en-GB" sz="1200" kern="0">
                <a:solidFill>
                  <a:schemeClr val="bg1"/>
                </a:solidFill>
                <a:latin typeface="Calibri"/>
                <a:ea typeface="Calibri"/>
                <a:cs typeface="Calibri"/>
              </a:rPr>
              <a:t> will show </a:t>
            </a:r>
            <a:r>
              <a:rPr lang="pl-PL" sz="1200" b="1" kern="0">
                <a:solidFill>
                  <a:schemeClr val="bg1"/>
                </a:solidFill>
                <a:latin typeface="Calibri"/>
                <a:ea typeface="Calibri"/>
                <a:cs typeface="Calibri"/>
              </a:rPr>
              <a:t>additional </a:t>
            </a:r>
            <a:r>
              <a:rPr lang="en-GB" sz="1200" b="1" kern="0">
                <a:solidFill>
                  <a:schemeClr val="bg1"/>
                </a:solidFill>
                <a:latin typeface="Calibri"/>
                <a:ea typeface="Calibri"/>
                <a:cs typeface="Calibri"/>
              </a:rPr>
              <a:t>instructions</a:t>
            </a:r>
            <a:r>
              <a:rPr lang="en-GB" sz="1200" kern="0">
                <a:solidFill>
                  <a:schemeClr val="bg1"/>
                </a:solidFill>
                <a:latin typeface="Calibri"/>
                <a:ea typeface="Calibri"/>
                <a:cs typeface="Calibri"/>
              </a:rPr>
              <a:t> for</a:t>
            </a:r>
            <a:r>
              <a:rPr lang="pl-PL" sz="1200" kern="0">
                <a:solidFill>
                  <a:schemeClr val="bg1"/>
                </a:solidFill>
                <a:latin typeface="Calibri"/>
                <a:ea typeface="Calibri"/>
                <a:cs typeface="Calibri"/>
              </a:rPr>
              <a:t> the </a:t>
            </a:r>
            <a:r>
              <a:rPr lang="en-GB" sz="1200" kern="0">
                <a:solidFill>
                  <a:schemeClr val="bg1"/>
                </a:solidFill>
                <a:latin typeface="Calibri"/>
                <a:ea typeface="Calibri"/>
                <a:cs typeface="Calibri"/>
              </a:rPr>
              <a:t>field.</a:t>
            </a:r>
            <a:endParaRPr kumimoji="0" lang="en-US" sz="1200" b="0" i="0" u="none" strike="noStrike" kern="0" cap="none" spc="0" normalizeH="0" baseline="0" noProof="0">
              <a:ln>
                <a:noFill/>
              </a:ln>
              <a:solidFill>
                <a:schemeClr val="bg1"/>
              </a:solidFill>
              <a:effectLst/>
              <a:uLnTx/>
              <a:uFillTx/>
              <a:latin typeface="Calibri"/>
              <a:ea typeface="Calibri"/>
              <a:cs typeface="Calibri"/>
            </a:endParaRPr>
          </a:p>
        </p:txBody>
      </p:sp>
      <p:grpSp>
        <p:nvGrpSpPr>
          <p:cNvPr id="38" name="Group 37">
            <a:extLst>
              <a:ext uri="{FF2B5EF4-FFF2-40B4-BE49-F238E27FC236}">
                <a16:creationId xmlns:a16="http://schemas.microsoft.com/office/drawing/2014/main" id="{F1428EAB-3E74-6C7D-5CDE-44DF3C9D8A41}"/>
              </a:ext>
            </a:extLst>
          </p:cNvPr>
          <p:cNvGrpSpPr/>
          <p:nvPr/>
        </p:nvGrpSpPr>
        <p:grpSpPr>
          <a:xfrm>
            <a:off x="407345" y="3402278"/>
            <a:ext cx="3907981" cy="903016"/>
            <a:chOff x="203993" y="1311594"/>
            <a:chExt cx="3907981" cy="903016"/>
          </a:xfrm>
        </p:grpSpPr>
        <p:sp>
          <p:nvSpPr>
            <p:cNvPr id="39" name="Rounded Rectangle 4">
              <a:extLst>
                <a:ext uri="{FF2B5EF4-FFF2-40B4-BE49-F238E27FC236}">
                  <a16:creationId xmlns:a16="http://schemas.microsoft.com/office/drawing/2014/main" id="{41458146-3E6F-A5B9-C140-BE1F650B8369}"/>
                </a:ext>
              </a:extLst>
            </p:cNvPr>
            <p:cNvSpPr/>
            <p:nvPr/>
          </p:nvSpPr>
          <p:spPr>
            <a:xfrm>
              <a:off x="502198" y="1613559"/>
              <a:ext cx="3609776" cy="601051"/>
            </a:xfrm>
            <a:prstGeom prst="roundRect">
              <a:avLst>
                <a:gd name="adj" fmla="val 0"/>
              </a:avLst>
            </a:prstGeom>
            <a:solidFill>
              <a:schemeClr val="accent1"/>
            </a:solidFill>
            <a:ln w="19050" cap="flat" cmpd="sng" algn="ctr">
              <a:noFill/>
              <a:prstDash val="solid"/>
            </a:ln>
            <a:effectLst/>
          </p:spPr>
          <p:txBody>
            <a:bodyPr lIns="288000" tIns="45720" rIns="288000" bIns="45720" rtlCol="0" anchor="ctr">
              <a:normAutofit/>
            </a:bodyPr>
            <a:lstStyle/>
            <a:p>
              <a:pPr algn="ctr"/>
              <a:r>
                <a:rPr lang="en-GB" sz="1200" b="0" i="0">
                  <a:solidFill>
                    <a:schemeClr val="bg1"/>
                  </a:solidFill>
                  <a:effectLst/>
                  <a:latin typeface="Calibri" panose="020F0502020204030204" pitchFamily="34" charset="0"/>
                  <a:cs typeface="Calibri" panose="020F0502020204030204" pitchFamily="34" charset="0"/>
                </a:rPr>
                <a:t>Fill in the mandatory fields and click </a:t>
              </a:r>
              <a:r>
                <a:rPr lang="en-GB" sz="1200" b="1" i="0">
                  <a:solidFill>
                    <a:schemeClr val="bg1"/>
                  </a:solidFill>
                  <a:effectLst/>
                  <a:latin typeface="Calibri" panose="020F0502020204030204" pitchFamily="34" charset="0"/>
                  <a:cs typeface="Calibri" panose="020F0502020204030204" pitchFamily="34" charset="0"/>
                </a:rPr>
                <a:t>Save</a:t>
              </a:r>
              <a:endParaRPr lang="pl-PL" sz="1200" b="1">
                <a:solidFill>
                  <a:schemeClr val="bg1"/>
                </a:solidFill>
                <a:latin typeface="Calibri" panose="020F0502020204030204" pitchFamily="34" charset="0"/>
                <a:cs typeface="Calibri" panose="020F0502020204030204" pitchFamily="34" charset="0"/>
              </a:endParaRPr>
            </a:p>
          </p:txBody>
        </p:sp>
        <p:grpSp>
          <p:nvGrpSpPr>
            <p:cNvPr id="40" name="Group 39">
              <a:extLst>
                <a:ext uri="{FF2B5EF4-FFF2-40B4-BE49-F238E27FC236}">
                  <a16:creationId xmlns:a16="http://schemas.microsoft.com/office/drawing/2014/main" id="{3DC00F1B-C39D-70A6-4933-3C47C83899EC}"/>
                </a:ext>
              </a:extLst>
            </p:cNvPr>
            <p:cNvGrpSpPr/>
            <p:nvPr/>
          </p:nvGrpSpPr>
          <p:grpSpPr>
            <a:xfrm>
              <a:off x="203993" y="1311594"/>
              <a:ext cx="564172" cy="564172"/>
              <a:chOff x="242958" y="1359791"/>
              <a:chExt cx="564172" cy="564172"/>
            </a:xfrm>
          </p:grpSpPr>
          <p:sp>
            <p:nvSpPr>
              <p:cNvPr id="42" name="Oval 41">
                <a:extLst>
                  <a:ext uri="{FF2B5EF4-FFF2-40B4-BE49-F238E27FC236}">
                    <a16:creationId xmlns:a16="http://schemas.microsoft.com/office/drawing/2014/main" id="{A37D39B3-F7E2-A96E-88DA-ED1356BD18C7}"/>
                  </a:ext>
                </a:extLst>
              </p:cNvPr>
              <p:cNvSpPr/>
              <p:nvPr/>
            </p:nvSpPr>
            <p:spPr>
              <a:xfrm>
                <a:off x="242958" y="1359791"/>
                <a:ext cx="564172" cy="564172"/>
              </a:xfrm>
              <a:prstGeom prst="ellipse">
                <a:avLst/>
              </a:prstGeom>
              <a:solidFill>
                <a:srgbClr val="FFFFFF"/>
              </a:solidFill>
              <a:ln w="12700" cap="flat" cmpd="sng" algn="ctr">
                <a:solidFill>
                  <a:schemeClr val="accent1"/>
                </a:solidFill>
                <a:prstDash val="solid"/>
              </a:ln>
              <a:effectLst/>
            </p:spPr>
            <p:txBody>
              <a:bodyPr wrap="none" t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pl-PL" sz="2800" b="1" i="0" u="none" strike="noStrike" kern="0" cap="none" spc="0" normalizeH="0" baseline="0" noProof="0">
                  <a:ln>
                    <a:noFill/>
                  </a:ln>
                  <a:solidFill>
                    <a:srgbClr val="3F4444"/>
                  </a:solidFill>
                  <a:effectLst/>
                  <a:uLnTx/>
                  <a:uFillTx/>
                  <a:latin typeface="Arial"/>
                  <a:ea typeface="+mn-ea"/>
                  <a:cs typeface="Calibri" panose="020F0502020204030204" pitchFamily="34" charset="0"/>
                </a:endParaRPr>
              </a:p>
            </p:txBody>
          </p:sp>
          <p:pic>
            <p:nvPicPr>
              <p:cNvPr id="43" name="Picture 42">
                <a:extLst>
                  <a:ext uri="{FF2B5EF4-FFF2-40B4-BE49-F238E27FC236}">
                    <a16:creationId xmlns:a16="http://schemas.microsoft.com/office/drawing/2014/main" id="{2B73A9A5-2A46-3D17-9E40-1DA1A99C66F4}"/>
                  </a:ext>
                </a:extLst>
              </p:cNvPr>
              <p:cNvPicPr>
                <a:picLocks noChangeAspect="1"/>
              </p:cNvPicPr>
              <p:nvPr/>
            </p:nvPicPr>
            <p:blipFill>
              <a:blip r:embed="rId4"/>
              <a:stretch>
                <a:fillRect/>
              </a:stretch>
            </p:blipFill>
            <p:spPr>
              <a:xfrm>
                <a:off x="338078" y="1444061"/>
                <a:ext cx="386840" cy="395632"/>
              </a:xfrm>
              <a:prstGeom prst="rect">
                <a:avLst/>
              </a:prstGeom>
            </p:spPr>
          </p:pic>
        </p:grpSp>
      </p:grpSp>
      <p:grpSp>
        <p:nvGrpSpPr>
          <p:cNvPr id="60" name="Group 59">
            <a:extLst>
              <a:ext uri="{FF2B5EF4-FFF2-40B4-BE49-F238E27FC236}">
                <a16:creationId xmlns:a16="http://schemas.microsoft.com/office/drawing/2014/main" id="{26168753-E266-8E97-728C-1CCCE55EF90A}"/>
              </a:ext>
            </a:extLst>
          </p:cNvPr>
          <p:cNvGrpSpPr/>
          <p:nvPr/>
        </p:nvGrpSpPr>
        <p:grpSpPr>
          <a:xfrm>
            <a:off x="7172412" y="3624260"/>
            <a:ext cx="4705818" cy="2262692"/>
            <a:chOff x="7172412" y="3624260"/>
            <a:chExt cx="4705818" cy="2262692"/>
          </a:xfrm>
        </p:grpSpPr>
        <p:pic>
          <p:nvPicPr>
            <p:cNvPr id="21" name="Picture 20">
              <a:extLst>
                <a:ext uri="{FF2B5EF4-FFF2-40B4-BE49-F238E27FC236}">
                  <a16:creationId xmlns:a16="http://schemas.microsoft.com/office/drawing/2014/main" id="{D0F43F63-3B33-8937-749E-E1A96904136A}"/>
                </a:ext>
              </a:extLst>
            </p:cNvPr>
            <p:cNvPicPr>
              <a:picLocks noChangeAspect="1"/>
            </p:cNvPicPr>
            <p:nvPr/>
          </p:nvPicPr>
          <p:blipFill rotWithShape="1">
            <a:blip r:embed="rId5"/>
            <a:srcRect l="528" t="676" r="-101" b="462"/>
            <a:stretch/>
          </p:blipFill>
          <p:spPr>
            <a:xfrm>
              <a:off x="7172412" y="3624260"/>
              <a:ext cx="4611600" cy="2262692"/>
            </a:xfrm>
            <a:prstGeom prst="rect">
              <a:avLst/>
            </a:prstGeom>
            <a:ln w="12700">
              <a:solidFill>
                <a:schemeClr val="accent2"/>
              </a:solidFill>
            </a:ln>
          </p:spPr>
        </p:pic>
        <p:pic>
          <p:nvPicPr>
            <p:cNvPr id="23" name="Picture 22" descr="A blue rectangle with white text&#10;&#10;Description automatically generated">
              <a:extLst>
                <a:ext uri="{FF2B5EF4-FFF2-40B4-BE49-F238E27FC236}">
                  <a16:creationId xmlns:a16="http://schemas.microsoft.com/office/drawing/2014/main" id="{5D8F2543-F751-18EB-E643-93FA5F311EDC}"/>
                </a:ext>
              </a:extLst>
            </p:cNvPr>
            <p:cNvPicPr>
              <a:picLocks noChangeAspect="1"/>
            </p:cNvPicPr>
            <p:nvPr/>
          </p:nvPicPr>
          <p:blipFill>
            <a:blip r:embed="rId6"/>
            <a:stretch>
              <a:fillRect/>
            </a:stretch>
          </p:blipFill>
          <p:spPr>
            <a:xfrm>
              <a:off x="11314509" y="3966539"/>
              <a:ext cx="563721" cy="279176"/>
            </a:xfrm>
            <a:prstGeom prst="rect">
              <a:avLst/>
            </a:prstGeom>
            <a:ln w="25400">
              <a:solidFill>
                <a:srgbClr val="FFC000"/>
              </a:solidFill>
            </a:ln>
          </p:spPr>
        </p:pic>
        <p:pic>
          <p:nvPicPr>
            <p:cNvPr id="37" name="Picture 36">
              <a:extLst>
                <a:ext uri="{FF2B5EF4-FFF2-40B4-BE49-F238E27FC236}">
                  <a16:creationId xmlns:a16="http://schemas.microsoft.com/office/drawing/2014/main" id="{3F8019B3-23FE-6524-BEFD-584FC8A1105E}"/>
                </a:ext>
              </a:extLst>
            </p:cNvPr>
            <p:cNvPicPr>
              <a:picLocks noChangeAspect="1"/>
            </p:cNvPicPr>
            <p:nvPr/>
          </p:nvPicPr>
          <p:blipFill rotWithShape="1">
            <a:blip r:embed="rId7"/>
            <a:srcRect r="2996"/>
            <a:stretch/>
          </p:blipFill>
          <p:spPr>
            <a:xfrm>
              <a:off x="9909858" y="4406653"/>
              <a:ext cx="1780673" cy="489508"/>
            </a:xfrm>
            <a:prstGeom prst="rect">
              <a:avLst/>
            </a:prstGeom>
            <a:ln w="19050">
              <a:solidFill>
                <a:schemeClr val="accent2"/>
              </a:solidFill>
            </a:ln>
          </p:spPr>
        </p:pic>
        <p:cxnSp>
          <p:nvCxnSpPr>
            <p:cNvPr id="44" name="Connector: Elbow 43">
              <a:extLst>
                <a:ext uri="{FF2B5EF4-FFF2-40B4-BE49-F238E27FC236}">
                  <a16:creationId xmlns:a16="http://schemas.microsoft.com/office/drawing/2014/main" id="{1BECEBA3-9D8D-08AF-0E79-37C2F27155CB}"/>
                </a:ext>
              </a:extLst>
            </p:cNvPr>
            <p:cNvCxnSpPr>
              <a:cxnSpLocks/>
            </p:cNvCxnSpPr>
            <p:nvPr/>
          </p:nvCxnSpPr>
          <p:spPr>
            <a:xfrm>
              <a:off x="10463068" y="4708311"/>
              <a:ext cx="674255" cy="0"/>
            </a:xfrm>
            <a:prstGeom prst="straightConnector1">
              <a:avLst/>
            </a:prstGeom>
            <a:ln w="15875" cap="flat" cmpd="sng" algn="ctr">
              <a:solidFill>
                <a:schemeClr val="tx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cxnSp>
        <p:nvCxnSpPr>
          <p:cNvPr id="50" name="Connector: Elbow 49">
            <a:extLst>
              <a:ext uri="{FF2B5EF4-FFF2-40B4-BE49-F238E27FC236}">
                <a16:creationId xmlns:a16="http://schemas.microsoft.com/office/drawing/2014/main" id="{5C70F206-6413-FA18-654C-65A5AD0C3B57}"/>
              </a:ext>
            </a:extLst>
          </p:cNvPr>
          <p:cNvCxnSpPr>
            <a:cxnSpLocks/>
            <a:stCxn id="41" idx="3"/>
            <a:endCxn id="37" idx="1"/>
          </p:cNvCxnSpPr>
          <p:nvPr/>
        </p:nvCxnSpPr>
        <p:spPr>
          <a:xfrm flipV="1">
            <a:off x="6096000" y="4651407"/>
            <a:ext cx="3813858" cy="684031"/>
          </a:xfrm>
          <a:prstGeom prst="bentConnector3">
            <a:avLst>
              <a:gd name="adj1" fmla="val 50000"/>
            </a:avLst>
          </a:prstGeom>
          <a:noFill/>
          <a:ln w="19050" cap="flat" cmpd="sng" algn="ctr">
            <a:solidFill>
              <a:schemeClr val="accent2"/>
            </a:solidFill>
            <a:prstDash val="dash"/>
            <a:tailEnd type="triangle"/>
          </a:ln>
          <a:effectLst/>
        </p:spPr>
      </p:cxnSp>
      <p:cxnSp>
        <p:nvCxnSpPr>
          <p:cNvPr id="52" name="Connector: Elbow 51">
            <a:extLst>
              <a:ext uri="{FF2B5EF4-FFF2-40B4-BE49-F238E27FC236}">
                <a16:creationId xmlns:a16="http://schemas.microsoft.com/office/drawing/2014/main" id="{37E0BC87-270D-E101-DE22-EAD8D2A984F5}"/>
              </a:ext>
            </a:extLst>
          </p:cNvPr>
          <p:cNvCxnSpPr>
            <a:cxnSpLocks/>
            <a:stCxn id="39" idx="3"/>
            <a:endCxn id="23" idx="1"/>
          </p:cNvCxnSpPr>
          <p:nvPr/>
        </p:nvCxnSpPr>
        <p:spPr>
          <a:xfrm>
            <a:off x="4315326" y="4004769"/>
            <a:ext cx="6999183" cy="101358"/>
          </a:xfrm>
          <a:prstGeom prst="bentConnector3">
            <a:avLst>
              <a:gd name="adj1" fmla="val 60190"/>
            </a:avLst>
          </a:prstGeom>
          <a:noFill/>
          <a:ln w="19050" cap="flat" cmpd="sng" algn="ctr">
            <a:solidFill>
              <a:schemeClr val="accent1"/>
            </a:solidFill>
            <a:prstDash val="dash"/>
            <a:tailEnd type="triangle"/>
          </a:ln>
          <a:effectLst/>
        </p:spPr>
      </p:cxnSp>
    </p:spTree>
    <p:extLst>
      <p:ext uri="{BB962C8B-B14F-4D97-AF65-F5344CB8AC3E}">
        <p14:creationId xmlns:p14="http://schemas.microsoft.com/office/powerpoint/2010/main" val="3581085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30E9F-44BD-2287-8AFF-01EBD2C7E08F}"/>
              </a:ext>
            </a:extLst>
          </p:cNvPr>
          <p:cNvSpPr>
            <a:spLocks noGrp="1"/>
          </p:cNvSpPr>
          <p:nvPr>
            <p:ph type="title"/>
          </p:nvPr>
        </p:nvSpPr>
        <p:spPr/>
        <p:txBody>
          <a:bodyPr tIns="0" bIns="2556000">
            <a:normAutofit fontScale="90000"/>
          </a:bodyPr>
          <a:lstStyle/>
          <a:p>
            <a:pPr>
              <a:lnSpc>
                <a:spcPts val="5200"/>
              </a:lnSpc>
            </a:pPr>
            <a:br>
              <a:rPr lang="en-GB"/>
            </a:br>
            <a:br>
              <a:rPr lang="en-GB"/>
            </a:br>
            <a:br>
              <a:rPr lang="en-GB"/>
            </a:br>
            <a:br>
              <a:rPr lang="en-GB"/>
            </a:br>
            <a:br>
              <a:rPr lang="en-GB"/>
            </a:br>
            <a:br>
              <a:rPr lang="en-GB"/>
            </a:br>
            <a:br>
              <a:rPr lang="en-GB"/>
            </a:br>
            <a:br>
              <a:rPr lang="en-GB"/>
            </a:br>
            <a:r>
              <a:rPr lang="en-GB" sz="5300"/>
              <a:t>How to provide </a:t>
            </a:r>
            <a:br>
              <a:rPr lang="en-GB" sz="5300"/>
            </a:br>
            <a:r>
              <a:rPr lang="en-GB" sz="5300"/>
              <a:t>Final Deliverables</a:t>
            </a:r>
            <a:endParaRPr lang="en-GB"/>
          </a:p>
        </p:txBody>
      </p:sp>
      <p:sp>
        <p:nvSpPr>
          <p:cNvPr id="3" name="Text Placeholder 2">
            <a:extLst>
              <a:ext uri="{FF2B5EF4-FFF2-40B4-BE49-F238E27FC236}">
                <a16:creationId xmlns:a16="http://schemas.microsoft.com/office/drawing/2014/main" id="{750B725B-B048-7D7B-5BE5-6765542C7844}"/>
              </a:ext>
            </a:extLst>
          </p:cNvPr>
          <p:cNvSpPr>
            <a:spLocks noGrp="1"/>
          </p:cNvSpPr>
          <p:nvPr>
            <p:ph type="body" sz="quarter" idx="33"/>
          </p:nvPr>
        </p:nvSpPr>
        <p:spPr>
          <a:xfrm>
            <a:off x="428626" y="847809"/>
            <a:ext cx="936000" cy="936000"/>
          </a:xfrm>
        </p:spPr>
        <p:txBody>
          <a:bodyPr>
            <a:normAutofit fontScale="77500" lnSpcReduction="20000"/>
          </a:bodyPr>
          <a:lstStyle/>
          <a:p>
            <a:r>
              <a:rPr lang="en-GB"/>
              <a:t>6</a:t>
            </a:r>
          </a:p>
        </p:txBody>
      </p:sp>
      <p:sp>
        <p:nvSpPr>
          <p:cNvPr id="9" name="Text Placeholder 14">
            <a:extLst>
              <a:ext uri="{FF2B5EF4-FFF2-40B4-BE49-F238E27FC236}">
                <a16:creationId xmlns:a16="http://schemas.microsoft.com/office/drawing/2014/main" id="{1635268B-F6F1-0BDF-8D65-39537A8C2E58}"/>
              </a:ext>
            </a:extLst>
          </p:cNvPr>
          <p:cNvSpPr txBox="1">
            <a:spLocks/>
          </p:cNvSpPr>
          <p:nvPr/>
        </p:nvSpPr>
        <p:spPr>
          <a:xfrm>
            <a:off x="428626" y="5665637"/>
            <a:ext cx="1931116" cy="531008"/>
          </a:xfrm>
          <a:prstGeom prst="rect">
            <a:avLst/>
          </a:prstGeom>
        </p:spPr>
        <p:txBody>
          <a:bodyPr vert="horz" lIns="0" tIns="45720" rIns="91440" bIns="45720" rtlCol="0" anchor="b">
            <a:no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400" kern="1200">
                <a:solidFill>
                  <a:schemeClr val="bg1"/>
                </a:solidFill>
                <a:latin typeface="+mn-lt"/>
                <a:ea typeface="+mn-ea"/>
                <a:cs typeface="+mn-cs"/>
              </a:defRPr>
            </a:lvl1pPr>
            <a:lvl2pPr marL="460800" marR="0" indent="-2304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691200" indent="-2304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3pPr>
            <a:lvl4pPr marL="921600" indent="-2304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4pPr>
            <a:lvl5pPr marL="1152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GB" sz="1200" b="1"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hlinkClick r:id="rId3" action="ppaction://hlinksldjump">
                  <a:extLst>
                    <a:ext uri="{A12FA001-AC4F-418D-AE19-62706E023703}">
                      <ahyp:hlinkClr xmlns:ahyp="http://schemas.microsoft.com/office/drawing/2018/hyperlinkcolor" val="tx"/>
                    </a:ext>
                  </a:extLst>
                </a:hlinkClick>
              </a:rPr>
              <a:t>Return to Contents</a:t>
            </a:r>
            <a:endParaRPr kumimoji="0" lang="en-GB" sz="1200" b="1"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Picture 3" descr="A white circle with yellow and purple letters and a v&#10;&#10;Description automatically generated with low confidence">
            <a:extLst>
              <a:ext uri="{FF2B5EF4-FFF2-40B4-BE49-F238E27FC236}">
                <a16:creationId xmlns:a16="http://schemas.microsoft.com/office/drawing/2014/main" id="{57462646-21B0-0EDF-BF06-9113FA8712E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29460" y="665090"/>
            <a:ext cx="5766379" cy="5760688"/>
          </a:xfrm>
          <a:prstGeom prst="rect">
            <a:avLst/>
          </a:prstGeom>
        </p:spPr>
      </p:pic>
      <p:sp>
        <p:nvSpPr>
          <p:cNvPr id="5" name="TextBox 4">
            <a:extLst>
              <a:ext uri="{FF2B5EF4-FFF2-40B4-BE49-F238E27FC236}">
                <a16:creationId xmlns:a16="http://schemas.microsoft.com/office/drawing/2014/main" id="{3281665E-64A9-DAD0-5AB0-0E2F8E7B4507}"/>
              </a:ext>
            </a:extLst>
          </p:cNvPr>
          <p:cNvSpPr txBox="1"/>
          <p:nvPr/>
        </p:nvSpPr>
        <p:spPr>
          <a:xfrm>
            <a:off x="854858" y="4985911"/>
            <a:ext cx="2618223" cy="4247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t>Click the link to see the training video, </a:t>
            </a:r>
            <a:r>
              <a:rPr kumimoji="0" lang="en-US" sz="1200" b="1"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hlinkClick r:id="rId5"/>
              </a:rPr>
              <a:t>How to provide final deliverables</a:t>
            </a:r>
            <a:endParaRPr kumimoji="0" lang="en-US" sz="1200" b="1"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12" name="Graphic 11" descr="Information with solid fill">
            <a:extLst>
              <a:ext uri="{FF2B5EF4-FFF2-40B4-BE49-F238E27FC236}">
                <a16:creationId xmlns:a16="http://schemas.microsoft.com/office/drawing/2014/main" id="{19BD12E5-6BFB-A5B7-0D78-62C761C15276}"/>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65618" y="4919299"/>
            <a:ext cx="531008" cy="531008"/>
          </a:xfrm>
          <a:prstGeom prst="rect">
            <a:avLst/>
          </a:prstGeom>
        </p:spPr>
      </p:pic>
    </p:spTree>
    <p:extLst>
      <p:ext uri="{BB962C8B-B14F-4D97-AF65-F5344CB8AC3E}">
        <p14:creationId xmlns:p14="http://schemas.microsoft.com/office/powerpoint/2010/main" val="31236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3CB2B9A8-549C-1650-8E78-B88B0FBE5564}"/>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3" name="Title 6">
            <a:extLst>
              <a:ext uri="{FF2B5EF4-FFF2-40B4-BE49-F238E27FC236}">
                <a16:creationId xmlns:a16="http://schemas.microsoft.com/office/drawing/2014/main" id="{B03332A7-38D2-5AB7-27F6-6F87B41FDEE7}"/>
              </a:ext>
            </a:extLst>
          </p:cNvPr>
          <p:cNvSpPr txBox="1">
            <a:spLocks/>
          </p:cNvSpPr>
          <p:nvPr/>
        </p:nvSpPr>
        <p:spPr>
          <a:xfrm>
            <a:off x="407987" y="404812"/>
            <a:ext cx="1152048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provide Final Deliverables</a:t>
            </a:r>
          </a:p>
        </p:txBody>
      </p:sp>
      <p:grpSp>
        <p:nvGrpSpPr>
          <p:cNvPr id="7" name="Group 6">
            <a:extLst>
              <a:ext uri="{FF2B5EF4-FFF2-40B4-BE49-F238E27FC236}">
                <a16:creationId xmlns:a16="http://schemas.microsoft.com/office/drawing/2014/main" id="{07FC923F-44C2-9D17-43CC-C51AEDC361D2}"/>
              </a:ext>
            </a:extLst>
          </p:cNvPr>
          <p:cNvGrpSpPr/>
          <p:nvPr/>
        </p:nvGrpSpPr>
        <p:grpSpPr>
          <a:xfrm>
            <a:off x="406633" y="2631032"/>
            <a:ext cx="4240071" cy="797968"/>
            <a:chOff x="4314305" y="3009825"/>
            <a:chExt cx="2976163" cy="560106"/>
          </a:xfrm>
        </p:grpSpPr>
        <p:sp>
          <p:nvSpPr>
            <p:cNvPr id="9" name="Rounded Rectangle 4">
              <a:extLst>
                <a:ext uri="{FF2B5EF4-FFF2-40B4-BE49-F238E27FC236}">
                  <a16:creationId xmlns:a16="http://schemas.microsoft.com/office/drawing/2014/main" id="{5E45F13F-7AA6-4CDB-417E-B9A7989A2F7D}"/>
                </a:ext>
              </a:extLst>
            </p:cNvPr>
            <p:cNvSpPr/>
            <p:nvPr/>
          </p:nvSpPr>
          <p:spPr>
            <a:xfrm>
              <a:off x="4510891" y="3203260"/>
              <a:ext cx="2779577" cy="366671"/>
            </a:xfrm>
            <a:prstGeom prst="roundRect">
              <a:avLst>
                <a:gd name="adj" fmla="val 0"/>
              </a:avLst>
            </a:prstGeom>
            <a:solidFill>
              <a:schemeClr val="accent1"/>
            </a:solidFill>
            <a:ln w="6350" cap="flat" cmpd="sng" algn="ctr">
              <a:noFill/>
              <a:prstDash val="solid"/>
            </a:ln>
            <a:effectLst/>
          </p:spPr>
          <p:txBody>
            <a:bodyPr lIns="180000" tIns="0" rIns="180000" bIns="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Click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Accept</a:t>
              </a:r>
            </a:p>
          </p:txBody>
        </p:sp>
        <p:sp>
          <p:nvSpPr>
            <p:cNvPr id="12" name="Oval 11">
              <a:extLst>
                <a:ext uri="{FF2B5EF4-FFF2-40B4-BE49-F238E27FC236}">
                  <a16:creationId xmlns:a16="http://schemas.microsoft.com/office/drawing/2014/main" id="{B96AE5DB-1C46-76E9-8BC9-6FFE672B529B}"/>
                </a:ext>
              </a:extLst>
            </p:cNvPr>
            <p:cNvSpPr/>
            <p:nvPr/>
          </p:nvSpPr>
          <p:spPr>
            <a:xfrm>
              <a:off x="4314305" y="3009825"/>
              <a:ext cx="396000" cy="396000"/>
            </a:xfrm>
            <a:prstGeom prst="ellipse">
              <a:avLst/>
            </a:prstGeom>
            <a:solidFill>
              <a:srgbClr val="FFFFFF"/>
            </a:solidFill>
            <a:ln w="12700" cap="flat" cmpd="sng" algn="ctr">
              <a:solidFill>
                <a:schemeClr val="accent1"/>
              </a:solidFill>
              <a:prstDash val="solid"/>
            </a:ln>
            <a:effectLst/>
          </p:spPr>
          <p:txBody>
            <a:bodyPr wrap="none" lIns="72000" tIns="0" rIns="72000" b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1</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sp>
        <p:nvSpPr>
          <p:cNvPr id="8" name="Rounded Rectangle 4">
            <a:extLst>
              <a:ext uri="{FF2B5EF4-FFF2-40B4-BE49-F238E27FC236}">
                <a16:creationId xmlns:a16="http://schemas.microsoft.com/office/drawing/2014/main" id="{A475C4D0-C3F5-5F83-5B50-143713ADBF63}"/>
              </a:ext>
            </a:extLst>
          </p:cNvPr>
          <p:cNvSpPr/>
          <p:nvPr/>
        </p:nvSpPr>
        <p:spPr>
          <a:xfrm>
            <a:off x="1222264" y="1454507"/>
            <a:ext cx="4464000" cy="832254"/>
          </a:xfrm>
          <a:prstGeom prst="roundRect">
            <a:avLst>
              <a:gd name="adj" fmla="val 0"/>
            </a:avLst>
          </a:prstGeom>
          <a:solidFill>
            <a:schemeClr val="tx1"/>
          </a:solidFill>
          <a:ln w="6350" cap="flat" cmpd="sng" algn="ctr">
            <a:noFill/>
            <a:prstDash val="solid"/>
          </a:ln>
          <a:effectLst/>
        </p:spPr>
        <p:txBody>
          <a:bodyPr lIns="180000" tIns="36000" rIns="18000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0" i="0" u="none" strike="noStrike" kern="1200" cap="none" spc="0" normalizeH="0" baseline="0" noProof="0">
                <a:ln>
                  <a:noFill/>
                </a:ln>
                <a:solidFill>
                  <a:srgbClr val="3F4444"/>
                </a:solidFill>
                <a:effectLst/>
                <a:uLnTx/>
                <a:uFillTx/>
                <a:latin typeface="Calibri Light" panose="020F0302020204030204" pitchFamily="34" charset="0"/>
                <a:ea typeface="+mn-ea"/>
                <a:cs typeface="Calibri Light" panose="020F0302020204030204" pitchFamily="34" charset="0"/>
              </a:rPr>
              <a:t>If</a:t>
            </a:r>
            <a:r>
              <a:rPr kumimoji="0" lang="en-GB"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 </a:t>
            </a: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When a lifecycle of the study is </a:t>
            </a:r>
            <a:r>
              <a:rPr kumimoji="0" lang="en-GB" sz="1200" b="1"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Closing</a:t>
            </a: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GB" sz="1200" b="1"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 task appears in the taskbar for the Investigator:  </a:t>
            </a:r>
            <a:r>
              <a:rPr kumimoji="0" lang="en-GB" sz="1200" b="1"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Final Deliverables Requested </a:t>
            </a:r>
            <a:br>
              <a:rPr kumimoji="0" lang="en-GB" sz="1200" b="1"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with </a:t>
            </a:r>
            <a:r>
              <a:rPr kumimoji="0" lang="en-GB" sz="1200" b="1"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Due Date </a:t>
            </a: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and </a:t>
            </a:r>
            <a:r>
              <a:rPr kumimoji="0" lang="en-GB" sz="1200" b="1"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Instructions</a:t>
            </a: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mc:AlternateContent xmlns:mc="http://schemas.openxmlformats.org/markup-compatibility/2006" xmlns:a14="http://schemas.microsoft.com/office/drawing/2010/main">
        <mc:Choice Requires="a14">
          <p:sp>
            <p:nvSpPr>
              <p:cNvPr id="4" name="Rounded Rectangle 4">
                <a:extLst>
                  <a:ext uri="{FF2B5EF4-FFF2-40B4-BE49-F238E27FC236}">
                    <a16:creationId xmlns:a16="http://schemas.microsoft.com/office/drawing/2014/main" id="{8A24BCBF-E008-D5F8-055F-6BC456C578CE}"/>
                  </a:ext>
                </a:extLst>
              </p:cNvPr>
              <p:cNvSpPr/>
              <p:nvPr/>
            </p:nvSpPr>
            <p:spPr>
              <a:xfrm>
                <a:off x="1726264" y="3921845"/>
                <a:ext cx="3960000" cy="740165"/>
              </a:xfrm>
              <a:prstGeom prst="roundRect">
                <a:avLst>
                  <a:gd name="adj" fmla="val 0"/>
                </a:avLst>
              </a:prstGeom>
              <a:solidFill>
                <a:srgbClr val="F8D580"/>
              </a:solidFill>
              <a:ln w="19050" cap="flat" cmpd="sng" algn="ctr">
                <a:solidFill>
                  <a:schemeClr val="accent2"/>
                </a:solidFill>
                <a:prstDash val="solid"/>
              </a:ln>
              <a:effectLst/>
            </p:spPr>
            <p:txBody>
              <a:bodyPr lIns="180000" tIns="0" rIns="180000" bIns="0" rtlCol="0" anchor="ctr">
                <a:normAutofit/>
              </a:bodyPr>
              <a:lstStyle/>
              <a:p>
                <a:pPr marL="0" marR="0" lvl="0" indent="0" algn="ctr" defTabSz="914378" rtl="0" eaLnBrk="1" fontAlgn="auto" latinLnBrk="0" hangingPunct="1">
                  <a:lnSpc>
                    <a:spcPts val="1500"/>
                  </a:lnSpc>
                  <a:spcBef>
                    <a:spcPts val="0"/>
                  </a:spcBef>
                  <a:spcAft>
                    <a:spcPts val="300"/>
                  </a:spcAft>
                  <a:buClrTx/>
                  <a:buSzPts val="2400"/>
                  <a:buFontTx/>
                  <a:buNone/>
                  <a:tabLst/>
                  <a:defRPr/>
                </a:pPr>
                <a:r>
                  <a:rPr lang="en-GB" sz="1200" kern="0">
                    <a:solidFill>
                      <a:srgbClr val="000000"/>
                    </a:solidFill>
                    <a:latin typeface="Calibri" panose="020F0502020204030204" pitchFamily="34" charset="0"/>
                    <a:ea typeface="Calibri" panose="020F0502020204030204" pitchFamily="34" charset="0"/>
                    <a:cs typeface="Calibri" panose="020F0502020204030204" pitchFamily="34" charset="0"/>
                  </a:rPr>
                  <a:t>T</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 upload a document, </a:t>
                </a:r>
                <a:r>
                  <a:rPr kumimoji="0" lang="en-GB" sz="1200" b="0" i="0" u="none" strike="noStrike" kern="0" cap="none" spc="0" normalizeH="0" baseline="0" noProof="0">
                    <a:ln>
                      <a:noFill/>
                    </a:ln>
                    <a:solidFill>
                      <a:srgbClr val="000000"/>
                    </a:solidFill>
                    <a:effectLst/>
                    <a:uLnTx/>
                    <a:uFillTx/>
                    <a:latin typeface="Calibri"/>
                    <a:ea typeface="+mn-ea"/>
                    <a:cs typeface="Calibri Light" panose="020F0302020204030204" pitchFamily="34" charset="0"/>
                  </a:rPr>
                  <a:t>see </a:t>
                </a:r>
                <a:r>
                  <a:rPr kumimoji="0" lang="en-GB" sz="1200" b="1" i="0" u="none" strike="noStrike" kern="0" cap="none" spc="0" normalizeH="0" baseline="0" noProof="0">
                    <a:ln>
                      <a:noFill/>
                    </a:ln>
                    <a:solidFill>
                      <a:srgbClr val="000000"/>
                    </a:solidFill>
                    <a:effectLst/>
                    <a:uLnTx/>
                    <a:uFillTx/>
                    <a:latin typeface="Calibri"/>
                    <a:ea typeface="+mn-ea"/>
                    <a:cs typeface="Calibri Light" panose="020F0302020204030204" pitchFamily="34" charset="0"/>
                  </a:rPr>
                  <a:t>Appendix </a:t>
                </a:r>
                <a14:m>
                  <m:oMath xmlns:m="http://schemas.openxmlformats.org/officeDocument/2006/math">
                    <m:r>
                      <a:rPr kumimoji="0" lang="en-GB" sz="12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Calibri Light" panose="020F0302020204030204" pitchFamily="34" charset="0"/>
                      </a:rPr>
                      <m:t>→</m:t>
                    </m:r>
                  </m:oMath>
                </a14:m>
                <a:r>
                  <a:rPr kumimoji="0" lang="en-GB" sz="1200" b="1" i="0" u="none" strike="noStrike" kern="0" cap="none" spc="0" normalizeH="0" baseline="0" noProof="0">
                    <a:ln>
                      <a:noFill/>
                    </a:ln>
                    <a:solidFill>
                      <a:srgbClr val="000000"/>
                    </a:solidFill>
                    <a:effectLst/>
                    <a:uLnTx/>
                    <a:uFillTx/>
                    <a:latin typeface="Calibri"/>
                    <a:ea typeface="+mn-ea"/>
                    <a:cs typeface="Calibri Light" panose="020F0302020204030204" pitchFamily="34" charset="0"/>
                  </a:rPr>
                  <a:t> </a:t>
                </a:r>
                <a:r>
                  <a:rPr kumimoji="0" lang="en-GB" sz="1200" b="1" i="0" u="sng" strike="noStrike" kern="0" cap="none" spc="0" normalizeH="0" baseline="0" noProof="0">
                    <a:ln>
                      <a:noFill/>
                    </a:ln>
                    <a:solidFill>
                      <a:srgbClr val="000000"/>
                    </a:solidFill>
                    <a:effectLst/>
                    <a:uLnTx/>
                    <a:uFillTx/>
                    <a:latin typeface="Calibri"/>
                    <a:ea typeface="+mn-ea"/>
                    <a:cs typeface="Calibri Light" panose="020F0302020204030204" pitchFamily="34" charset="0"/>
                    <a:hlinkClick r:id="rId3" action="ppaction://hlinksldjump">
                      <a:extLst>
                        <a:ext uri="{A12FA001-AC4F-418D-AE19-62706E023703}">
                          <ahyp:hlinkClr xmlns:ahyp="http://schemas.microsoft.com/office/drawing/2018/hyperlinkcolor" val="tx"/>
                        </a:ext>
                      </a:extLst>
                    </a:hlinkClick>
                  </a:rPr>
                  <a:t>How to upload a document</a:t>
                </a:r>
                <a:endParaRPr kumimoji="0" lang="en-US" sz="12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4" name="Rounded Rectangle 4">
                <a:extLst>
                  <a:ext uri="{FF2B5EF4-FFF2-40B4-BE49-F238E27FC236}">
                    <a16:creationId xmlns:a16="http://schemas.microsoft.com/office/drawing/2014/main" id="{8A24BCBF-E008-D5F8-055F-6BC456C578CE}"/>
                  </a:ext>
                </a:extLst>
              </p:cNvPr>
              <p:cNvSpPr>
                <a:spLocks noRot="1" noChangeAspect="1" noMove="1" noResize="1" noEditPoints="1" noAdjustHandles="1" noChangeArrowheads="1" noChangeShapeType="1" noTextEdit="1"/>
              </p:cNvSpPr>
              <p:nvPr/>
            </p:nvSpPr>
            <p:spPr>
              <a:xfrm>
                <a:off x="1726264" y="3921845"/>
                <a:ext cx="3960000" cy="740165"/>
              </a:xfrm>
              <a:prstGeom prst="roundRect">
                <a:avLst>
                  <a:gd name="adj" fmla="val 0"/>
                </a:avLst>
              </a:prstGeom>
              <a:blipFill>
                <a:blip r:embed="rId4"/>
                <a:stretch>
                  <a:fillRect/>
                </a:stretch>
              </a:blipFill>
              <a:ln w="19050" cap="flat" cmpd="sng" algn="ctr">
                <a:solidFill>
                  <a:schemeClr val="accent2"/>
                </a:solidFill>
                <a:prstDash val="solid"/>
              </a:ln>
              <a:effectLst/>
            </p:spPr>
            <p:txBody>
              <a:bodyPr/>
              <a:lstStyle/>
              <a:p>
                <a:r>
                  <a:rPr lang="en-US">
                    <a:noFill/>
                  </a:rPr>
                  <a:t> </a:t>
                </a:r>
              </a:p>
            </p:txBody>
          </p:sp>
        </mc:Fallback>
      </mc:AlternateContent>
      <p:pic>
        <p:nvPicPr>
          <p:cNvPr id="10" name="Picture 9" descr="A screenshot of a computer&#10;&#10;Description automatically generated">
            <a:extLst>
              <a:ext uri="{FF2B5EF4-FFF2-40B4-BE49-F238E27FC236}">
                <a16:creationId xmlns:a16="http://schemas.microsoft.com/office/drawing/2014/main" id="{685A5A15-CCC2-C80E-8855-ADFE7B7F9B02}"/>
              </a:ext>
            </a:extLst>
          </p:cNvPr>
          <p:cNvPicPr>
            <a:picLocks noChangeAspect="1"/>
          </p:cNvPicPr>
          <p:nvPr/>
        </p:nvPicPr>
        <p:blipFill rotWithShape="1">
          <a:blip r:embed="rId5"/>
          <a:srcRect l="71" r="-51"/>
          <a:stretch/>
        </p:blipFill>
        <p:spPr>
          <a:xfrm>
            <a:off x="6924616" y="1270141"/>
            <a:ext cx="4860751" cy="2371748"/>
          </a:xfrm>
          <a:prstGeom prst="rect">
            <a:avLst/>
          </a:prstGeom>
          <a:ln w="12700">
            <a:solidFill>
              <a:schemeClr val="accent2"/>
            </a:solidFill>
          </a:ln>
        </p:spPr>
      </p:pic>
      <p:pic>
        <p:nvPicPr>
          <p:cNvPr id="22" name="Picture 21" descr="A screenshot of a computer&#10;&#10;Description automatically generated">
            <a:extLst>
              <a:ext uri="{FF2B5EF4-FFF2-40B4-BE49-F238E27FC236}">
                <a16:creationId xmlns:a16="http://schemas.microsoft.com/office/drawing/2014/main" id="{2A34FD87-7542-2CC1-8116-F6E8AC623B4D}"/>
              </a:ext>
            </a:extLst>
          </p:cNvPr>
          <p:cNvPicPr>
            <a:picLocks noChangeAspect="1"/>
          </p:cNvPicPr>
          <p:nvPr/>
        </p:nvPicPr>
        <p:blipFill rotWithShape="1">
          <a:blip r:embed="rId6"/>
          <a:srcRect l="209" r="679" b="-457"/>
          <a:stretch/>
        </p:blipFill>
        <p:spPr>
          <a:xfrm>
            <a:off x="6924616" y="3720083"/>
            <a:ext cx="4860751" cy="2454044"/>
          </a:xfrm>
          <a:prstGeom prst="rect">
            <a:avLst/>
          </a:prstGeom>
          <a:ln w="12700">
            <a:solidFill>
              <a:srgbClr val="F0AB00"/>
            </a:solidFill>
          </a:ln>
        </p:spPr>
      </p:pic>
      <p:cxnSp>
        <p:nvCxnSpPr>
          <p:cNvPr id="19" name="Connector: Elbow 18">
            <a:extLst>
              <a:ext uri="{FF2B5EF4-FFF2-40B4-BE49-F238E27FC236}">
                <a16:creationId xmlns:a16="http://schemas.microsoft.com/office/drawing/2014/main" id="{D92BFB76-8402-1463-7A48-9D918C181DFE}"/>
              </a:ext>
            </a:extLst>
          </p:cNvPr>
          <p:cNvCxnSpPr>
            <a:cxnSpLocks/>
            <a:stCxn id="9" idx="3"/>
            <a:endCxn id="6" idx="1"/>
          </p:cNvCxnSpPr>
          <p:nvPr/>
        </p:nvCxnSpPr>
        <p:spPr>
          <a:xfrm flipV="1">
            <a:off x="4646704" y="1931788"/>
            <a:ext cx="6538747" cy="1236019"/>
          </a:xfrm>
          <a:prstGeom prst="bentConnector3">
            <a:avLst>
              <a:gd name="adj1" fmla="val 50000"/>
            </a:avLst>
          </a:prstGeom>
          <a:noFill/>
          <a:ln w="19050" cap="flat" cmpd="sng" algn="ctr">
            <a:solidFill>
              <a:schemeClr val="accent1"/>
            </a:solidFill>
            <a:prstDash val="dash"/>
            <a:tailEnd type="triangle"/>
          </a:ln>
          <a:effectLst/>
        </p:spPr>
      </p:cxnSp>
      <p:cxnSp>
        <p:nvCxnSpPr>
          <p:cNvPr id="27" name="Connector: Elbow 26">
            <a:extLst>
              <a:ext uri="{FF2B5EF4-FFF2-40B4-BE49-F238E27FC236}">
                <a16:creationId xmlns:a16="http://schemas.microsoft.com/office/drawing/2014/main" id="{15CA201A-99EA-C7D2-E0D5-644339A3AB3A}"/>
              </a:ext>
            </a:extLst>
          </p:cNvPr>
          <p:cNvCxnSpPr>
            <a:cxnSpLocks/>
            <a:stCxn id="21" idx="3"/>
            <a:endCxn id="30" idx="1"/>
          </p:cNvCxnSpPr>
          <p:nvPr/>
        </p:nvCxnSpPr>
        <p:spPr>
          <a:xfrm flipV="1">
            <a:off x="4606884" y="4576500"/>
            <a:ext cx="6578567" cy="1090701"/>
          </a:xfrm>
          <a:prstGeom prst="bentConnector3">
            <a:avLst>
              <a:gd name="adj1" fmla="val 27035"/>
            </a:avLst>
          </a:prstGeom>
          <a:noFill/>
          <a:ln w="19050" cap="flat" cmpd="sng" algn="ctr">
            <a:solidFill>
              <a:schemeClr val="accent2"/>
            </a:solidFill>
            <a:prstDash val="dash"/>
            <a:tailEnd type="triangle"/>
          </a:ln>
          <a:effectLst/>
        </p:spPr>
      </p:cxnSp>
      <p:grpSp>
        <p:nvGrpSpPr>
          <p:cNvPr id="20" name="Group 19">
            <a:extLst>
              <a:ext uri="{FF2B5EF4-FFF2-40B4-BE49-F238E27FC236}">
                <a16:creationId xmlns:a16="http://schemas.microsoft.com/office/drawing/2014/main" id="{D8B18766-E89E-6C80-7AF5-976A9C1697DB}"/>
              </a:ext>
            </a:extLst>
          </p:cNvPr>
          <p:cNvGrpSpPr/>
          <p:nvPr/>
        </p:nvGrpSpPr>
        <p:grpSpPr>
          <a:xfrm>
            <a:off x="407029" y="5002900"/>
            <a:ext cx="4199855" cy="984286"/>
            <a:chOff x="4406312" y="2815602"/>
            <a:chExt cx="2947932" cy="690886"/>
          </a:xfrm>
        </p:grpSpPr>
        <p:sp>
          <p:nvSpPr>
            <p:cNvPr id="21" name="Rounded Rectangle 4">
              <a:extLst>
                <a:ext uri="{FF2B5EF4-FFF2-40B4-BE49-F238E27FC236}">
                  <a16:creationId xmlns:a16="http://schemas.microsoft.com/office/drawing/2014/main" id="{328D5A78-0C1C-CB7C-8738-5199CAA19AB3}"/>
                </a:ext>
              </a:extLst>
            </p:cNvPr>
            <p:cNvSpPr/>
            <p:nvPr/>
          </p:nvSpPr>
          <p:spPr>
            <a:xfrm>
              <a:off x="4574669" y="3057283"/>
              <a:ext cx="2779575" cy="449205"/>
            </a:xfrm>
            <a:prstGeom prst="roundRect">
              <a:avLst>
                <a:gd name="adj" fmla="val 0"/>
              </a:avLst>
            </a:prstGeom>
            <a:solidFill>
              <a:schemeClr val="accent1"/>
            </a:solidFill>
            <a:ln w="6350" cap="flat" cmpd="sng" algn="ctr">
              <a:noFill/>
              <a:prstDash val="solid"/>
            </a:ln>
            <a:effectLst/>
          </p:spPr>
          <p:txBody>
            <a:bodyPr lIns="180000" tIns="0" rIns="180000" bIns="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0" i="0" u="none" strike="noStrike" kern="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Follow the instructions shared by AstraZeneca </a:t>
              </a:r>
              <a:br>
                <a:rPr kumimoji="0" lang="en-GB" sz="1200" b="0" i="0" u="none" strike="noStrike" kern="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and provide the requested information. </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Click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Complete</a:t>
              </a:r>
            </a:p>
          </p:txBody>
        </p:sp>
        <p:sp>
          <p:nvSpPr>
            <p:cNvPr id="24" name="Oval 23">
              <a:extLst>
                <a:ext uri="{FF2B5EF4-FFF2-40B4-BE49-F238E27FC236}">
                  <a16:creationId xmlns:a16="http://schemas.microsoft.com/office/drawing/2014/main" id="{B5DF1FD7-E9C2-682A-0AB4-15040F039499}"/>
                </a:ext>
              </a:extLst>
            </p:cNvPr>
            <p:cNvSpPr/>
            <p:nvPr/>
          </p:nvSpPr>
          <p:spPr>
            <a:xfrm>
              <a:off x="4406312" y="2815602"/>
              <a:ext cx="396000" cy="396000"/>
            </a:xfrm>
            <a:prstGeom prst="ellipse">
              <a:avLst/>
            </a:prstGeom>
            <a:solidFill>
              <a:srgbClr val="FFFFFF"/>
            </a:solidFill>
            <a:ln w="12700" cap="flat" cmpd="sng" algn="ctr">
              <a:solidFill>
                <a:schemeClr val="accent1"/>
              </a:solidFill>
              <a:prstDash val="solid"/>
            </a:ln>
            <a:effectLst/>
          </p:spPr>
          <p:txBody>
            <a:bodyPr wrap="none" lIns="72000" tIns="0" rIns="72000" b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800" b="1" kern="0">
                  <a:solidFill>
                    <a:srgbClr val="3F4444"/>
                  </a:solidFill>
                  <a:latin typeface="Calibri"/>
                  <a:ea typeface="Calibri"/>
                  <a:cs typeface="Calibri"/>
                </a:rPr>
                <a:t>2</a:t>
              </a:r>
              <a:endParaRPr lang="en-GB" sz="2800" b="1" i="0" u="none" strike="noStrike" kern="0" cap="none" spc="0" normalizeH="0" baseline="0" noProof="0">
                <a:ln>
                  <a:noFill/>
                </a:ln>
                <a:solidFill>
                  <a:srgbClr val="3F4444"/>
                </a:solidFill>
                <a:effectLst/>
                <a:uLnTx/>
                <a:uFillTx/>
                <a:latin typeface="Calibri"/>
                <a:ea typeface="Calibri"/>
                <a:cs typeface="Calibri"/>
              </a:endParaRPr>
            </a:p>
          </p:txBody>
        </p:sp>
      </p:grpSp>
      <p:pic>
        <p:nvPicPr>
          <p:cNvPr id="6" name="Picture 5" descr="A blue rectangle with white text&#10;&#10;Description automatically generated">
            <a:extLst>
              <a:ext uri="{FF2B5EF4-FFF2-40B4-BE49-F238E27FC236}">
                <a16:creationId xmlns:a16="http://schemas.microsoft.com/office/drawing/2014/main" id="{867C2DA4-389B-61BF-5D11-666171C564A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185451" y="1730464"/>
            <a:ext cx="783856" cy="402648"/>
          </a:xfrm>
          <a:prstGeom prst="rect">
            <a:avLst/>
          </a:prstGeom>
          <a:ln w="25400">
            <a:solidFill>
              <a:schemeClr val="accent2"/>
            </a:solidFill>
          </a:ln>
        </p:spPr>
      </p:pic>
      <p:grpSp>
        <p:nvGrpSpPr>
          <p:cNvPr id="29" name="Group 28">
            <a:extLst>
              <a:ext uri="{FF2B5EF4-FFF2-40B4-BE49-F238E27FC236}">
                <a16:creationId xmlns:a16="http://schemas.microsoft.com/office/drawing/2014/main" id="{FF83D89E-DFCB-FAF4-3814-15F1E89D25D5}"/>
              </a:ext>
            </a:extLst>
          </p:cNvPr>
          <p:cNvGrpSpPr/>
          <p:nvPr/>
        </p:nvGrpSpPr>
        <p:grpSpPr>
          <a:xfrm>
            <a:off x="8577466" y="1599267"/>
            <a:ext cx="617495" cy="301269"/>
            <a:chOff x="9518397" y="1797110"/>
            <a:chExt cx="617495" cy="301269"/>
          </a:xfrm>
        </p:grpSpPr>
        <p:sp>
          <p:nvSpPr>
            <p:cNvPr id="16" name="Rectangle 15">
              <a:extLst>
                <a:ext uri="{FF2B5EF4-FFF2-40B4-BE49-F238E27FC236}">
                  <a16:creationId xmlns:a16="http://schemas.microsoft.com/office/drawing/2014/main" id="{74501408-9747-6928-02C3-36A428A2478B}"/>
                </a:ext>
              </a:extLst>
            </p:cNvPr>
            <p:cNvSpPr/>
            <p:nvPr/>
          </p:nvSpPr>
          <p:spPr>
            <a:xfrm>
              <a:off x="9518397" y="1797110"/>
              <a:ext cx="617495" cy="301269"/>
            </a:xfrm>
            <a:prstGeom prst="rect">
              <a:avLst/>
            </a:prstGeom>
            <a:solidFill>
              <a:schemeClr val="bg1"/>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10000"/>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Calibri"/>
                <a:ea typeface="+mn-ea"/>
                <a:cs typeface="+mn-cs"/>
              </a:endParaRPr>
            </a:p>
          </p:txBody>
        </p:sp>
        <p:pic>
          <p:nvPicPr>
            <p:cNvPr id="28" name="Picture 27" descr="A close-up of a sign&#10;&#10;Description automatically generated">
              <a:extLst>
                <a:ext uri="{FF2B5EF4-FFF2-40B4-BE49-F238E27FC236}">
                  <a16:creationId xmlns:a16="http://schemas.microsoft.com/office/drawing/2014/main" id="{199EA710-DBB9-A3F2-F815-93E987ADFFA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567595" y="1843909"/>
              <a:ext cx="529550" cy="224165"/>
            </a:xfrm>
            <a:prstGeom prst="rect">
              <a:avLst/>
            </a:prstGeom>
          </p:spPr>
        </p:pic>
      </p:grpSp>
      <p:pic>
        <p:nvPicPr>
          <p:cNvPr id="30" name="Picture 29" descr="A blue sign with white text&#10;&#10;Description automatically generated">
            <a:extLst>
              <a:ext uri="{FF2B5EF4-FFF2-40B4-BE49-F238E27FC236}">
                <a16:creationId xmlns:a16="http://schemas.microsoft.com/office/drawing/2014/main" id="{D6A9E849-A54A-E2A4-F3D7-19FB377DB0BE}"/>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1949" r="2366" b="6565"/>
          <a:stretch/>
        </p:blipFill>
        <p:spPr>
          <a:xfrm>
            <a:off x="11185451" y="4367152"/>
            <a:ext cx="839770" cy="418695"/>
          </a:xfrm>
          <a:prstGeom prst="rect">
            <a:avLst/>
          </a:prstGeom>
          <a:ln w="25400">
            <a:solidFill>
              <a:schemeClr val="accent2"/>
            </a:solidFill>
          </a:ln>
        </p:spPr>
      </p:pic>
    </p:spTree>
    <p:extLst>
      <p:ext uri="{BB962C8B-B14F-4D97-AF65-F5344CB8AC3E}">
        <p14:creationId xmlns:p14="http://schemas.microsoft.com/office/powerpoint/2010/main" val="1926859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3CB2B9A8-549C-1650-8E78-B88B0FBE5564}"/>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3" name="Title 6">
            <a:extLst>
              <a:ext uri="{FF2B5EF4-FFF2-40B4-BE49-F238E27FC236}">
                <a16:creationId xmlns:a16="http://schemas.microsoft.com/office/drawing/2014/main" id="{B03332A7-38D2-5AB7-27F6-6F87B41FDEE7}"/>
              </a:ext>
            </a:extLst>
          </p:cNvPr>
          <p:cNvSpPr txBox="1">
            <a:spLocks/>
          </p:cNvSpPr>
          <p:nvPr/>
        </p:nvSpPr>
        <p:spPr>
          <a:xfrm>
            <a:off x="407987" y="404812"/>
            <a:ext cx="1152048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provide Final Deliverables</a:t>
            </a:r>
          </a:p>
        </p:txBody>
      </p:sp>
      <p:sp>
        <p:nvSpPr>
          <p:cNvPr id="8" name="Rounded Rectangle 4">
            <a:extLst>
              <a:ext uri="{FF2B5EF4-FFF2-40B4-BE49-F238E27FC236}">
                <a16:creationId xmlns:a16="http://schemas.microsoft.com/office/drawing/2014/main" id="{E098C6E8-1E41-B74C-B1AA-0B68F611DB4F}"/>
              </a:ext>
            </a:extLst>
          </p:cNvPr>
          <p:cNvSpPr/>
          <p:nvPr/>
        </p:nvSpPr>
        <p:spPr>
          <a:xfrm>
            <a:off x="1010385" y="2255311"/>
            <a:ext cx="3960000" cy="568229"/>
          </a:xfrm>
          <a:prstGeom prst="roundRect">
            <a:avLst>
              <a:gd name="adj" fmla="val 0"/>
            </a:avLst>
          </a:prstGeom>
          <a:solidFill>
            <a:schemeClr val="tx1"/>
          </a:solidFill>
          <a:ln w="6350" cap="flat" cmpd="sng" algn="ctr">
            <a:noFill/>
            <a:prstDash val="solid"/>
          </a:ln>
          <a:effectLst/>
        </p:spPr>
        <p:txBody>
          <a:bodyPr lIns="180000" tIns="0" rIns="180000" bIns="3600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 pop-up box appears: </a:t>
            </a:r>
            <a:r>
              <a:rPr kumimoji="0" lang="en-GB" sz="1200" b="1"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Final Deliverables Requested</a:t>
            </a: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120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CD1C4A29-FE0E-F125-1547-900782E9C90D}"/>
              </a:ext>
            </a:extLst>
          </p:cNvPr>
          <p:cNvGrpSpPr/>
          <p:nvPr/>
        </p:nvGrpSpPr>
        <p:grpSpPr>
          <a:xfrm>
            <a:off x="407987" y="3696146"/>
            <a:ext cx="4240072" cy="839752"/>
            <a:chOff x="4314305" y="3009825"/>
            <a:chExt cx="2976164" cy="589435"/>
          </a:xfrm>
        </p:grpSpPr>
        <p:sp>
          <p:nvSpPr>
            <p:cNvPr id="7" name="Rounded Rectangle 4">
              <a:extLst>
                <a:ext uri="{FF2B5EF4-FFF2-40B4-BE49-F238E27FC236}">
                  <a16:creationId xmlns:a16="http://schemas.microsoft.com/office/drawing/2014/main" id="{1E810A5A-346C-4DA9-FEAD-48CE64A5D88A}"/>
                </a:ext>
              </a:extLst>
            </p:cNvPr>
            <p:cNvSpPr/>
            <p:nvPr/>
          </p:nvSpPr>
          <p:spPr>
            <a:xfrm>
              <a:off x="4510891" y="3203260"/>
              <a:ext cx="2779578" cy="396000"/>
            </a:xfrm>
            <a:prstGeom prst="roundRect">
              <a:avLst>
                <a:gd name="adj" fmla="val 0"/>
              </a:avLst>
            </a:prstGeom>
            <a:solidFill>
              <a:schemeClr val="accent1"/>
            </a:solidFill>
            <a:ln w="6350" cap="flat" cmpd="sng" algn="ctr">
              <a:noFill/>
              <a:prstDash val="solid"/>
            </a:ln>
            <a:effectLst/>
          </p:spPr>
          <p:txBody>
            <a:bodyPr lIns="180000" tIns="0" rIns="180000" bIns="0" rtlCol="0" anchor="ctr">
              <a:normAutofit/>
            </a:bodyPr>
            <a:lstStyle/>
            <a:p>
              <a:pPr marL="0" marR="0" lvl="0" indent="0" algn="ctr" defTabSz="914378" rtl="0" eaLnBrk="1" fontAlgn="auto" latinLnBrk="0" hangingPunct="1">
                <a:lnSpc>
                  <a:spcPts val="1500"/>
                </a:lnSpc>
                <a:spcBef>
                  <a:spcPts val="0"/>
                </a:spcBef>
                <a:spcAft>
                  <a:spcPts val="300"/>
                </a:spcAft>
                <a:buClrTx/>
                <a:buSzPts val="2400"/>
                <a:buFontTx/>
                <a:buNone/>
                <a:tabLst/>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Click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Complete</a:t>
              </a:r>
              <a:endParaRPr kumimoji="0" lang="en-US"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Oval 8">
              <a:extLst>
                <a:ext uri="{FF2B5EF4-FFF2-40B4-BE49-F238E27FC236}">
                  <a16:creationId xmlns:a16="http://schemas.microsoft.com/office/drawing/2014/main" id="{EE2B3723-C3C7-FEBF-CC01-DAD273915C5D}"/>
                </a:ext>
              </a:extLst>
            </p:cNvPr>
            <p:cNvSpPr/>
            <p:nvPr/>
          </p:nvSpPr>
          <p:spPr>
            <a:xfrm>
              <a:off x="4314305" y="3009825"/>
              <a:ext cx="396000" cy="396000"/>
            </a:xfrm>
            <a:prstGeom prst="ellipse">
              <a:avLst/>
            </a:prstGeom>
            <a:solidFill>
              <a:srgbClr val="FFFFFF"/>
            </a:solidFill>
            <a:ln w="12700" cap="flat" cmpd="sng" algn="ctr">
              <a:solidFill>
                <a:schemeClr val="accent1"/>
              </a:solidFill>
              <a:prstDash val="solid"/>
            </a:ln>
            <a:effectLst/>
          </p:spPr>
          <p:txBody>
            <a:bodyPr wrap="none" lIns="72000" tIns="0" rIns="72000" b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800" b="1" kern="0">
                  <a:solidFill>
                    <a:srgbClr val="3F4444"/>
                  </a:solidFill>
                  <a:latin typeface="Calibri"/>
                  <a:cs typeface="Calibri"/>
                </a:rPr>
                <a:t>3</a:t>
              </a:r>
              <a:endParaRPr lang="en-GB" sz="2800" b="1" i="0" u="none" strike="noStrike" kern="0" cap="none" spc="0" normalizeH="0" baseline="0" noProof="0">
                <a:ln>
                  <a:noFill/>
                </a:ln>
                <a:solidFill>
                  <a:srgbClr val="3F4444"/>
                </a:solidFill>
                <a:effectLst/>
                <a:uLnTx/>
                <a:uFillTx/>
                <a:latin typeface="Calibri"/>
                <a:ea typeface="Calibri"/>
                <a:cs typeface="Calibri" panose="020F0502020204030204" pitchFamily="34" charset="0"/>
              </a:endParaRPr>
            </a:p>
          </p:txBody>
        </p:sp>
      </p:grpSp>
      <p:pic>
        <p:nvPicPr>
          <p:cNvPr id="10" name="Picture 9">
            <a:extLst>
              <a:ext uri="{FF2B5EF4-FFF2-40B4-BE49-F238E27FC236}">
                <a16:creationId xmlns:a16="http://schemas.microsoft.com/office/drawing/2014/main" id="{2E3F9E65-57C0-4285-AF82-0FFBBAEBA06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t="7531"/>
          <a:stretch/>
        </p:blipFill>
        <p:spPr>
          <a:xfrm>
            <a:off x="5765201" y="2427111"/>
            <a:ext cx="6012000" cy="3175054"/>
          </a:xfrm>
          <a:prstGeom prst="rect">
            <a:avLst/>
          </a:prstGeom>
          <a:ln w="12700">
            <a:solidFill>
              <a:schemeClr val="accent2"/>
            </a:solidFill>
          </a:ln>
        </p:spPr>
      </p:pic>
      <p:cxnSp>
        <p:nvCxnSpPr>
          <p:cNvPr id="5" name="Straight Arrow Connector 4">
            <a:extLst>
              <a:ext uri="{FF2B5EF4-FFF2-40B4-BE49-F238E27FC236}">
                <a16:creationId xmlns:a16="http://schemas.microsoft.com/office/drawing/2014/main" id="{C3883FA0-FE62-AC82-F258-70ABCC4D194C}"/>
              </a:ext>
            </a:extLst>
          </p:cNvPr>
          <p:cNvCxnSpPr>
            <a:cxnSpLocks/>
            <a:stCxn id="7" idx="3"/>
            <a:endCxn id="4" idx="1"/>
          </p:cNvCxnSpPr>
          <p:nvPr/>
        </p:nvCxnSpPr>
        <p:spPr>
          <a:xfrm>
            <a:off x="4648059" y="4253813"/>
            <a:ext cx="4570725" cy="18212"/>
          </a:xfrm>
          <a:prstGeom prst="straightConnector1">
            <a:avLst/>
          </a:prstGeom>
          <a:ln w="19050">
            <a:solidFill>
              <a:schemeClr val="accent1"/>
            </a:solidFill>
            <a:prstDash val="dash"/>
            <a:tailEnd type="triangle"/>
          </a:ln>
          <a:effectLst/>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0799EC65-D8AE-87FB-6D41-D335DA6102A7}"/>
              </a:ext>
            </a:extLst>
          </p:cNvPr>
          <p:cNvGrpSpPr/>
          <p:nvPr/>
        </p:nvGrpSpPr>
        <p:grpSpPr>
          <a:xfrm>
            <a:off x="9218784" y="4057206"/>
            <a:ext cx="903411" cy="434239"/>
            <a:chOff x="10039312" y="2621844"/>
            <a:chExt cx="667434" cy="261358"/>
          </a:xfrm>
        </p:grpSpPr>
        <p:sp>
          <p:nvSpPr>
            <p:cNvPr id="4" name="Rectangle 3">
              <a:extLst>
                <a:ext uri="{FF2B5EF4-FFF2-40B4-BE49-F238E27FC236}">
                  <a16:creationId xmlns:a16="http://schemas.microsoft.com/office/drawing/2014/main" id="{81DE9483-E5BD-8892-F616-D867505E8EFA}"/>
                </a:ext>
              </a:extLst>
            </p:cNvPr>
            <p:cNvSpPr/>
            <p:nvPr/>
          </p:nvSpPr>
          <p:spPr>
            <a:xfrm>
              <a:off x="10039312" y="2621844"/>
              <a:ext cx="667434" cy="258588"/>
            </a:xfrm>
            <a:prstGeom prst="rect">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Calibri"/>
                <a:ea typeface="+mn-ea"/>
                <a:cs typeface="+mn-cs"/>
              </a:endParaRPr>
            </a:p>
          </p:txBody>
        </p:sp>
        <p:pic>
          <p:nvPicPr>
            <p:cNvPr id="13" name="Picture 12" descr="A blue and black sign with white text&#10;&#10;Description automatically generated">
              <a:extLst>
                <a:ext uri="{FF2B5EF4-FFF2-40B4-BE49-F238E27FC236}">
                  <a16:creationId xmlns:a16="http://schemas.microsoft.com/office/drawing/2014/main" id="{3B219AF0-6EFB-7EB6-DEF2-28341BE9F8B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076676" y="2657244"/>
              <a:ext cx="592705" cy="225958"/>
            </a:xfrm>
            <a:prstGeom prst="rect">
              <a:avLst/>
            </a:prstGeom>
          </p:spPr>
        </p:pic>
      </p:grpSp>
    </p:spTree>
    <p:extLst>
      <p:ext uri="{BB962C8B-B14F-4D97-AF65-F5344CB8AC3E}">
        <p14:creationId xmlns:p14="http://schemas.microsoft.com/office/powerpoint/2010/main" val="3209612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3CB2B9A8-549C-1650-8E78-B88B0FBE5564}"/>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3" name="Title 6">
            <a:extLst>
              <a:ext uri="{FF2B5EF4-FFF2-40B4-BE49-F238E27FC236}">
                <a16:creationId xmlns:a16="http://schemas.microsoft.com/office/drawing/2014/main" id="{B03332A7-38D2-5AB7-27F6-6F87B41FDEE7}"/>
              </a:ext>
            </a:extLst>
          </p:cNvPr>
          <p:cNvSpPr txBox="1">
            <a:spLocks/>
          </p:cNvSpPr>
          <p:nvPr/>
        </p:nvSpPr>
        <p:spPr>
          <a:xfrm>
            <a:off x="407987" y="404812"/>
            <a:ext cx="1152048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provide Final Deliverables</a:t>
            </a:r>
          </a:p>
        </p:txBody>
      </p:sp>
      <p:sp>
        <p:nvSpPr>
          <p:cNvPr id="14" name="Rounded Rectangle 4">
            <a:extLst>
              <a:ext uri="{FF2B5EF4-FFF2-40B4-BE49-F238E27FC236}">
                <a16:creationId xmlns:a16="http://schemas.microsoft.com/office/drawing/2014/main" id="{5C7B3BA1-5C52-A0D0-FC39-8A9C0EA9E58B}"/>
              </a:ext>
            </a:extLst>
          </p:cNvPr>
          <p:cNvSpPr/>
          <p:nvPr/>
        </p:nvSpPr>
        <p:spPr>
          <a:xfrm>
            <a:off x="1150329" y="1453563"/>
            <a:ext cx="4500000" cy="1223851"/>
          </a:xfrm>
          <a:prstGeom prst="roundRect">
            <a:avLst>
              <a:gd name="adj" fmla="val 0"/>
            </a:avLst>
          </a:prstGeom>
          <a:solidFill>
            <a:schemeClr val="tx1"/>
          </a:solidFill>
          <a:ln w="6350" cap="flat" cmpd="sng" algn="ctr">
            <a:noFill/>
            <a:prstDash val="solid"/>
          </a:ln>
          <a:effectLst/>
        </p:spPr>
        <p:txBody>
          <a:bodyPr lIns="180000" tIns="36000" rIns="180000" bIns="45720" rtlCol="0" anchor="ctr">
            <a:normAutofit/>
          </a:bodyPr>
          <a:lstStyle/>
          <a:p>
            <a:pPr algn="ctr" defTabSz="914378">
              <a:lnSpc>
                <a:spcPts val="1400"/>
              </a:lnSpc>
              <a:buSzPts val="2400"/>
              <a:defRPr/>
            </a:pPr>
            <a:r>
              <a:rPr kumimoji="0" lang="en-GB" sz="1200" b="0" i="0" u="none" strike="noStrike" kern="1200" cap="none" spc="0" normalizeH="0" baseline="0" noProof="0">
                <a:ln>
                  <a:noFill/>
                </a:ln>
                <a:solidFill>
                  <a:schemeClr val="bg1"/>
                </a:solidFill>
                <a:effectLst/>
                <a:uLnTx/>
                <a:uFillTx/>
                <a:latin typeface="Calibri" panose="020F0502020204030204" pitchFamily="34" charset="0"/>
                <a:cs typeface="Calibri" panose="020F0502020204030204" pitchFamily="34" charset="0"/>
              </a:rPr>
              <a:t>The </a:t>
            </a:r>
            <a:r>
              <a:rPr kumimoji="0" lang="en-GB" sz="1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lang="en-GB" sz="1200">
                <a:solidFill>
                  <a:schemeClr val="bg1"/>
                </a:solidFill>
                <a:latin typeface="Calibri" panose="020F0502020204030204" pitchFamily="34" charset="0"/>
                <a:cs typeface="Calibri" panose="020F0502020204030204" pitchFamily="34" charset="0"/>
              </a:rPr>
              <a:t>Local Coordinator will receive the </a:t>
            </a:r>
            <a:r>
              <a:rPr lang="en-GB" sz="1200" b="1">
                <a:solidFill>
                  <a:schemeClr val="bg1"/>
                </a:solidFill>
                <a:latin typeface="Calibri" panose="020F0502020204030204" pitchFamily="34" charset="0"/>
                <a:cs typeface="Calibri" panose="020F0502020204030204" pitchFamily="34" charset="0"/>
              </a:rPr>
              <a:t>Final Deliverables</a:t>
            </a:r>
            <a:r>
              <a:rPr lang="en-GB" sz="1200">
                <a:solidFill>
                  <a:schemeClr val="bg1"/>
                </a:solidFill>
                <a:latin typeface="Calibri" panose="020F0502020204030204" pitchFamily="34" charset="0"/>
                <a:cs typeface="Calibri" panose="020F0502020204030204" pitchFamily="34" charset="0"/>
              </a:rPr>
              <a:t>.</a:t>
            </a:r>
          </a:p>
          <a:p>
            <a:pPr algn="ctr" defTabSz="914378">
              <a:lnSpc>
                <a:spcPts val="1400"/>
              </a:lnSpc>
              <a:buSzPts val="2400"/>
              <a:defRPr/>
            </a:pPr>
            <a:endParaRPr lang="en-GB" sz="1200">
              <a:solidFill>
                <a:schemeClr val="bg1"/>
              </a:solidFill>
              <a:latin typeface="Calibri" panose="020F0502020204030204" pitchFamily="34" charset="0"/>
              <a:cs typeface="Calibri" panose="020F0502020204030204" pitchFamily="34" charset="0"/>
            </a:endParaRPr>
          </a:p>
          <a:p>
            <a:pPr algn="ctr" defTabSz="914378">
              <a:lnSpc>
                <a:spcPts val="1400"/>
              </a:lnSpc>
              <a:buSzPts val="2400"/>
              <a:defRPr/>
            </a:pPr>
            <a:r>
              <a:rPr lang="en-GB" sz="1200">
                <a:solidFill>
                  <a:schemeClr val="bg1"/>
                </a:solidFill>
                <a:latin typeface="Calibri" panose="020F0502020204030204" pitchFamily="34" charset="0"/>
                <a:cs typeface="Calibri" panose="020F0502020204030204" pitchFamily="34" charset="0"/>
              </a:rPr>
              <a:t> If a </a:t>
            </a:r>
            <a:r>
              <a:rPr lang="en-GB" sz="1200" b="1">
                <a:solidFill>
                  <a:schemeClr val="bg1"/>
                </a:solidFill>
                <a:latin typeface="Calibri" panose="020F0502020204030204" pitchFamily="34" charset="0"/>
                <a:cs typeface="Calibri" panose="020F0502020204030204" pitchFamily="34" charset="0"/>
              </a:rPr>
              <a:t>Verdict </a:t>
            </a:r>
            <a:r>
              <a:rPr lang="en-GB" sz="1200">
                <a:solidFill>
                  <a:schemeClr val="bg1"/>
                </a:solidFill>
                <a:latin typeface="Calibri" panose="020F0502020204030204" pitchFamily="34" charset="0"/>
                <a:cs typeface="Calibri" panose="020F0502020204030204" pitchFamily="34" charset="0"/>
              </a:rPr>
              <a:t>of the review</a:t>
            </a:r>
            <a:r>
              <a:rPr lang="en-GB" sz="1200">
                <a:solidFill>
                  <a:schemeClr val="bg1"/>
                </a:solidFill>
                <a:latin typeface="Calibri" panose="020F0502020204030204" pitchFamily="34" charset="0"/>
                <a:ea typeface="Calibri" panose="020F0502020204030204" pitchFamily="34" charset="0"/>
                <a:cs typeface="Calibri" panose="020F0502020204030204" pitchFamily="34" charset="0"/>
              </a:rPr>
              <a:t> is </a:t>
            </a:r>
            <a:r>
              <a:rPr lang="en-GB" sz="1200" b="1">
                <a:solidFill>
                  <a:schemeClr val="bg1"/>
                </a:solidFill>
                <a:latin typeface="Calibri" panose="020F0502020204030204" pitchFamily="34" charset="0"/>
                <a:ea typeface="Calibri" panose="020F0502020204030204" pitchFamily="34" charset="0"/>
                <a:cs typeface="Calibri" panose="020F0502020204030204" pitchFamily="34" charset="0"/>
              </a:rPr>
              <a:t>Additional Information Requested,</a:t>
            </a:r>
            <a:r>
              <a:rPr lang="en-GB" sz="1200" b="1">
                <a:solidFill>
                  <a:srgbClr val="FFFFFF"/>
                </a:solidFill>
                <a:latin typeface="Calibri" panose="020F0502020204030204" pitchFamily="34" charset="0"/>
                <a:ea typeface="Calibri" panose="020F0502020204030204" pitchFamily="34" charset="0"/>
                <a:cs typeface="Calibri" panose="020F0502020204030204" pitchFamily="34" charset="0"/>
              </a:rPr>
              <a:t> </a:t>
            </a: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 task appears in the taskbar for the Investigator:</a:t>
            </a:r>
            <a:r>
              <a:rPr lang="en-GB" sz="1200">
                <a:solidFill>
                  <a:srgbClr val="FFFFFF"/>
                </a:solidFill>
                <a:latin typeface="Calibri" panose="020F0502020204030204" pitchFamily="34" charset="0"/>
                <a:ea typeface="Calibri" panose="020F0502020204030204" pitchFamily="34" charset="0"/>
                <a:cs typeface="Calibri" panose="020F0502020204030204" pitchFamily="34" charset="0"/>
              </a:rPr>
              <a:t>  </a:t>
            </a:r>
            <a:r>
              <a:rPr lang="en-GB" sz="1200" b="1">
                <a:solidFill>
                  <a:srgbClr val="FFFFFF"/>
                </a:solidFill>
                <a:latin typeface="Calibri" panose="020F0502020204030204" pitchFamily="34" charset="0"/>
                <a:ea typeface="+mn-lt"/>
                <a:cs typeface="Calibri" panose="020F0502020204030204" pitchFamily="34" charset="0"/>
              </a:rPr>
              <a:t>Add Info Requested/Final Deliverables</a:t>
            </a:r>
            <a:r>
              <a:rPr lang="en-GB" sz="1200" b="1">
                <a:solidFill>
                  <a:srgbClr val="FFFFFF"/>
                </a:solidFill>
                <a:latin typeface="Calibri" panose="020F0502020204030204" pitchFamily="34" charset="0"/>
                <a:ea typeface="Calibri" panose="020F0502020204030204" pitchFamily="34" charset="0"/>
                <a:cs typeface="Calibri" panose="020F0502020204030204" pitchFamily="34" charset="0"/>
              </a:rPr>
              <a:t> </a:t>
            </a: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with </a:t>
            </a:r>
            <a:r>
              <a:rPr kumimoji="0" lang="en-GB" sz="1200" b="1"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Due Date </a:t>
            </a: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and </a:t>
            </a:r>
            <a:r>
              <a:rPr kumimoji="0" lang="en-GB" sz="1200" b="1"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Instructions</a:t>
            </a: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pic>
        <p:nvPicPr>
          <p:cNvPr id="2" name="Picture 1" descr="A screenshot of a computer&#10;&#10;Description automatically generated">
            <a:extLst>
              <a:ext uri="{FF2B5EF4-FFF2-40B4-BE49-F238E27FC236}">
                <a16:creationId xmlns:a16="http://schemas.microsoft.com/office/drawing/2014/main" id="{44EFA08B-E47A-82F8-B215-355CD65E3F8D}"/>
              </a:ext>
            </a:extLst>
          </p:cNvPr>
          <p:cNvPicPr>
            <a:picLocks noChangeAspect="1"/>
          </p:cNvPicPr>
          <p:nvPr/>
        </p:nvPicPr>
        <p:blipFill>
          <a:blip r:embed="rId3"/>
          <a:stretch>
            <a:fillRect/>
          </a:stretch>
        </p:blipFill>
        <p:spPr>
          <a:xfrm>
            <a:off x="6943060" y="1211119"/>
            <a:ext cx="4781103" cy="2452698"/>
          </a:xfrm>
          <a:prstGeom prst="rect">
            <a:avLst/>
          </a:prstGeom>
          <a:ln>
            <a:solidFill>
              <a:schemeClr val="accent2"/>
            </a:solidFill>
          </a:ln>
        </p:spPr>
      </p:pic>
      <p:pic>
        <p:nvPicPr>
          <p:cNvPr id="4" name="Picture 3" descr="A screenshot of a computer&#10;&#10;Description automatically generated">
            <a:extLst>
              <a:ext uri="{FF2B5EF4-FFF2-40B4-BE49-F238E27FC236}">
                <a16:creationId xmlns:a16="http://schemas.microsoft.com/office/drawing/2014/main" id="{3ECCFE1D-EA91-7553-B1A9-BFF46BE34ED5}"/>
              </a:ext>
            </a:extLst>
          </p:cNvPr>
          <p:cNvPicPr>
            <a:picLocks noChangeAspect="1"/>
          </p:cNvPicPr>
          <p:nvPr/>
        </p:nvPicPr>
        <p:blipFill>
          <a:blip r:embed="rId4"/>
          <a:stretch>
            <a:fillRect/>
          </a:stretch>
        </p:blipFill>
        <p:spPr>
          <a:xfrm>
            <a:off x="6943060" y="3773233"/>
            <a:ext cx="4781103" cy="2416698"/>
          </a:xfrm>
          <a:prstGeom prst="rect">
            <a:avLst/>
          </a:prstGeom>
          <a:ln>
            <a:solidFill>
              <a:schemeClr val="accent2"/>
            </a:solidFill>
          </a:ln>
        </p:spPr>
      </p:pic>
      <p:grpSp>
        <p:nvGrpSpPr>
          <p:cNvPr id="8" name="Group 7">
            <a:extLst>
              <a:ext uri="{FF2B5EF4-FFF2-40B4-BE49-F238E27FC236}">
                <a16:creationId xmlns:a16="http://schemas.microsoft.com/office/drawing/2014/main" id="{6357E490-0743-59BA-AB3A-24F1CCDD3FA6}"/>
              </a:ext>
            </a:extLst>
          </p:cNvPr>
          <p:cNvGrpSpPr/>
          <p:nvPr/>
        </p:nvGrpSpPr>
        <p:grpSpPr>
          <a:xfrm>
            <a:off x="407987" y="2726900"/>
            <a:ext cx="4240072" cy="909070"/>
            <a:chOff x="4314305" y="2961169"/>
            <a:chExt cx="2976164" cy="638091"/>
          </a:xfrm>
        </p:grpSpPr>
        <p:sp>
          <p:nvSpPr>
            <p:cNvPr id="6" name="Rounded Rectangle 4">
              <a:extLst>
                <a:ext uri="{FF2B5EF4-FFF2-40B4-BE49-F238E27FC236}">
                  <a16:creationId xmlns:a16="http://schemas.microsoft.com/office/drawing/2014/main" id="{F035BBE1-F609-6EA9-A8B0-AD10C0D27D37}"/>
                </a:ext>
              </a:extLst>
            </p:cNvPr>
            <p:cNvSpPr/>
            <p:nvPr/>
          </p:nvSpPr>
          <p:spPr>
            <a:xfrm>
              <a:off x="4510891" y="3203260"/>
              <a:ext cx="2779578" cy="396000"/>
            </a:xfrm>
            <a:prstGeom prst="roundRect">
              <a:avLst>
                <a:gd name="adj" fmla="val 0"/>
              </a:avLst>
            </a:prstGeom>
            <a:solidFill>
              <a:schemeClr val="accent1"/>
            </a:solidFill>
            <a:ln w="6350" cap="flat" cmpd="sng" algn="ctr">
              <a:noFill/>
              <a:prstDash val="solid"/>
            </a:ln>
            <a:effectLst/>
          </p:spPr>
          <p:txBody>
            <a:bodyPr lIns="180000" tIns="0" rIns="180000" bIns="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Click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Accept</a:t>
              </a:r>
            </a:p>
          </p:txBody>
        </p:sp>
        <p:sp>
          <p:nvSpPr>
            <p:cNvPr id="7" name="Oval 6">
              <a:extLst>
                <a:ext uri="{FF2B5EF4-FFF2-40B4-BE49-F238E27FC236}">
                  <a16:creationId xmlns:a16="http://schemas.microsoft.com/office/drawing/2014/main" id="{A772F72D-622D-C85D-BC56-1E96EEF4DEEE}"/>
                </a:ext>
              </a:extLst>
            </p:cNvPr>
            <p:cNvSpPr/>
            <p:nvPr/>
          </p:nvSpPr>
          <p:spPr>
            <a:xfrm>
              <a:off x="4314305" y="2961169"/>
              <a:ext cx="396000" cy="396000"/>
            </a:xfrm>
            <a:prstGeom prst="ellipse">
              <a:avLst/>
            </a:prstGeom>
            <a:solidFill>
              <a:srgbClr val="FFFFFF"/>
            </a:solidFill>
            <a:ln w="12700" cap="flat" cmpd="sng" algn="ctr">
              <a:solidFill>
                <a:schemeClr val="accent1"/>
              </a:solidFill>
              <a:prstDash val="solid"/>
            </a:ln>
            <a:effectLst/>
          </p:spPr>
          <p:txBody>
            <a:bodyPr wrap="none" lIns="72000" tIns="0" rIns="72000" b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800" b="1" kern="0">
                  <a:solidFill>
                    <a:srgbClr val="3F4444"/>
                  </a:solidFill>
                  <a:latin typeface="Calibri"/>
                  <a:ea typeface="Calibri"/>
                  <a:cs typeface="Calibri" panose="020F0502020204030204" pitchFamily="34" charset="0"/>
                </a:rPr>
                <a:t>4</a:t>
              </a:r>
              <a:endParaRPr lang="en-GB" sz="2800" b="1" i="0" u="none" strike="noStrike" kern="0" cap="none" spc="0" normalizeH="0" baseline="0" noProof="0">
                <a:ln>
                  <a:noFill/>
                </a:ln>
                <a:solidFill>
                  <a:srgbClr val="3F4444"/>
                </a:solidFill>
                <a:effectLst/>
                <a:uLnTx/>
                <a:uFillTx/>
                <a:latin typeface="Calibri"/>
                <a:ea typeface="Calibri"/>
                <a:cs typeface="Calibri" panose="020F0502020204030204" pitchFamily="34" charset="0"/>
              </a:endParaRPr>
            </a:p>
          </p:txBody>
        </p:sp>
      </p:grpSp>
      <p:pic>
        <p:nvPicPr>
          <p:cNvPr id="22" name="Picture 21" descr="A blue rectangle with white text&#10;&#10;Description automatically generated">
            <a:extLst>
              <a:ext uri="{FF2B5EF4-FFF2-40B4-BE49-F238E27FC236}">
                <a16:creationId xmlns:a16="http://schemas.microsoft.com/office/drawing/2014/main" id="{403B7056-8663-B706-46A0-A836B6798B0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041671" y="1828091"/>
            <a:ext cx="682492" cy="350580"/>
          </a:xfrm>
          <a:prstGeom prst="rect">
            <a:avLst/>
          </a:prstGeom>
          <a:ln w="25400">
            <a:solidFill>
              <a:schemeClr val="accent2"/>
            </a:solidFill>
          </a:ln>
        </p:spPr>
      </p:pic>
      <p:pic>
        <p:nvPicPr>
          <p:cNvPr id="24" name="Picture 23" descr="A blue sign with white text&#10;&#10;Description automatically generated">
            <a:extLst>
              <a:ext uri="{FF2B5EF4-FFF2-40B4-BE49-F238E27FC236}">
                <a16:creationId xmlns:a16="http://schemas.microsoft.com/office/drawing/2014/main" id="{9A0FFDAF-23D8-15EE-2B04-E2B4E8B0029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1949" r="2366" b="6565"/>
          <a:stretch/>
        </p:blipFill>
        <p:spPr>
          <a:xfrm>
            <a:off x="10940941" y="4429093"/>
            <a:ext cx="786418" cy="392094"/>
          </a:xfrm>
          <a:prstGeom prst="rect">
            <a:avLst/>
          </a:prstGeom>
          <a:ln w="25400">
            <a:solidFill>
              <a:schemeClr val="accent2"/>
            </a:solidFill>
          </a:ln>
        </p:spPr>
      </p:pic>
      <p:grpSp>
        <p:nvGrpSpPr>
          <p:cNvPr id="12" name="Group 11">
            <a:extLst>
              <a:ext uri="{FF2B5EF4-FFF2-40B4-BE49-F238E27FC236}">
                <a16:creationId xmlns:a16="http://schemas.microsoft.com/office/drawing/2014/main" id="{4A67A91A-5292-8DEC-ECBE-FAF040C699F6}"/>
              </a:ext>
            </a:extLst>
          </p:cNvPr>
          <p:cNvGrpSpPr/>
          <p:nvPr/>
        </p:nvGrpSpPr>
        <p:grpSpPr>
          <a:xfrm>
            <a:off x="414140" y="4821187"/>
            <a:ext cx="4233919" cy="968552"/>
            <a:chOff x="685669" y="4821187"/>
            <a:chExt cx="4233919" cy="968552"/>
          </a:xfrm>
        </p:grpSpPr>
        <p:sp>
          <p:nvSpPr>
            <p:cNvPr id="20" name="Rounded Rectangle 4">
              <a:extLst>
                <a:ext uri="{FF2B5EF4-FFF2-40B4-BE49-F238E27FC236}">
                  <a16:creationId xmlns:a16="http://schemas.microsoft.com/office/drawing/2014/main" id="{CB9248D1-B2E7-CE4F-DD82-4C932AC6AF8A}"/>
                </a:ext>
              </a:extLst>
            </p:cNvPr>
            <p:cNvSpPr/>
            <p:nvPr/>
          </p:nvSpPr>
          <p:spPr>
            <a:xfrm>
              <a:off x="959588" y="5109210"/>
              <a:ext cx="3960000" cy="680529"/>
            </a:xfrm>
            <a:prstGeom prst="roundRect">
              <a:avLst>
                <a:gd name="adj" fmla="val 0"/>
              </a:avLst>
            </a:prstGeom>
            <a:solidFill>
              <a:schemeClr val="accent1"/>
            </a:solidFill>
            <a:ln w="6350" cap="flat" cmpd="sng" algn="ctr">
              <a:noFill/>
              <a:prstDash val="solid"/>
            </a:ln>
            <a:effectLst/>
          </p:spPr>
          <p:txBody>
            <a:bodyPr lIns="180000" tIns="0" rIns="180000" bIns="0" rtlCol="0" anchor="ctr">
              <a:normAutofit/>
            </a:bodyPr>
            <a:lstStyle/>
            <a:p>
              <a:pPr algn="ctr" defTabSz="914378">
                <a:lnSpc>
                  <a:spcPts val="1400"/>
                </a:lnSpc>
                <a:buSzPts val="2400"/>
                <a:defRPr/>
              </a:pPr>
              <a:r>
                <a:rPr kumimoji="0" lang="en-GB" sz="1200" b="0" i="0" u="none" strike="noStrike" kern="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Follow the instructions shared by AstraZeneca </a:t>
              </a:r>
              <a:br>
                <a:rPr kumimoji="0" lang="en-GB" sz="1200" b="0" i="0" u="none" strike="noStrike" kern="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and provide the requested information. </a:t>
              </a:r>
              <a:r>
                <a:rPr lang="en-GB" sz="1200" kern="0">
                  <a:solidFill>
                    <a:srgbClr val="FFFFFF"/>
                  </a:solidFill>
                  <a:latin typeface="Calibri"/>
                  <a:ea typeface="Calibri" panose="020F0502020204030204" pitchFamily="34" charset="0"/>
                  <a:cs typeface="Calibri"/>
                </a:rPr>
                <a:t>Click </a:t>
              </a:r>
              <a:r>
                <a:rPr lang="en-GB" sz="1200" b="1" kern="0">
                  <a:solidFill>
                    <a:srgbClr val="FFFFFF"/>
                  </a:solidFill>
                  <a:latin typeface="Calibri"/>
                  <a:ea typeface="Calibri" panose="020F0502020204030204" pitchFamily="34" charset="0"/>
                  <a:cs typeface="Calibri"/>
                </a:rPr>
                <a:t>Complete</a:t>
              </a:r>
              <a:r>
                <a:rPr lang="pl-PL" sz="1200" b="1" kern="0">
                  <a:solidFill>
                    <a:srgbClr val="FFFFFF"/>
                  </a:solidFill>
                  <a:latin typeface="Calibri"/>
                  <a:ea typeface="Calibri" panose="020F0502020204030204" pitchFamily="34" charset="0"/>
                  <a:cs typeface="Calibri"/>
                </a:rPr>
                <a:t> </a:t>
              </a:r>
              <a:endParaRPr lang="en-GB" sz="1200" i="0" u="none" strike="noStrike" kern="0" cap="none" spc="0" normalizeH="0" baseline="0" noProof="0">
                <a:ln>
                  <a:noFill/>
                </a:ln>
                <a:solidFill>
                  <a:srgbClr val="FFFFFF"/>
                </a:solidFill>
                <a:effectLst/>
                <a:uLnTx/>
                <a:uFillTx/>
                <a:latin typeface="Calibri"/>
                <a:ea typeface="Calibri" panose="020F0502020204030204" pitchFamily="34" charset="0"/>
                <a:cs typeface="Calibri" panose="020F0502020204030204" pitchFamily="34" charset="0"/>
              </a:endParaRPr>
            </a:p>
          </p:txBody>
        </p:sp>
        <p:sp>
          <p:nvSpPr>
            <p:cNvPr id="26" name="Oval 25">
              <a:extLst>
                <a:ext uri="{FF2B5EF4-FFF2-40B4-BE49-F238E27FC236}">
                  <a16:creationId xmlns:a16="http://schemas.microsoft.com/office/drawing/2014/main" id="{149FFA95-4F35-9F37-4997-AED1B62ACBE8}"/>
                </a:ext>
              </a:extLst>
            </p:cNvPr>
            <p:cNvSpPr/>
            <p:nvPr/>
          </p:nvSpPr>
          <p:spPr>
            <a:xfrm>
              <a:off x="685669" y="4821187"/>
              <a:ext cx="564172" cy="564170"/>
            </a:xfrm>
            <a:prstGeom prst="ellipse">
              <a:avLst/>
            </a:prstGeom>
            <a:solidFill>
              <a:srgbClr val="FFFFFF"/>
            </a:solidFill>
            <a:ln w="12700" cap="flat" cmpd="sng" algn="ctr">
              <a:solidFill>
                <a:schemeClr val="accent1"/>
              </a:solidFill>
              <a:prstDash val="solid"/>
            </a:ln>
            <a:effectLst/>
          </p:spPr>
          <p:txBody>
            <a:bodyPr wrap="none" lIns="72000" tIns="0" rIns="72000" b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800" b="1" kern="0">
                  <a:solidFill>
                    <a:srgbClr val="3F4444"/>
                  </a:solidFill>
                  <a:latin typeface="Calibri"/>
                  <a:ea typeface="Calibri"/>
                  <a:cs typeface="Calibri"/>
                </a:rPr>
                <a:t>5</a:t>
              </a:r>
              <a:endParaRPr lang="en-GB" sz="2800" b="1" i="0" u="none" strike="noStrike" kern="0" cap="none" spc="0" normalizeH="0" baseline="0" noProof="0">
                <a:ln>
                  <a:noFill/>
                </a:ln>
                <a:solidFill>
                  <a:srgbClr val="3F4444"/>
                </a:solidFill>
                <a:effectLst/>
                <a:uLnTx/>
                <a:uFillTx/>
                <a:latin typeface="Calibri"/>
                <a:ea typeface="Calibri"/>
                <a:cs typeface="Calibri"/>
              </a:endParaRPr>
            </a:p>
          </p:txBody>
        </p:sp>
      </p:grpSp>
      <p:cxnSp>
        <p:nvCxnSpPr>
          <p:cNvPr id="28" name="Connector: Elbow 27">
            <a:extLst>
              <a:ext uri="{FF2B5EF4-FFF2-40B4-BE49-F238E27FC236}">
                <a16:creationId xmlns:a16="http://schemas.microsoft.com/office/drawing/2014/main" id="{F589FECD-C3D7-08FF-AE3B-07CF0D88A776}"/>
              </a:ext>
            </a:extLst>
          </p:cNvPr>
          <p:cNvCxnSpPr>
            <a:cxnSpLocks/>
            <a:stCxn id="6" idx="3"/>
            <a:endCxn id="22" idx="1"/>
          </p:cNvCxnSpPr>
          <p:nvPr/>
        </p:nvCxnSpPr>
        <p:spPr>
          <a:xfrm flipV="1">
            <a:off x="4648059" y="2003381"/>
            <a:ext cx="6393612" cy="1350504"/>
          </a:xfrm>
          <a:prstGeom prst="bentConnector3">
            <a:avLst>
              <a:gd name="adj1" fmla="val 27304"/>
            </a:avLst>
          </a:prstGeom>
          <a:noFill/>
          <a:ln w="19050" cap="flat" cmpd="sng" algn="ctr">
            <a:solidFill>
              <a:schemeClr val="accent2"/>
            </a:solidFill>
            <a:prstDash val="dash"/>
            <a:tailEnd type="triangle"/>
          </a:ln>
          <a:effectLst/>
        </p:spPr>
      </p:cxnSp>
      <p:cxnSp>
        <p:nvCxnSpPr>
          <p:cNvPr id="30" name="Connector: Elbow 29">
            <a:extLst>
              <a:ext uri="{FF2B5EF4-FFF2-40B4-BE49-F238E27FC236}">
                <a16:creationId xmlns:a16="http://schemas.microsoft.com/office/drawing/2014/main" id="{77B5C208-9F38-9CF6-8582-998A6C934EF7}"/>
              </a:ext>
            </a:extLst>
          </p:cNvPr>
          <p:cNvCxnSpPr>
            <a:cxnSpLocks/>
            <a:stCxn id="20" idx="3"/>
            <a:endCxn id="24" idx="1"/>
          </p:cNvCxnSpPr>
          <p:nvPr/>
        </p:nvCxnSpPr>
        <p:spPr>
          <a:xfrm flipV="1">
            <a:off x="4648059" y="4625140"/>
            <a:ext cx="6292882" cy="824335"/>
          </a:xfrm>
          <a:prstGeom prst="bentConnector3">
            <a:avLst>
              <a:gd name="adj1" fmla="val 17148"/>
            </a:avLst>
          </a:prstGeom>
          <a:noFill/>
          <a:ln w="19050" cap="flat" cmpd="sng" algn="ctr">
            <a:solidFill>
              <a:schemeClr val="accent1"/>
            </a:solidFill>
            <a:prstDash val="dash"/>
            <a:tailEnd type="triangle"/>
          </a:ln>
          <a:effectLst/>
        </p:spPr>
      </p:cxnSp>
      <p:sp>
        <p:nvSpPr>
          <p:cNvPr id="9" name="TextBox 8">
            <a:extLst>
              <a:ext uri="{FF2B5EF4-FFF2-40B4-BE49-F238E27FC236}">
                <a16:creationId xmlns:a16="http://schemas.microsoft.com/office/drawing/2014/main" id="{4FE81E76-E5D1-10D5-5820-A02D601C30CC}"/>
              </a:ext>
            </a:extLst>
          </p:cNvPr>
          <p:cNvSpPr txBox="1"/>
          <p:nvPr/>
        </p:nvSpPr>
        <p:spPr>
          <a:xfrm>
            <a:off x="407987" y="934071"/>
            <a:ext cx="5616575" cy="369332"/>
          </a:xfrm>
          <a:prstGeom prst="rect">
            <a:avLst/>
          </a:prstGeom>
          <a:noFill/>
        </p:spPr>
        <p:txBody>
          <a:bodyPr wrap="square" lIns="72000" tIns="45720" rIns="36000" bIns="45720" rtlCol="0" anchor="t">
            <a:spAutoFit/>
          </a:bodyPr>
          <a:lstStyle/>
          <a:p>
            <a:pPr defTabSz="609585">
              <a:defRPr/>
            </a:pPr>
            <a:r>
              <a:rPr lang="en-GB">
                <a:solidFill>
                  <a:srgbClr val="3F4444"/>
                </a:solidFill>
                <a:latin typeface="Calibri"/>
                <a:ea typeface="Calibri"/>
                <a:cs typeface="Calibri"/>
              </a:rPr>
              <a:t>Final Deliverables: Additional Information Requested </a:t>
            </a:r>
            <a:endParaRPr lang="en-GB" sz="1800" b="0" i="0" u="none" strike="noStrike" kern="120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01074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3CB2B9A8-549C-1650-8E78-B88B0FBE5564}"/>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3" name="Title 6">
            <a:extLst>
              <a:ext uri="{FF2B5EF4-FFF2-40B4-BE49-F238E27FC236}">
                <a16:creationId xmlns:a16="http://schemas.microsoft.com/office/drawing/2014/main" id="{B03332A7-38D2-5AB7-27F6-6F87B41FDEE7}"/>
              </a:ext>
            </a:extLst>
          </p:cNvPr>
          <p:cNvSpPr txBox="1">
            <a:spLocks/>
          </p:cNvSpPr>
          <p:nvPr/>
        </p:nvSpPr>
        <p:spPr>
          <a:xfrm>
            <a:off x="407987" y="404812"/>
            <a:ext cx="1152048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provide Final Deliverables</a:t>
            </a:r>
          </a:p>
        </p:txBody>
      </p:sp>
      <p:sp>
        <p:nvSpPr>
          <p:cNvPr id="14" name="Rounded Rectangle 4">
            <a:extLst>
              <a:ext uri="{FF2B5EF4-FFF2-40B4-BE49-F238E27FC236}">
                <a16:creationId xmlns:a16="http://schemas.microsoft.com/office/drawing/2014/main" id="{5C7B3BA1-5C52-A0D0-FC39-8A9C0EA9E58B}"/>
              </a:ext>
            </a:extLst>
          </p:cNvPr>
          <p:cNvSpPr/>
          <p:nvPr/>
        </p:nvSpPr>
        <p:spPr>
          <a:xfrm>
            <a:off x="990519" y="2031386"/>
            <a:ext cx="3960000" cy="734930"/>
          </a:xfrm>
          <a:prstGeom prst="roundRect">
            <a:avLst>
              <a:gd name="adj" fmla="val 0"/>
            </a:avLst>
          </a:prstGeom>
          <a:solidFill>
            <a:schemeClr val="tx1"/>
          </a:solidFill>
          <a:ln w="6350" cap="flat" cmpd="sng" algn="ctr">
            <a:noFill/>
            <a:prstDash val="solid"/>
          </a:ln>
          <a:effectLst/>
        </p:spPr>
        <p:txBody>
          <a:bodyPr lIns="180000" tIns="36000" rIns="180000" bIns="45720" rtlCol="0" anchor="ctr">
            <a:normAutofit/>
          </a:bodyPr>
          <a:lstStyle/>
          <a:p>
            <a:pPr algn="ctr" defTabSz="914378">
              <a:lnSpc>
                <a:spcPts val="1400"/>
              </a:lnSpc>
              <a:buSzPts val="2400"/>
              <a:defRPr/>
            </a:pPr>
            <a:r>
              <a:rPr lang="en-GB" sz="1200">
                <a:solidFill>
                  <a:srgbClr val="000000"/>
                </a:solidFill>
                <a:latin typeface="Calibri Light"/>
                <a:cs typeface="Calibri Light"/>
              </a:rPr>
              <a:t> </a:t>
            </a:r>
            <a:r>
              <a:rPr lang="en-GB" sz="1200">
                <a:solidFill>
                  <a:schemeClr val="bg1"/>
                </a:solidFill>
                <a:latin typeface="Calibri Light"/>
                <a:cs typeface="Calibri Light"/>
              </a:rPr>
              <a:t>A pop-up window appears:</a:t>
            </a:r>
            <a:r>
              <a:rPr lang="en-GB" sz="1200">
                <a:solidFill>
                  <a:srgbClr val="000000"/>
                </a:solidFill>
                <a:latin typeface="Calibri Light"/>
                <a:cs typeface="Calibri Light"/>
              </a:rPr>
              <a:t> </a:t>
            </a:r>
          </a:p>
          <a:p>
            <a:pPr algn="ctr" defTabSz="914378">
              <a:lnSpc>
                <a:spcPts val="1400"/>
              </a:lnSpc>
              <a:buSzPts val="2400"/>
              <a:defRPr/>
            </a:pPr>
            <a:r>
              <a:rPr lang="en-GB" sz="1200" b="1">
                <a:solidFill>
                  <a:schemeClr val="bg1"/>
                </a:solidFill>
                <a:cs typeface="Calibri Light"/>
              </a:rPr>
              <a:t>Add Info Requested/Final Deliverables</a:t>
            </a:r>
            <a:r>
              <a:rPr lang="en-GB" sz="1200">
                <a:solidFill>
                  <a:schemeClr val="bg1"/>
                </a:solidFill>
                <a:cs typeface="Calibri Light"/>
              </a:rPr>
              <a:t>.</a:t>
            </a:r>
            <a:endParaRPr lang="en-GB" sz="1200" b="1" i="0" u="none" strike="noStrike" kern="1200" cap="none" spc="0" normalizeH="0" baseline="0" noProof="0">
              <a:ln>
                <a:noFill/>
              </a:ln>
              <a:solidFill>
                <a:schemeClr val="bg1"/>
              </a:solidFill>
              <a:effectLst/>
              <a:uLnTx/>
              <a:uFillTx/>
              <a:ea typeface="Calibri" panose="020F0502020204030204" pitchFamily="34" charset="0"/>
              <a:cs typeface="Calibri Light"/>
            </a:endParaRPr>
          </a:p>
        </p:txBody>
      </p:sp>
      <p:grpSp>
        <p:nvGrpSpPr>
          <p:cNvPr id="8" name="Group 7">
            <a:extLst>
              <a:ext uri="{FF2B5EF4-FFF2-40B4-BE49-F238E27FC236}">
                <a16:creationId xmlns:a16="http://schemas.microsoft.com/office/drawing/2014/main" id="{6357E490-0743-59BA-AB3A-24F1CCDD3FA6}"/>
              </a:ext>
            </a:extLst>
          </p:cNvPr>
          <p:cNvGrpSpPr/>
          <p:nvPr/>
        </p:nvGrpSpPr>
        <p:grpSpPr>
          <a:xfrm>
            <a:off x="407987" y="3300228"/>
            <a:ext cx="4240072" cy="860913"/>
            <a:chOff x="4314305" y="3009825"/>
            <a:chExt cx="2976164" cy="604289"/>
          </a:xfrm>
        </p:grpSpPr>
        <p:sp>
          <p:nvSpPr>
            <p:cNvPr id="6" name="Rounded Rectangle 4">
              <a:extLst>
                <a:ext uri="{FF2B5EF4-FFF2-40B4-BE49-F238E27FC236}">
                  <a16:creationId xmlns:a16="http://schemas.microsoft.com/office/drawing/2014/main" id="{F035BBE1-F609-6EA9-A8B0-AD10C0D27D37}"/>
                </a:ext>
              </a:extLst>
            </p:cNvPr>
            <p:cNvSpPr/>
            <p:nvPr/>
          </p:nvSpPr>
          <p:spPr>
            <a:xfrm>
              <a:off x="4510891" y="3203260"/>
              <a:ext cx="2779578" cy="410854"/>
            </a:xfrm>
            <a:prstGeom prst="roundRect">
              <a:avLst>
                <a:gd name="adj" fmla="val 0"/>
              </a:avLst>
            </a:prstGeom>
            <a:solidFill>
              <a:schemeClr val="accent1"/>
            </a:solidFill>
            <a:ln w="6350" cap="flat" cmpd="sng" algn="ctr">
              <a:noFill/>
              <a:prstDash val="solid"/>
            </a:ln>
            <a:effectLst/>
          </p:spPr>
          <p:txBody>
            <a:bodyPr lIns="180000" tIns="0" rIns="180000" bIns="0" rtlCol="0" anchor="ctr">
              <a:normAutofit/>
            </a:bodyPr>
            <a:lstStyle/>
            <a:p>
              <a:pPr algn="ctr" defTabSz="914378">
                <a:lnSpc>
                  <a:spcPts val="1400"/>
                </a:lnSpc>
                <a:buSzPts val="2400"/>
                <a:defRPr/>
              </a:pPr>
              <a:r>
                <a:rPr kumimoji="0" lang="en-GB" sz="1200" b="0" i="0" u="none" strike="noStrike" kern="0" cap="none" spc="0" normalizeH="0" baseline="0" noProof="0">
                  <a:ln>
                    <a:noFill/>
                  </a:ln>
                  <a:solidFill>
                    <a:srgbClr val="FFFFFF"/>
                  </a:solidFill>
                  <a:effectLst/>
                  <a:uLnTx/>
                  <a:uFillTx/>
                  <a:latin typeface="Calibri"/>
                  <a:ea typeface="Calibri" panose="020F0502020204030204" pitchFamily="34" charset="0"/>
                  <a:cs typeface="Calibri"/>
                </a:rPr>
                <a:t>Click</a:t>
              </a:r>
              <a:r>
                <a:rPr lang="en-GB" sz="1200" kern="0">
                  <a:solidFill>
                    <a:srgbClr val="FFFFFF"/>
                  </a:solidFill>
                  <a:latin typeface="Calibri"/>
                  <a:ea typeface="Calibri" panose="020F0502020204030204" pitchFamily="34" charset="0"/>
                  <a:cs typeface="Calibri"/>
                </a:rPr>
                <a:t> </a:t>
              </a:r>
              <a:r>
                <a:rPr lang="en-GB" sz="1200" b="1" kern="0">
                  <a:solidFill>
                    <a:srgbClr val="FFFFFF"/>
                  </a:solidFill>
                  <a:latin typeface="Calibri"/>
                  <a:ea typeface="Calibri" panose="020F0502020204030204" pitchFamily="34" charset="0"/>
                  <a:cs typeface="Calibri"/>
                </a:rPr>
                <a:t>Complete</a:t>
              </a:r>
              <a:endParaRPr lang="en-GB" sz="1200" b="1" i="0" u="none" strike="noStrike" kern="0" cap="none" spc="0" normalizeH="0" baseline="0" noProof="0">
                <a:ln>
                  <a:noFill/>
                </a:ln>
                <a:solidFill>
                  <a:srgbClr val="FFFFFF"/>
                </a:solidFill>
                <a:effectLst/>
                <a:uLnTx/>
                <a:uFillTx/>
                <a:latin typeface="Calibri"/>
                <a:ea typeface="Calibri" panose="020F0502020204030204" pitchFamily="34" charset="0"/>
                <a:cs typeface="Calibri"/>
              </a:endParaRPr>
            </a:p>
          </p:txBody>
        </p:sp>
        <p:sp>
          <p:nvSpPr>
            <p:cNvPr id="7" name="Oval 6">
              <a:extLst>
                <a:ext uri="{FF2B5EF4-FFF2-40B4-BE49-F238E27FC236}">
                  <a16:creationId xmlns:a16="http://schemas.microsoft.com/office/drawing/2014/main" id="{A772F72D-622D-C85D-BC56-1E96EEF4DEEE}"/>
                </a:ext>
              </a:extLst>
            </p:cNvPr>
            <p:cNvSpPr/>
            <p:nvPr/>
          </p:nvSpPr>
          <p:spPr>
            <a:xfrm>
              <a:off x="4314305" y="3009825"/>
              <a:ext cx="396000" cy="396000"/>
            </a:xfrm>
            <a:prstGeom prst="ellipse">
              <a:avLst/>
            </a:prstGeom>
            <a:solidFill>
              <a:srgbClr val="FFFFFF"/>
            </a:solidFill>
            <a:ln w="12700" cap="flat" cmpd="sng" algn="ctr">
              <a:solidFill>
                <a:schemeClr val="accent1"/>
              </a:solidFill>
              <a:prstDash val="solid"/>
            </a:ln>
            <a:effectLst/>
          </p:spPr>
          <p:txBody>
            <a:bodyPr wrap="none" lIns="72000" tIns="0" rIns="72000" b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800" b="1" kern="0">
                  <a:solidFill>
                    <a:srgbClr val="3F4444"/>
                  </a:solidFill>
                  <a:latin typeface="Calibri"/>
                  <a:ea typeface="Calibri"/>
                  <a:cs typeface="Calibri" panose="020F0502020204030204" pitchFamily="34" charset="0"/>
                </a:rPr>
                <a:t>6</a:t>
              </a:r>
              <a:endParaRPr lang="en-GB" sz="2800" b="1" i="0" u="none" strike="noStrike" kern="0" cap="none" spc="0" normalizeH="0" baseline="0" noProof="0">
                <a:ln>
                  <a:noFill/>
                </a:ln>
                <a:solidFill>
                  <a:srgbClr val="3F4444"/>
                </a:solidFill>
                <a:effectLst/>
                <a:uLnTx/>
                <a:uFillTx/>
                <a:latin typeface="Calibri"/>
                <a:ea typeface="Calibri"/>
                <a:cs typeface="Calibri" panose="020F0502020204030204" pitchFamily="34" charset="0"/>
              </a:endParaRPr>
            </a:p>
          </p:txBody>
        </p:sp>
      </p:grpSp>
      <p:pic>
        <p:nvPicPr>
          <p:cNvPr id="13" name="Picture 12" descr="A screenshot of a computer&#10;&#10;Description automatically generated">
            <a:extLst>
              <a:ext uri="{FF2B5EF4-FFF2-40B4-BE49-F238E27FC236}">
                <a16:creationId xmlns:a16="http://schemas.microsoft.com/office/drawing/2014/main" id="{AAC6803A-E902-D63E-CF39-69F18AEDAEC7}"/>
              </a:ext>
            </a:extLst>
          </p:cNvPr>
          <p:cNvPicPr>
            <a:picLocks noChangeAspect="1"/>
          </p:cNvPicPr>
          <p:nvPr/>
        </p:nvPicPr>
        <p:blipFill>
          <a:blip r:embed="rId3"/>
          <a:stretch>
            <a:fillRect/>
          </a:stretch>
        </p:blipFill>
        <p:spPr>
          <a:xfrm>
            <a:off x="5871444" y="2076208"/>
            <a:ext cx="5845868" cy="3101848"/>
          </a:xfrm>
          <a:prstGeom prst="rect">
            <a:avLst/>
          </a:prstGeom>
          <a:ln w="12700">
            <a:solidFill>
              <a:schemeClr val="accent2"/>
            </a:solidFill>
          </a:ln>
        </p:spPr>
      </p:pic>
      <p:cxnSp>
        <p:nvCxnSpPr>
          <p:cNvPr id="28" name="Connector: Elbow 27">
            <a:extLst>
              <a:ext uri="{FF2B5EF4-FFF2-40B4-BE49-F238E27FC236}">
                <a16:creationId xmlns:a16="http://schemas.microsoft.com/office/drawing/2014/main" id="{F589FECD-C3D7-08FF-AE3B-07CF0D88A776}"/>
              </a:ext>
            </a:extLst>
          </p:cNvPr>
          <p:cNvCxnSpPr>
            <a:cxnSpLocks/>
            <a:stCxn id="6" idx="3"/>
            <a:endCxn id="9" idx="1"/>
          </p:cNvCxnSpPr>
          <p:nvPr/>
        </p:nvCxnSpPr>
        <p:spPr>
          <a:xfrm>
            <a:off x="4648059" y="3868475"/>
            <a:ext cx="4872387" cy="111933"/>
          </a:xfrm>
          <a:prstGeom prst="bentConnector3">
            <a:avLst>
              <a:gd name="adj1" fmla="val 50000"/>
            </a:avLst>
          </a:prstGeom>
          <a:noFill/>
          <a:ln w="19050" cap="flat" cmpd="sng" algn="ctr">
            <a:solidFill>
              <a:schemeClr val="accent2"/>
            </a:solidFill>
            <a:prstDash val="dash"/>
            <a:tailEnd type="triangle"/>
          </a:ln>
          <a:effectLst/>
        </p:spPr>
      </p:cxnSp>
      <p:grpSp>
        <p:nvGrpSpPr>
          <p:cNvPr id="12" name="Group 11">
            <a:extLst>
              <a:ext uri="{FF2B5EF4-FFF2-40B4-BE49-F238E27FC236}">
                <a16:creationId xmlns:a16="http://schemas.microsoft.com/office/drawing/2014/main" id="{D0579780-7822-E948-38DF-92388D0BE63A}"/>
              </a:ext>
            </a:extLst>
          </p:cNvPr>
          <p:cNvGrpSpPr/>
          <p:nvPr/>
        </p:nvGrpSpPr>
        <p:grpSpPr>
          <a:xfrm>
            <a:off x="9520446" y="3809591"/>
            <a:ext cx="846297" cy="345293"/>
            <a:chOff x="10039312" y="2621844"/>
            <a:chExt cx="667434" cy="261358"/>
          </a:xfrm>
        </p:grpSpPr>
        <p:sp>
          <p:nvSpPr>
            <p:cNvPr id="9" name="Rectangle 8">
              <a:extLst>
                <a:ext uri="{FF2B5EF4-FFF2-40B4-BE49-F238E27FC236}">
                  <a16:creationId xmlns:a16="http://schemas.microsoft.com/office/drawing/2014/main" id="{D2322490-CF16-73B0-A79A-4B24F145BA2E}"/>
                </a:ext>
              </a:extLst>
            </p:cNvPr>
            <p:cNvSpPr/>
            <p:nvPr/>
          </p:nvSpPr>
          <p:spPr>
            <a:xfrm>
              <a:off x="10039312" y="2621844"/>
              <a:ext cx="667434" cy="258588"/>
            </a:xfrm>
            <a:prstGeom prst="rect">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10000"/>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Calibri"/>
                <a:ea typeface="+mn-ea"/>
                <a:cs typeface="+mn-cs"/>
              </a:endParaRPr>
            </a:p>
          </p:txBody>
        </p:sp>
        <p:pic>
          <p:nvPicPr>
            <p:cNvPr id="10" name="Picture 9" descr="A blue and black sign with white text&#10;&#10;Description automatically generated">
              <a:extLst>
                <a:ext uri="{FF2B5EF4-FFF2-40B4-BE49-F238E27FC236}">
                  <a16:creationId xmlns:a16="http://schemas.microsoft.com/office/drawing/2014/main" id="{12D7F061-A1AC-8743-DF9B-6C54019C2BE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076676" y="2657244"/>
              <a:ext cx="592705" cy="225958"/>
            </a:xfrm>
            <a:prstGeom prst="rect">
              <a:avLst/>
            </a:prstGeom>
          </p:spPr>
        </p:pic>
      </p:grpSp>
      <p:sp>
        <p:nvSpPr>
          <p:cNvPr id="2" name="TextBox 1">
            <a:extLst>
              <a:ext uri="{FF2B5EF4-FFF2-40B4-BE49-F238E27FC236}">
                <a16:creationId xmlns:a16="http://schemas.microsoft.com/office/drawing/2014/main" id="{4347BA42-23C9-49AC-4532-7F167281ED2B}"/>
              </a:ext>
            </a:extLst>
          </p:cNvPr>
          <p:cNvSpPr txBox="1"/>
          <p:nvPr/>
        </p:nvSpPr>
        <p:spPr>
          <a:xfrm>
            <a:off x="407987" y="934071"/>
            <a:ext cx="5616575" cy="369332"/>
          </a:xfrm>
          <a:prstGeom prst="rect">
            <a:avLst/>
          </a:prstGeom>
          <a:noFill/>
        </p:spPr>
        <p:txBody>
          <a:bodyPr wrap="square" lIns="72000" tIns="45720" rIns="36000" bIns="45720" rtlCol="0" anchor="t">
            <a:spAutoFit/>
          </a:bodyPr>
          <a:lstStyle/>
          <a:p>
            <a:pPr defTabSz="609585">
              <a:defRPr/>
            </a:pPr>
            <a:r>
              <a:rPr lang="en-GB">
                <a:solidFill>
                  <a:srgbClr val="3F4444"/>
                </a:solidFill>
                <a:latin typeface="Calibri"/>
                <a:ea typeface="Calibri"/>
                <a:cs typeface="Calibri"/>
              </a:rPr>
              <a:t>Final Deliverables: Additional Information Requested </a:t>
            </a:r>
            <a:endParaRPr lang="en-GB" sz="1800" b="0" i="0" u="none" strike="noStrike" kern="120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1344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C5BEC-B84C-FC67-1CAC-5B05899769DF}"/>
              </a:ext>
            </a:extLst>
          </p:cNvPr>
          <p:cNvSpPr>
            <a:spLocks noGrp="1"/>
          </p:cNvSpPr>
          <p:nvPr>
            <p:ph type="title"/>
          </p:nvPr>
        </p:nvSpPr>
        <p:spPr/>
        <p:txBody>
          <a:bodyPr/>
          <a:lstStyle/>
          <a:p>
            <a:r>
              <a:rPr lang="en-GB" sz="3000"/>
              <a:t>VCV Walkthrough </a:t>
            </a:r>
            <a:r>
              <a:rPr lang="en-GB" sz="3000">
                <a:solidFill>
                  <a:srgbClr val="3F4444"/>
                </a:solidFill>
              </a:rPr>
              <a:t>- How to provide Final Deliverables</a:t>
            </a:r>
            <a:endParaRPr lang="en-US"/>
          </a:p>
        </p:txBody>
      </p:sp>
      <p:sp>
        <p:nvSpPr>
          <p:cNvPr id="4" name="Slide Number Placeholder 3">
            <a:extLst>
              <a:ext uri="{FF2B5EF4-FFF2-40B4-BE49-F238E27FC236}">
                <a16:creationId xmlns:a16="http://schemas.microsoft.com/office/drawing/2014/main" id="{16154760-5CF1-1551-53CC-7FE380EA37AD}"/>
              </a:ext>
            </a:extLst>
          </p:cNvPr>
          <p:cNvSpPr>
            <a:spLocks noGrp="1"/>
          </p:cNvSpPr>
          <p:nvPr>
            <p:ph type="sldNum" sz="quarter" idx="22"/>
          </p:nvPr>
        </p:nvSpPr>
        <p:spPr/>
        <p:txBody>
          <a:bodyPr/>
          <a:lstStyle/>
          <a:p>
            <a:fld id="{F8E47D07-9D1E-4FE9-B31A-2F5863681021}" type="slidenum">
              <a:rPr lang="en-GB" smtClean="0"/>
              <a:pPr/>
              <a:t>75</a:t>
            </a:fld>
            <a:endParaRPr lang="en-GB"/>
          </a:p>
        </p:txBody>
      </p:sp>
      <p:sp>
        <p:nvSpPr>
          <p:cNvPr id="5" name="Text Placeholder 4">
            <a:extLst>
              <a:ext uri="{FF2B5EF4-FFF2-40B4-BE49-F238E27FC236}">
                <a16:creationId xmlns:a16="http://schemas.microsoft.com/office/drawing/2014/main" id="{4EEE4EB3-95DD-2AF1-FE26-E3423031A085}"/>
              </a:ext>
            </a:extLst>
          </p:cNvPr>
          <p:cNvSpPr>
            <a:spLocks noGrp="1"/>
          </p:cNvSpPr>
          <p:nvPr>
            <p:ph type="body" sz="quarter" idx="111"/>
          </p:nvPr>
        </p:nvSpPr>
        <p:spPr/>
        <p:txBody>
          <a:bodyPr/>
          <a:lstStyle/>
          <a:p>
            <a:endParaRPr lang="en-US"/>
          </a:p>
        </p:txBody>
      </p:sp>
      <p:sp>
        <p:nvSpPr>
          <p:cNvPr id="6" name="Date Placeholder 5">
            <a:extLst>
              <a:ext uri="{FF2B5EF4-FFF2-40B4-BE49-F238E27FC236}">
                <a16:creationId xmlns:a16="http://schemas.microsoft.com/office/drawing/2014/main" id="{C171C137-B606-0136-A77F-BA824DA6E737}"/>
              </a:ext>
            </a:extLst>
          </p:cNvPr>
          <p:cNvSpPr>
            <a:spLocks noGrp="1"/>
          </p:cNvSpPr>
          <p:nvPr>
            <p:ph type="dt" sz="half" idx="20"/>
          </p:nvPr>
        </p:nvSpPr>
        <p:spPr/>
        <p:txBody>
          <a:bodyPr/>
          <a:lstStyle/>
          <a:p>
            <a:endParaRPr lang="en-GB"/>
          </a:p>
        </p:txBody>
      </p:sp>
      <p:pic>
        <p:nvPicPr>
          <p:cNvPr id="10" name="Content Placeholder 9" descr="A screenshot of a web page&#10;&#10;Description automatically generated">
            <a:extLst>
              <a:ext uri="{FF2B5EF4-FFF2-40B4-BE49-F238E27FC236}">
                <a16:creationId xmlns:a16="http://schemas.microsoft.com/office/drawing/2014/main" id="{DD7F78AC-E721-2E2F-B18E-224C696939CE}"/>
              </a:ext>
            </a:extLst>
          </p:cNvPr>
          <p:cNvPicPr>
            <a:picLocks noGrp="1" noChangeAspect="1"/>
          </p:cNvPicPr>
          <p:nvPr>
            <p:ph sz="quarter" idx="19"/>
          </p:nvPr>
        </p:nvPicPr>
        <p:blipFill>
          <a:blip r:embed="rId2" cstate="print">
            <a:extLst>
              <a:ext uri="{28A0092B-C50C-407E-A947-70E740481C1C}">
                <a14:useLocalDpi xmlns:a14="http://schemas.microsoft.com/office/drawing/2010/main"/>
              </a:ext>
            </a:extLst>
          </a:blip>
          <a:stretch>
            <a:fillRect/>
          </a:stretch>
        </p:blipFill>
        <p:spPr>
          <a:xfrm>
            <a:off x="5772012" y="2168525"/>
            <a:ext cx="6012000" cy="2808781"/>
          </a:xfrm>
          <a:solidFill>
            <a:schemeClr val="bg1"/>
          </a:solidFill>
          <a:ln>
            <a:solidFill>
              <a:srgbClr val="FFC000"/>
            </a:solidFill>
          </a:ln>
        </p:spPr>
      </p:pic>
      <p:sp>
        <p:nvSpPr>
          <p:cNvPr id="12" name="Rounded Rectangle 4">
            <a:extLst>
              <a:ext uri="{FF2B5EF4-FFF2-40B4-BE49-F238E27FC236}">
                <a16:creationId xmlns:a16="http://schemas.microsoft.com/office/drawing/2014/main" id="{20A85EA5-FFDB-10C1-3CC6-0C33642B9D47}"/>
              </a:ext>
            </a:extLst>
          </p:cNvPr>
          <p:cNvSpPr/>
          <p:nvPr/>
        </p:nvSpPr>
        <p:spPr>
          <a:xfrm>
            <a:off x="839788" y="3302699"/>
            <a:ext cx="4454992" cy="1056992"/>
          </a:xfrm>
          <a:prstGeom prst="roundRect">
            <a:avLst>
              <a:gd name="adj" fmla="val 0"/>
            </a:avLst>
          </a:prstGeom>
          <a:solidFill>
            <a:schemeClr val="tx1"/>
          </a:solidFill>
          <a:ln w="6350" cap="flat" cmpd="sng" algn="ctr">
            <a:noFill/>
            <a:prstDash val="solid"/>
          </a:ln>
          <a:effectLst/>
        </p:spPr>
        <p:txBody>
          <a:bodyPr lIns="180000" tIns="36000" rIns="180000" bIns="45720" rtlCol="0" anchor="ctr">
            <a:normAutofit/>
          </a:bodyPr>
          <a:lstStyle/>
          <a:p>
            <a:pPr algn="ctr" defTabSz="914378">
              <a:lnSpc>
                <a:spcPts val="1400"/>
              </a:lnSpc>
              <a:spcAft>
                <a:spcPts val="600"/>
              </a:spcAft>
              <a:buSzPts val="2400"/>
              <a:defRPr/>
            </a:pPr>
            <a:r>
              <a:rPr lang="en-GB" sz="1200">
                <a:solidFill>
                  <a:schemeClr val="bg1"/>
                </a:solidFill>
                <a:latin typeface="Calibri"/>
                <a:cs typeface="Segoe UI"/>
              </a:rPr>
              <a:t>Whenever the study is ready to be closed, the Local Coordinator selects </a:t>
            </a:r>
            <a:r>
              <a:rPr lang="en-GB" sz="1200" b="1">
                <a:solidFill>
                  <a:schemeClr val="bg1"/>
                </a:solidFill>
                <a:latin typeface="Calibri"/>
                <a:cs typeface="Segoe UI"/>
              </a:rPr>
              <a:t>Close study</a:t>
            </a:r>
            <a:r>
              <a:rPr lang="en-GB" sz="1200">
                <a:solidFill>
                  <a:schemeClr val="bg1"/>
                </a:solidFill>
                <a:latin typeface="Calibri"/>
                <a:cs typeface="Segoe UI"/>
              </a:rPr>
              <a:t> from the workflow icon dropdown menu and the lifecycle state of the study changes to </a:t>
            </a:r>
            <a:r>
              <a:rPr lang="en-GB" sz="1200" b="1">
                <a:solidFill>
                  <a:schemeClr val="bg1"/>
                </a:solidFill>
                <a:latin typeface="Calibri"/>
                <a:cs typeface="Segoe UI"/>
              </a:rPr>
              <a:t>Closed</a:t>
            </a:r>
            <a:r>
              <a:rPr lang="en-GB" sz="1200">
                <a:solidFill>
                  <a:schemeClr val="bg1"/>
                </a:solidFill>
                <a:latin typeface="Calibri"/>
                <a:cs typeface="Segoe UI"/>
              </a:rPr>
              <a:t>.</a:t>
            </a:r>
            <a:r>
              <a:rPr lang="en-GB" sz="1200" b="1">
                <a:solidFill>
                  <a:schemeClr val="bg1"/>
                </a:solidFill>
                <a:latin typeface="Calibri"/>
                <a:cs typeface="Segoe UI"/>
              </a:rPr>
              <a:t> </a:t>
            </a:r>
          </a:p>
          <a:p>
            <a:pPr algn="ctr" defTabSz="914378">
              <a:lnSpc>
                <a:spcPts val="1400"/>
              </a:lnSpc>
              <a:buSzPts val="2400"/>
              <a:defRPr/>
            </a:pPr>
            <a:r>
              <a:rPr lang="en-GB" sz="1200">
                <a:solidFill>
                  <a:schemeClr val="bg1"/>
                </a:solidFill>
                <a:latin typeface="Calibri"/>
                <a:cs typeface="Segoe UI"/>
              </a:rPr>
              <a:t>Investigators will be notified of the study's closure.</a:t>
            </a:r>
            <a:endParaRPr lang="en-GB" sz="1200" b="1" i="0" u="none" strike="noStrike" kern="1200" cap="none" spc="0" normalizeH="0" baseline="0" noProof="0">
              <a:ln>
                <a:noFill/>
              </a:ln>
              <a:solidFill>
                <a:schemeClr val="bg1"/>
              </a:solidFill>
              <a:effectLst/>
              <a:uLnTx/>
              <a:uFillTx/>
              <a:latin typeface="Calibri"/>
              <a:ea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93B5C2B7-BB6A-EF9A-77F7-6666005D2AB2}"/>
              </a:ext>
            </a:extLst>
          </p:cNvPr>
          <p:cNvGrpSpPr/>
          <p:nvPr/>
        </p:nvGrpSpPr>
        <p:grpSpPr>
          <a:xfrm>
            <a:off x="8046358" y="2685085"/>
            <a:ext cx="842459" cy="494050"/>
            <a:chOff x="8787395" y="1680873"/>
            <a:chExt cx="542586" cy="284829"/>
          </a:xfrm>
        </p:grpSpPr>
        <p:sp>
          <p:nvSpPr>
            <p:cNvPr id="8" name="Rectangle 7">
              <a:extLst>
                <a:ext uri="{FF2B5EF4-FFF2-40B4-BE49-F238E27FC236}">
                  <a16:creationId xmlns:a16="http://schemas.microsoft.com/office/drawing/2014/main" id="{C9D747A8-77AC-F36A-C24E-341783E3D911}"/>
                </a:ext>
              </a:extLst>
            </p:cNvPr>
            <p:cNvSpPr/>
            <p:nvPr/>
          </p:nvSpPr>
          <p:spPr>
            <a:xfrm>
              <a:off x="8787395" y="1680873"/>
              <a:ext cx="542586" cy="284829"/>
            </a:xfrm>
            <a:prstGeom prst="rect">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Calibri"/>
                <a:ea typeface="+mn-ea"/>
                <a:cs typeface="+mn-cs"/>
              </a:endParaRPr>
            </a:p>
          </p:txBody>
        </p:sp>
        <p:pic>
          <p:nvPicPr>
            <p:cNvPr id="14" name="Picture 13" descr="A close-up of a sign&#10;&#10;Description automatically generated">
              <a:extLst>
                <a:ext uri="{FF2B5EF4-FFF2-40B4-BE49-F238E27FC236}">
                  <a16:creationId xmlns:a16="http://schemas.microsoft.com/office/drawing/2014/main" id="{88C2B1EC-7945-A550-3F6D-452E54ED382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18511" y="1725545"/>
              <a:ext cx="477889" cy="222299"/>
            </a:xfrm>
            <a:prstGeom prst="rect">
              <a:avLst/>
            </a:prstGeom>
          </p:spPr>
        </p:pic>
      </p:grpSp>
    </p:spTree>
    <p:extLst>
      <p:ext uri="{BB962C8B-B14F-4D97-AF65-F5344CB8AC3E}">
        <p14:creationId xmlns:p14="http://schemas.microsoft.com/office/powerpoint/2010/main" val="1040328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30E9F-44BD-2287-8AFF-01EBD2C7E08F}"/>
              </a:ext>
            </a:extLst>
          </p:cNvPr>
          <p:cNvSpPr>
            <a:spLocks noGrp="1"/>
          </p:cNvSpPr>
          <p:nvPr>
            <p:ph type="title"/>
          </p:nvPr>
        </p:nvSpPr>
        <p:spPr/>
        <p:txBody>
          <a:bodyPr tIns="0" bIns="2556000">
            <a:normAutofit fontScale="90000"/>
          </a:bodyPr>
          <a:lstStyle/>
          <a:p>
            <a:pPr>
              <a:lnSpc>
                <a:spcPts val="5200"/>
              </a:lnSpc>
            </a:pPr>
            <a:br>
              <a:rPr lang="en-GB"/>
            </a:br>
            <a:br>
              <a:rPr lang="en-GB"/>
            </a:br>
            <a:br>
              <a:rPr lang="en-GB"/>
            </a:br>
            <a:br>
              <a:rPr lang="en-GB"/>
            </a:br>
            <a:br>
              <a:rPr lang="en-GB"/>
            </a:br>
            <a:br>
              <a:rPr lang="en-GB"/>
            </a:br>
            <a:br>
              <a:rPr lang="en-GB"/>
            </a:br>
            <a:br>
              <a:rPr lang="en-GB"/>
            </a:br>
            <a:r>
              <a:rPr lang="en-GB" sz="5300"/>
              <a:t>How to upload </a:t>
            </a:r>
            <a:br>
              <a:rPr lang="en-GB" sz="5300"/>
            </a:br>
            <a:r>
              <a:rPr lang="en-GB" sz="5300"/>
              <a:t>a document</a:t>
            </a:r>
            <a:endParaRPr lang="en-GB"/>
          </a:p>
        </p:txBody>
      </p:sp>
      <p:sp>
        <p:nvSpPr>
          <p:cNvPr id="3" name="Text Placeholder 2">
            <a:extLst>
              <a:ext uri="{FF2B5EF4-FFF2-40B4-BE49-F238E27FC236}">
                <a16:creationId xmlns:a16="http://schemas.microsoft.com/office/drawing/2014/main" id="{750B725B-B048-7D7B-5BE5-6765542C7844}"/>
              </a:ext>
            </a:extLst>
          </p:cNvPr>
          <p:cNvSpPr>
            <a:spLocks noGrp="1"/>
          </p:cNvSpPr>
          <p:nvPr>
            <p:ph type="body" sz="quarter" idx="33"/>
          </p:nvPr>
        </p:nvSpPr>
        <p:spPr/>
        <p:txBody>
          <a:bodyPr>
            <a:normAutofit fontScale="92500" lnSpcReduction="10000"/>
          </a:bodyPr>
          <a:lstStyle/>
          <a:p>
            <a:r>
              <a:rPr lang="en-GB"/>
              <a:t>7</a:t>
            </a:r>
          </a:p>
        </p:txBody>
      </p:sp>
      <p:sp>
        <p:nvSpPr>
          <p:cNvPr id="9" name="Text Placeholder 14">
            <a:extLst>
              <a:ext uri="{FF2B5EF4-FFF2-40B4-BE49-F238E27FC236}">
                <a16:creationId xmlns:a16="http://schemas.microsoft.com/office/drawing/2014/main" id="{1635268B-F6F1-0BDF-8D65-39537A8C2E58}"/>
              </a:ext>
            </a:extLst>
          </p:cNvPr>
          <p:cNvSpPr txBox="1">
            <a:spLocks/>
          </p:cNvSpPr>
          <p:nvPr/>
        </p:nvSpPr>
        <p:spPr>
          <a:xfrm>
            <a:off x="428626" y="5551293"/>
            <a:ext cx="1931116" cy="612552"/>
          </a:xfrm>
          <a:prstGeom prst="rect">
            <a:avLst/>
          </a:prstGeom>
        </p:spPr>
        <p:txBody>
          <a:bodyPr vert="horz" lIns="0" tIns="45720" rIns="91440" bIns="45720" rtlCol="0" anchor="b">
            <a:no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400" kern="1200">
                <a:solidFill>
                  <a:schemeClr val="bg1"/>
                </a:solidFill>
                <a:latin typeface="+mn-lt"/>
                <a:ea typeface="+mn-ea"/>
                <a:cs typeface="+mn-cs"/>
              </a:defRPr>
            </a:lvl1pPr>
            <a:lvl2pPr marL="460800" marR="0" indent="-2304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691200" indent="-2304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3pPr>
            <a:lvl4pPr marL="921600" indent="-2304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4pPr>
            <a:lvl5pPr marL="1152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FFFFFF"/>
                </a:solidFill>
                <a:effectLst/>
                <a:uLnTx/>
                <a:uFillTx/>
                <a:latin typeface="Calibri"/>
                <a:ea typeface="+mn-ea"/>
                <a:cs typeface="Calibri Light" panose="020F0302020204030204" pitchFamily="34" charset="0"/>
                <a:hlinkClick r:id="rId3" action="ppaction://hlinksldjump">
                  <a:extLst>
                    <a:ext uri="{A12FA001-AC4F-418D-AE19-62706E023703}">
                      <ahyp:hlinkClr xmlns:ahyp="http://schemas.microsoft.com/office/drawing/2018/hyperlinkcolor" val="tx"/>
                    </a:ext>
                  </a:extLst>
                </a:hlinkClick>
              </a:rPr>
              <a:t>Return to Contents</a:t>
            </a:r>
            <a:endParaRPr kumimoji="0" lang="en-GB" sz="1600" b="0" i="0" u="none" strike="noStrike" kern="1200" cap="none" spc="0" normalizeH="0" baseline="0" noProof="0">
              <a:ln>
                <a:noFill/>
              </a:ln>
              <a:solidFill>
                <a:srgbClr val="FFFFFF"/>
              </a:solidFill>
              <a:effectLst/>
              <a:uLnTx/>
              <a:uFillTx/>
              <a:latin typeface="Calibri"/>
              <a:ea typeface="+mn-ea"/>
              <a:cs typeface="Calibri Light" panose="020F0302020204030204" pitchFamily="34" charset="0"/>
            </a:endParaRPr>
          </a:p>
        </p:txBody>
      </p:sp>
      <p:pic>
        <p:nvPicPr>
          <p:cNvPr id="4" name="Picture 3" descr="A white circle with yellow and purple letters and a v&#10;&#10;Description automatically generated with low confidence">
            <a:extLst>
              <a:ext uri="{FF2B5EF4-FFF2-40B4-BE49-F238E27FC236}">
                <a16:creationId xmlns:a16="http://schemas.microsoft.com/office/drawing/2014/main" id="{57462646-21B0-0EDF-BF06-9113FA8712E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29460" y="665090"/>
            <a:ext cx="5766379" cy="5760688"/>
          </a:xfrm>
          <a:prstGeom prst="rect">
            <a:avLst/>
          </a:prstGeom>
        </p:spPr>
      </p:pic>
    </p:spTree>
    <p:extLst>
      <p:ext uri="{BB962C8B-B14F-4D97-AF65-F5344CB8AC3E}">
        <p14:creationId xmlns:p14="http://schemas.microsoft.com/office/powerpoint/2010/main" val="4074010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F0B9D8-9032-D53D-7CE8-B1B0F7EFB70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77</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4" name="Title 6">
            <a:extLst>
              <a:ext uri="{FF2B5EF4-FFF2-40B4-BE49-F238E27FC236}">
                <a16:creationId xmlns:a16="http://schemas.microsoft.com/office/drawing/2014/main" id="{8423650C-2AAA-25E7-7929-79C5E4F810DC}"/>
              </a:ext>
            </a:extLst>
          </p:cNvPr>
          <p:cNvSpPr txBox="1">
            <a:spLocks/>
          </p:cNvSpPr>
          <p:nvPr/>
        </p:nvSpPr>
        <p:spPr>
          <a:xfrm>
            <a:off x="407987" y="404812"/>
            <a:ext cx="1152048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upload a document</a:t>
            </a:r>
          </a:p>
        </p:txBody>
      </p:sp>
      <p:sp>
        <p:nvSpPr>
          <p:cNvPr id="14" name="TextBox 13">
            <a:extLst>
              <a:ext uri="{FF2B5EF4-FFF2-40B4-BE49-F238E27FC236}">
                <a16:creationId xmlns:a16="http://schemas.microsoft.com/office/drawing/2014/main" id="{E3C45178-7460-9A11-4CF5-B9988BFDB86F}"/>
              </a:ext>
            </a:extLst>
          </p:cNvPr>
          <p:cNvSpPr txBox="1"/>
          <p:nvPr/>
        </p:nvSpPr>
        <p:spPr>
          <a:xfrm>
            <a:off x="407988" y="934071"/>
            <a:ext cx="6586525" cy="369332"/>
          </a:xfrm>
          <a:prstGeom prst="rect">
            <a:avLst/>
          </a:prstGeom>
          <a:noFill/>
        </p:spPr>
        <p:txBody>
          <a:bodyPr wrap="square" lIns="72000" tIns="45720" rIns="3600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rPr>
              <a:t>Related Documents </a:t>
            </a:r>
          </a:p>
        </p:txBody>
      </p:sp>
      <p:sp>
        <p:nvSpPr>
          <p:cNvPr id="18" name="Text Placeholder 30">
            <a:extLst>
              <a:ext uri="{FF2B5EF4-FFF2-40B4-BE49-F238E27FC236}">
                <a16:creationId xmlns:a16="http://schemas.microsoft.com/office/drawing/2014/main" id="{8F692697-019B-E7B1-B89C-207F47AD2974}"/>
              </a:ext>
              <a:ext uri="{C183D7F6-B498-43B3-948B-1728B52AA6E4}">
                <adec:decorative xmlns:adec="http://schemas.microsoft.com/office/drawing/2017/decorative" val="1"/>
              </a:ext>
            </a:extLst>
          </p:cNvPr>
          <p:cNvSpPr txBox="1">
            <a:spLocks/>
          </p:cNvSpPr>
          <p:nvPr/>
        </p:nvSpPr>
        <p:spPr>
          <a:xfrm>
            <a:off x="11597151" y="6303999"/>
            <a:ext cx="294812" cy="355098"/>
          </a:xfrm>
          <a:prstGeom prst="rect">
            <a:avLst/>
          </a:prstGeo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003865"/>
                </a:solidFill>
                <a:effectLst/>
                <a:uLnTx/>
                <a:uFillTx/>
                <a:latin typeface="Calibri"/>
                <a:ea typeface="+mn-ea"/>
                <a:cs typeface="+mn-cs"/>
              </a:rPr>
              <a:t> </a:t>
            </a:r>
          </a:p>
        </p:txBody>
      </p:sp>
      <p:sp>
        <p:nvSpPr>
          <p:cNvPr id="6" name="Rounded Rectangle 4">
            <a:extLst>
              <a:ext uri="{FF2B5EF4-FFF2-40B4-BE49-F238E27FC236}">
                <a16:creationId xmlns:a16="http://schemas.microsoft.com/office/drawing/2014/main" id="{9DAE856E-6AEC-357A-C8AE-7C4DDC16EFCC}"/>
              </a:ext>
            </a:extLst>
          </p:cNvPr>
          <p:cNvSpPr/>
          <p:nvPr/>
        </p:nvSpPr>
        <p:spPr>
          <a:xfrm>
            <a:off x="2960081" y="2924145"/>
            <a:ext cx="2880000" cy="557573"/>
          </a:xfrm>
          <a:prstGeom prst="roundRect">
            <a:avLst>
              <a:gd name="adj" fmla="val 0"/>
            </a:avLst>
          </a:prstGeom>
          <a:solidFill>
            <a:schemeClr val="tx1"/>
          </a:solidFill>
          <a:ln w="6350" cap="flat" cmpd="sng" algn="ctr">
            <a:noFill/>
            <a:prstDash val="solid"/>
          </a:ln>
          <a:effectLst/>
        </p:spPr>
        <p:txBody>
          <a:bodyPr lIns="288000" tIns="45720" rIns="288000" bIns="45720" rtlCol="0" anchor="ctr">
            <a:normAutofit/>
          </a:bodyPr>
          <a:lstStyle/>
          <a:p>
            <a:pPr algn="ctr" defTabSz="914378">
              <a:lnSpc>
                <a:spcPts val="1400"/>
              </a:lnSpc>
              <a:buSzPts val="2400"/>
              <a:defRPr/>
            </a:pPr>
            <a:r>
              <a:rPr kumimoji="0" lang="en-GB" sz="1200" b="0" i="0" u="none" strike="noStrike" kern="0" cap="none" spc="0" normalizeH="0" baseline="0" noProof="0">
                <a:ln>
                  <a:noFill/>
                </a:ln>
                <a:solidFill>
                  <a:srgbClr val="FFFFFF"/>
                </a:solidFill>
                <a:effectLst/>
                <a:uLnTx/>
                <a:uFillTx/>
                <a:latin typeface="Calibri"/>
                <a:ea typeface="+mn-ea"/>
                <a:cs typeface="Calibri Light"/>
              </a:rPr>
              <a:t>A pop-up box appears: </a:t>
            </a:r>
            <a:br>
              <a:rPr lang="en-GB" sz="1200" b="0" i="0" u="none" strike="noStrike" kern="0" cap="none" spc="0" normalizeH="0" baseline="0" noProof="0">
                <a:ln>
                  <a:noFill/>
                </a:ln>
                <a:effectLst/>
                <a:uLnTx/>
                <a:uFillTx/>
                <a:latin typeface="Calibri"/>
                <a:cs typeface="Calibri Light" panose="020F0302020204030204" pitchFamily="34" charset="0"/>
              </a:rPr>
            </a:br>
            <a:r>
              <a:rPr kumimoji="0" lang="en-GB" sz="1200" b="1" i="0" u="none" strike="noStrike" kern="0" cap="none" spc="0" normalizeH="0" baseline="0" noProof="0">
                <a:ln>
                  <a:noFill/>
                </a:ln>
                <a:solidFill>
                  <a:srgbClr val="FFFFFF"/>
                </a:solidFill>
                <a:effectLst/>
                <a:uLnTx/>
                <a:uFillTx/>
                <a:latin typeface="Calibri"/>
                <a:ea typeface="+mn-ea"/>
                <a:cs typeface="Calibri Light"/>
              </a:rPr>
              <a:t>Search: Documents</a:t>
            </a:r>
            <a:r>
              <a:rPr lang="en-GB" sz="1200" b="1" kern="0">
                <a:solidFill>
                  <a:srgbClr val="FFFFFF"/>
                </a:solidFill>
                <a:latin typeface="Calibri"/>
                <a:cs typeface="Calibri Light"/>
              </a:rPr>
              <a:t>.</a:t>
            </a:r>
            <a:endParaRPr lang="en-US" sz="1200" b="0" i="0" u="none" strike="noStrike" kern="0" cap="none" spc="0" normalizeH="0" baseline="0" noProof="0">
              <a:ln>
                <a:noFill/>
              </a:ln>
              <a:solidFill>
                <a:schemeClr val="bg1"/>
              </a:solidFill>
              <a:effectLst/>
              <a:uLnTx/>
              <a:uFillTx/>
              <a:latin typeface="Calibri"/>
              <a:cs typeface="Calibri Light" panose="020F0302020204030204" pitchFamily="34" charset="0"/>
            </a:endParaRPr>
          </a:p>
        </p:txBody>
      </p:sp>
      <p:pic>
        <p:nvPicPr>
          <p:cNvPr id="11" name="Picture 10">
            <a:extLst>
              <a:ext uri="{FF2B5EF4-FFF2-40B4-BE49-F238E27FC236}">
                <a16:creationId xmlns:a16="http://schemas.microsoft.com/office/drawing/2014/main" id="{FCA631AB-EF5A-ED14-70ED-78D6EF364CCC}"/>
              </a:ext>
            </a:extLst>
          </p:cNvPr>
          <p:cNvPicPr>
            <a:picLocks noChangeAspect="1"/>
          </p:cNvPicPr>
          <p:nvPr/>
        </p:nvPicPr>
        <p:blipFill rotWithShape="1">
          <a:blip r:embed="rId4"/>
          <a:srcRect l="317" r="152"/>
          <a:stretch/>
        </p:blipFill>
        <p:spPr>
          <a:xfrm>
            <a:off x="6942012" y="3754494"/>
            <a:ext cx="4842000" cy="2416256"/>
          </a:xfrm>
          <a:prstGeom prst="rect">
            <a:avLst/>
          </a:prstGeom>
          <a:ln w="12700">
            <a:solidFill>
              <a:srgbClr val="F0AB00"/>
            </a:solidFill>
          </a:ln>
        </p:spPr>
      </p:pic>
      <p:cxnSp>
        <p:nvCxnSpPr>
          <p:cNvPr id="45" name="Connector: Elbow 44">
            <a:extLst>
              <a:ext uri="{FF2B5EF4-FFF2-40B4-BE49-F238E27FC236}">
                <a16:creationId xmlns:a16="http://schemas.microsoft.com/office/drawing/2014/main" id="{47D12BD4-49EE-E690-3F00-CD8A13D057B0}"/>
              </a:ext>
            </a:extLst>
          </p:cNvPr>
          <p:cNvCxnSpPr>
            <a:cxnSpLocks/>
            <a:stCxn id="19" idx="3"/>
            <a:endCxn id="21" idx="1"/>
          </p:cNvCxnSpPr>
          <p:nvPr/>
        </p:nvCxnSpPr>
        <p:spPr>
          <a:xfrm flipV="1">
            <a:off x="4648059" y="4481777"/>
            <a:ext cx="3509772" cy="860532"/>
          </a:xfrm>
          <a:prstGeom prst="bentConnector3">
            <a:avLst>
              <a:gd name="adj1" fmla="val 50000"/>
            </a:avLst>
          </a:prstGeom>
          <a:noFill/>
          <a:ln w="19050" cap="flat" cmpd="sng" algn="ctr">
            <a:solidFill>
              <a:schemeClr val="accent2"/>
            </a:solidFill>
            <a:prstDash val="dash"/>
            <a:tailEnd type="triangle"/>
          </a:ln>
          <a:effectLst/>
        </p:spPr>
      </p:cxnSp>
      <p:sp>
        <p:nvSpPr>
          <p:cNvPr id="27" name="Rounded Rectangle 4">
            <a:extLst>
              <a:ext uri="{FF2B5EF4-FFF2-40B4-BE49-F238E27FC236}">
                <a16:creationId xmlns:a16="http://schemas.microsoft.com/office/drawing/2014/main" id="{79D7DF07-6156-A416-56AD-2C75EE669FBD}"/>
              </a:ext>
            </a:extLst>
          </p:cNvPr>
          <p:cNvSpPr/>
          <p:nvPr/>
        </p:nvSpPr>
        <p:spPr>
          <a:xfrm>
            <a:off x="1285133" y="3715918"/>
            <a:ext cx="4554948" cy="816903"/>
          </a:xfrm>
          <a:prstGeom prst="roundRect">
            <a:avLst>
              <a:gd name="adj" fmla="val 0"/>
            </a:avLst>
          </a:prstGeom>
          <a:solidFill>
            <a:schemeClr val="tx1"/>
          </a:solidFill>
          <a:ln w="6350" cap="flat" cmpd="sng" algn="ctr">
            <a:noFill/>
            <a:prstDash val="solid"/>
          </a:ln>
          <a:effectLst/>
        </p:spPr>
        <p:txBody>
          <a:bodyPr lIns="288000" tIns="45720" rIns="288000" bIns="45720" rtlCol="0" anchor="ctr">
            <a:normAutofit/>
          </a:bodyPr>
          <a:lstStyle/>
          <a:p>
            <a:pPr algn="ctr" defTabSz="914378">
              <a:lnSpc>
                <a:spcPts val="1400"/>
              </a:lnSpc>
              <a:defRPr/>
            </a:pPr>
            <a:r>
              <a:rPr lang="en-GB" sz="1200" kern="0">
                <a:solidFill>
                  <a:schemeClr val="bg1"/>
                </a:solidFill>
                <a:latin typeface="Calibri"/>
                <a:cs typeface="Calibri"/>
              </a:rPr>
              <a:t>The box shows a</a:t>
            </a:r>
            <a:r>
              <a:rPr lang="en-US" sz="1200" kern="0">
                <a:solidFill>
                  <a:schemeClr val="bg1"/>
                </a:solidFill>
                <a:latin typeface="Calibri"/>
                <a:cs typeface="Calibri"/>
              </a:rPr>
              <a:t> </a:t>
            </a:r>
            <a:r>
              <a:rPr lang="en-US" sz="1200" b="1" kern="0">
                <a:solidFill>
                  <a:schemeClr val="bg1"/>
                </a:solidFill>
                <a:latin typeface="Calibri"/>
                <a:cs typeface="Calibri"/>
              </a:rPr>
              <a:t>list of documents</a:t>
            </a:r>
            <a:r>
              <a:rPr lang="en-US" sz="1200" kern="0">
                <a:solidFill>
                  <a:schemeClr val="bg1"/>
                </a:solidFill>
                <a:latin typeface="Calibri"/>
                <a:cs typeface="Calibri"/>
              </a:rPr>
              <a:t> the user previously uploaded to VCV, </a:t>
            </a:r>
            <a:r>
              <a:rPr lang="en-GB" sz="1200">
                <a:solidFill>
                  <a:schemeClr val="bg1"/>
                </a:solidFill>
                <a:latin typeface="Calibri" panose="020F0502020204030204" pitchFamily="34" charset="0"/>
                <a:cs typeface="Calibri" panose="020F0502020204030204" pitchFamily="34" charset="0"/>
              </a:rPr>
              <a:t>along with those from studies the user is assigned to</a:t>
            </a:r>
            <a:r>
              <a:rPr lang="en-US" sz="1200" kern="0">
                <a:solidFill>
                  <a:schemeClr val="bg1"/>
                </a:solidFill>
                <a:latin typeface="Calibri"/>
                <a:cs typeface="Calibri"/>
              </a:rPr>
              <a:t>. From this view, </a:t>
            </a:r>
            <a:r>
              <a:rPr lang="en-GB" sz="1200" b="1" kern="0">
                <a:solidFill>
                  <a:schemeClr val="bg1"/>
                </a:solidFill>
                <a:latin typeface="Calibri"/>
                <a:cs typeface="Calibri Light"/>
              </a:rPr>
              <a:t>m</a:t>
            </a:r>
            <a:r>
              <a:rPr lang="en-GB" sz="1200" b="1" kern="0">
                <a:solidFill>
                  <a:schemeClr val="bg1"/>
                </a:solidFill>
                <a:latin typeface="Calibri"/>
                <a:ea typeface="Calibri" panose="020F0502020204030204" pitchFamily="34" charset="0"/>
                <a:cs typeface="Calibri Light"/>
              </a:rPr>
              <a:t>ultiple documents </a:t>
            </a:r>
            <a:r>
              <a:rPr lang="en-GB" sz="1200" kern="0">
                <a:solidFill>
                  <a:schemeClr val="bg1"/>
                </a:solidFill>
                <a:latin typeface="Calibri"/>
                <a:ea typeface="Calibri" panose="020F0502020204030204" pitchFamily="34" charset="0"/>
                <a:cs typeface="Calibri Light"/>
              </a:rPr>
              <a:t>can be attached to </a:t>
            </a:r>
            <a:r>
              <a:rPr lang="en-GB" sz="1200" b="1" kern="0">
                <a:solidFill>
                  <a:schemeClr val="bg1"/>
                </a:solidFill>
                <a:latin typeface="Calibri"/>
                <a:ea typeface="Calibri" panose="020F0502020204030204" pitchFamily="34" charset="0"/>
                <a:cs typeface="Calibri Light"/>
              </a:rPr>
              <a:t>one study. </a:t>
            </a:r>
            <a:endParaRPr lang="en-US" sz="1200" b="1"/>
          </a:p>
        </p:txBody>
      </p:sp>
      <p:grpSp>
        <p:nvGrpSpPr>
          <p:cNvPr id="25" name="Group 24">
            <a:extLst>
              <a:ext uri="{FF2B5EF4-FFF2-40B4-BE49-F238E27FC236}">
                <a16:creationId xmlns:a16="http://schemas.microsoft.com/office/drawing/2014/main" id="{2FF401B4-6FD1-6DFE-70F2-BC155F675A80}"/>
              </a:ext>
            </a:extLst>
          </p:cNvPr>
          <p:cNvGrpSpPr/>
          <p:nvPr/>
        </p:nvGrpSpPr>
        <p:grpSpPr>
          <a:xfrm>
            <a:off x="6942423" y="1237114"/>
            <a:ext cx="4841589" cy="2384131"/>
            <a:chOff x="6902968" y="1344292"/>
            <a:chExt cx="4841589" cy="2384131"/>
          </a:xfrm>
        </p:grpSpPr>
        <p:pic>
          <p:nvPicPr>
            <p:cNvPr id="8" name="Picture 7">
              <a:extLst>
                <a:ext uri="{FF2B5EF4-FFF2-40B4-BE49-F238E27FC236}">
                  <a16:creationId xmlns:a16="http://schemas.microsoft.com/office/drawing/2014/main" id="{8766BCF8-0CFA-E270-BB73-4E16304FA35D}"/>
                </a:ext>
              </a:extLst>
            </p:cNvPr>
            <p:cNvPicPr>
              <a:picLocks noChangeAspect="1"/>
            </p:cNvPicPr>
            <p:nvPr/>
          </p:nvPicPr>
          <p:blipFill rotWithShape="1">
            <a:blip r:embed="rId5"/>
            <a:srcRect l="136" r="2"/>
            <a:stretch/>
          </p:blipFill>
          <p:spPr>
            <a:xfrm>
              <a:off x="6902968" y="1344292"/>
              <a:ext cx="4841589" cy="2384131"/>
            </a:xfrm>
            <a:prstGeom prst="rect">
              <a:avLst/>
            </a:prstGeom>
            <a:ln w="12700">
              <a:solidFill>
                <a:srgbClr val="F0AB00"/>
              </a:solidFill>
            </a:ln>
          </p:spPr>
        </p:pic>
        <p:pic>
          <p:nvPicPr>
            <p:cNvPr id="5" name="Picture 4" descr="A white sign with black text&#10;&#10;Description automatically generated">
              <a:extLst>
                <a:ext uri="{FF2B5EF4-FFF2-40B4-BE49-F238E27FC236}">
                  <a16:creationId xmlns:a16="http://schemas.microsoft.com/office/drawing/2014/main" id="{980403D7-F6A3-E2E7-B540-4789E0155E4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34280" y="2043967"/>
              <a:ext cx="653708" cy="313000"/>
            </a:xfrm>
            <a:prstGeom prst="rect">
              <a:avLst/>
            </a:prstGeom>
            <a:ln w="19050">
              <a:solidFill>
                <a:schemeClr val="accent2"/>
              </a:solidFill>
            </a:ln>
          </p:spPr>
        </p:pic>
      </p:grpSp>
      <p:grpSp>
        <p:nvGrpSpPr>
          <p:cNvPr id="2" name="Group 1">
            <a:extLst>
              <a:ext uri="{FF2B5EF4-FFF2-40B4-BE49-F238E27FC236}">
                <a16:creationId xmlns:a16="http://schemas.microsoft.com/office/drawing/2014/main" id="{64C93C7F-E0AA-A24F-69A2-E20D06C00830}"/>
              </a:ext>
            </a:extLst>
          </p:cNvPr>
          <p:cNvGrpSpPr/>
          <p:nvPr/>
        </p:nvGrpSpPr>
        <p:grpSpPr>
          <a:xfrm>
            <a:off x="407987" y="1528237"/>
            <a:ext cx="4240072" cy="956464"/>
            <a:chOff x="4314305" y="3009825"/>
            <a:chExt cx="2976164" cy="671357"/>
          </a:xfrm>
        </p:grpSpPr>
        <p:sp>
          <p:nvSpPr>
            <p:cNvPr id="10" name="Rounded Rectangle 4">
              <a:extLst>
                <a:ext uri="{FF2B5EF4-FFF2-40B4-BE49-F238E27FC236}">
                  <a16:creationId xmlns:a16="http://schemas.microsoft.com/office/drawing/2014/main" id="{B34520F6-495F-13C5-6ADC-0A9B9E0A724E}"/>
                </a:ext>
              </a:extLst>
            </p:cNvPr>
            <p:cNvSpPr/>
            <p:nvPr/>
          </p:nvSpPr>
          <p:spPr>
            <a:xfrm>
              <a:off x="4510891" y="3203260"/>
              <a:ext cx="2779578" cy="477922"/>
            </a:xfrm>
            <a:prstGeom prst="roundRect">
              <a:avLst>
                <a:gd name="adj" fmla="val 0"/>
              </a:avLst>
            </a:prstGeom>
            <a:solidFill>
              <a:schemeClr val="accent1"/>
            </a:solidFill>
            <a:ln w="6350" cap="flat" cmpd="sng" algn="ctr">
              <a:noFill/>
              <a:prstDash val="solid"/>
            </a:ln>
            <a:effectLst/>
          </p:spPr>
          <p:txBody>
            <a:bodyPr lIns="180000" tIns="0" rIns="180000" bIns="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To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upload a document </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for an ESR study, go to </a:t>
              </a:r>
              <a:b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the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Related Documents </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section and click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+Add</a:t>
              </a:r>
              <a:endParaRPr kumimoji="0" lang="en-US"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Oval 11">
              <a:extLst>
                <a:ext uri="{FF2B5EF4-FFF2-40B4-BE49-F238E27FC236}">
                  <a16:creationId xmlns:a16="http://schemas.microsoft.com/office/drawing/2014/main" id="{0175ED90-CEB7-374C-1E98-3C2A7A2D846C}"/>
                </a:ext>
              </a:extLst>
            </p:cNvPr>
            <p:cNvSpPr/>
            <p:nvPr/>
          </p:nvSpPr>
          <p:spPr>
            <a:xfrm>
              <a:off x="4314305" y="3009825"/>
              <a:ext cx="396000" cy="396000"/>
            </a:xfrm>
            <a:prstGeom prst="ellipse">
              <a:avLst/>
            </a:prstGeom>
            <a:solidFill>
              <a:srgbClr val="FFFFFF"/>
            </a:solidFill>
            <a:ln w="12700" cap="flat" cmpd="sng" algn="ctr">
              <a:solidFill>
                <a:schemeClr val="accent1"/>
              </a:solidFill>
              <a:prstDash val="solid"/>
            </a:ln>
            <a:effectLst/>
          </p:spPr>
          <p:txBody>
            <a:bodyPr wrap="none" lIns="72000" tIns="0" rIns="72000" b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1</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grpSp>
        <p:nvGrpSpPr>
          <p:cNvPr id="13" name="Group 12">
            <a:extLst>
              <a:ext uri="{FF2B5EF4-FFF2-40B4-BE49-F238E27FC236}">
                <a16:creationId xmlns:a16="http://schemas.microsoft.com/office/drawing/2014/main" id="{D58D8594-2725-1E52-B67C-F5DDA85EAE6A}"/>
              </a:ext>
            </a:extLst>
          </p:cNvPr>
          <p:cNvGrpSpPr/>
          <p:nvPr/>
        </p:nvGrpSpPr>
        <p:grpSpPr>
          <a:xfrm>
            <a:off x="407987" y="4765593"/>
            <a:ext cx="4240072" cy="882716"/>
            <a:chOff x="4314305" y="3013239"/>
            <a:chExt cx="2976164" cy="619592"/>
          </a:xfrm>
        </p:grpSpPr>
        <p:sp>
          <p:nvSpPr>
            <p:cNvPr id="19" name="Rounded Rectangle 4">
              <a:extLst>
                <a:ext uri="{FF2B5EF4-FFF2-40B4-BE49-F238E27FC236}">
                  <a16:creationId xmlns:a16="http://schemas.microsoft.com/office/drawing/2014/main" id="{062136DB-F7D9-C788-2704-96DFAE5B2672}"/>
                </a:ext>
              </a:extLst>
            </p:cNvPr>
            <p:cNvSpPr/>
            <p:nvPr/>
          </p:nvSpPr>
          <p:spPr>
            <a:xfrm>
              <a:off x="4510891" y="3203258"/>
              <a:ext cx="2779578" cy="429573"/>
            </a:xfrm>
            <a:prstGeom prst="roundRect">
              <a:avLst>
                <a:gd name="adj" fmla="val 0"/>
              </a:avLst>
            </a:prstGeom>
            <a:solidFill>
              <a:schemeClr val="accent1"/>
            </a:solidFill>
            <a:ln w="6350" cap="flat" cmpd="sng" algn="ctr">
              <a:noFill/>
              <a:prstDash val="solid"/>
            </a:ln>
            <a:effectLst/>
          </p:spPr>
          <p:txBody>
            <a:bodyPr lIns="91440" tIns="45720" rIns="91440" bIns="4572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lang="en-GB" sz="1200" kern="0">
                  <a:solidFill>
                    <a:srgbClr val="FFFFFF"/>
                  </a:solidFill>
                  <a:latin typeface="Calibri"/>
                  <a:ea typeface="Calibri" panose="020F0502020204030204" pitchFamily="34" charset="0"/>
                  <a:cs typeface="Calibri"/>
                </a:rPr>
                <a:t>Click</a:t>
              </a:r>
              <a:r>
                <a:rPr kumimoji="0" lang="en-GB" sz="1200" b="0" i="0" u="none" strike="noStrike" kern="0" cap="none" spc="0" normalizeH="0" baseline="0" noProof="0">
                  <a:ln>
                    <a:noFill/>
                  </a:ln>
                  <a:solidFill>
                    <a:srgbClr val="FFFFFF"/>
                  </a:solidFill>
                  <a:effectLst/>
                  <a:uLnTx/>
                  <a:uFillTx/>
                  <a:latin typeface="Calibri"/>
                  <a:ea typeface="Calibri" panose="020F0502020204030204" pitchFamily="34" charset="0"/>
                  <a:cs typeface="Calibri"/>
                </a:rPr>
                <a:t> </a:t>
              </a:r>
              <a:r>
                <a:rPr kumimoji="0" lang="en-GB" sz="1200" b="1" i="0" u="none" strike="noStrike" kern="0" cap="none" spc="0" normalizeH="0" baseline="0" noProof="0">
                  <a:ln>
                    <a:noFill/>
                  </a:ln>
                  <a:solidFill>
                    <a:srgbClr val="FFFFFF"/>
                  </a:solidFill>
                  <a:effectLst/>
                  <a:uLnTx/>
                  <a:uFillTx/>
                  <a:latin typeface="Calibri"/>
                  <a:ea typeface="Calibri" panose="020F0502020204030204" pitchFamily="34" charset="0"/>
                  <a:cs typeface="Calibri"/>
                </a:rPr>
                <a:t>Create</a:t>
              </a:r>
              <a:r>
                <a:rPr kumimoji="0" lang="en-GB" sz="1200" b="0" i="0" u="none" strike="noStrike" kern="0" cap="none" spc="0" normalizeH="0" baseline="0" noProof="0">
                  <a:ln>
                    <a:noFill/>
                  </a:ln>
                  <a:solidFill>
                    <a:srgbClr val="FFFFFF"/>
                  </a:solidFill>
                  <a:effectLst/>
                  <a:uLnTx/>
                  <a:uFillTx/>
                  <a:latin typeface="Calibri"/>
                  <a:ea typeface="Calibri" panose="020F0502020204030204" pitchFamily="34" charset="0"/>
                  <a:cs typeface="Calibri"/>
                </a:rPr>
                <a:t> to upload a new document</a:t>
              </a:r>
              <a:endParaRPr kumimoji="0" lang="en-US" sz="1200" b="1" i="0" u="none" strike="noStrike" kern="0" cap="none" spc="0" normalizeH="0" baseline="0" noProof="0">
                <a:ln>
                  <a:noFill/>
                </a:ln>
                <a:solidFill>
                  <a:srgbClr val="FFFFFF"/>
                </a:solidFill>
                <a:effectLst/>
                <a:uLnTx/>
                <a:uFillTx/>
                <a:latin typeface="Calibri"/>
                <a:ea typeface="Calibri" panose="020F0502020204030204" pitchFamily="34" charset="0"/>
                <a:cs typeface="Calibri"/>
              </a:endParaRPr>
            </a:p>
          </p:txBody>
        </p:sp>
        <p:sp>
          <p:nvSpPr>
            <p:cNvPr id="20" name="Oval 19">
              <a:extLst>
                <a:ext uri="{FF2B5EF4-FFF2-40B4-BE49-F238E27FC236}">
                  <a16:creationId xmlns:a16="http://schemas.microsoft.com/office/drawing/2014/main" id="{8B50D9EC-AF67-9723-6EFD-3930AA18C85A}"/>
                </a:ext>
              </a:extLst>
            </p:cNvPr>
            <p:cNvSpPr/>
            <p:nvPr/>
          </p:nvSpPr>
          <p:spPr>
            <a:xfrm>
              <a:off x="4314305" y="3013239"/>
              <a:ext cx="396000" cy="396000"/>
            </a:xfrm>
            <a:prstGeom prst="ellipse">
              <a:avLst/>
            </a:prstGeom>
            <a:solidFill>
              <a:srgbClr val="FFFFFF"/>
            </a:solidFill>
            <a:ln w="12700" cap="flat" cmpd="sng" algn="ctr">
              <a:solidFill>
                <a:schemeClr val="accent1"/>
              </a:solidFill>
              <a:prstDash val="solid"/>
            </a:ln>
            <a:effectLst/>
          </p:spPr>
          <p:txBody>
            <a:bodyPr wrap="none" lIns="72000" tIns="36000" rIns="7200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800" b="1" kern="0">
                  <a:solidFill>
                    <a:srgbClr val="3F4444"/>
                  </a:solidFill>
                  <a:latin typeface="Calibri"/>
                  <a:cs typeface="Calibri"/>
                </a:rPr>
                <a:t>2</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pic>
        <p:nvPicPr>
          <p:cNvPr id="21" name="Picture 20">
            <a:extLst>
              <a:ext uri="{FF2B5EF4-FFF2-40B4-BE49-F238E27FC236}">
                <a16:creationId xmlns:a16="http://schemas.microsoft.com/office/drawing/2014/main" id="{3ED20264-6A34-BE62-67EB-595DDE88648A}"/>
              </a:ext>
            </a:extLst>
          </p:cNvPr>
          <p:cNvPicPr>
            <a:picLocks noChangeAspect="1"/>
          </p:cNvPicPr>
          <p:nvPr/>
        </p:nvPicPr>
        <p:blipFill>
          <a:blip r:embed="rId7"/>
          <a:stretch>
            <a:fillRect/>
          </a:stretch>
        </p:blipFill>
        <p:spPr>
          <a:xfrm>
            <a:off x="8157831" y="4335076"/>
            <a:ext cx="539225" cy="293402"/>
          </a:xfrm>
          <a:prstGeom prst="rect">
            <a:avLst/>
          </a:prstGeom>
          <a:ln w="19050">
            <a:solidFill>
              <a:schemeClr val="accent2"/>
            </a:solidFill>
          </a:ln>
        </p:spPr>
      </p:pic>
      <p:cxnSp>
        <p:nvCxnSpPr>
          <p:cNvPr id="29" name="Connector: Elbow 28">
            <a:extLst>
              <a:ext uri="{FF2B5EF4-FFF2-40B4-BE49-F238E27FC236}">
                <a16:creationId xmlns:a16="http://schemas.microsoft.com/office/drawing/2014/main" id="{9B446B66-9113-0757-3D5F-646F87D7F7E4}"/>
              </a:ext>
            </a:extLst>
          </p:cNvPr>
          <p:cNvCxnSpPr>
            <a:cxnSpLocks/>
            <a:stCxn id="10" idx="3"/>
            <a:endCxn id="5" idx="1"/>
          </p:cNvCxnSpPr>
          <p:nvPr/>
        </p:nvCxnSpPr>
        <p:spPr>
          <a:xfrm flipV="1">
            <a:off x="4648059" y="2093289"/>
            <a:ext cx="3125676" cy="50971"/>
          </a:xfrm>
          <a:prstGeom prst="bentConnector3">
            <a:avLst>
              <a:gd name="adj1" fmla="val 50000"/>
            </a:avLst>
          </a:prstGeom>
          <a:noFill/>
          <a:ln w="19050" cap="flat" cmpd="sng" algn="ctr">
            <a:solidFill>
              <a:schemeClr val="accent1"/>
            </a:solidFill>
            <a:prstDash val="dash"/>
            <a:tailEnd type="triangle"/>
          </a:ln>
          <a:effectLst/>
        </p:spPr>
      </p:cxnSp>
    </p:spTree>
    <p:extLst>
      <p:ext uri="{BB962C8B-B14F-4D97-AF65-F5344CB8AC3E}">
        <p14:creationId xmlns:p14="http://schemas.microsoft.com/office/powerpoint/2010/main" val="133147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3CB2B9A8-549C-1650-8E78-B88B0FBE5564}"/>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3" name="Title 6">
            <a:extLst>
              <a:ext uri="{FF2B5EF4-FFF2-40B4-BE49-F238E27FC236}">
                <a16:creationId xmlns:a16="http://schemas.microsoft.com/office/drawing/2014/main" id="{B03332A7-38D2-5AB7-27F6-6F87B41FDEE7}"/>
              </a:ext>
            </a:extLst>
          </p:cNvPr>
          <p:cNvSpPr txBox="1">
            <a:spLocks/>
          </p:cNvSpPr>
          <p:nvPr/>
        </p:nvSpPr>
        <p:spPr>
          <a:xfrm>
            <a:off x="407987" y="404812"/>
            <a:ext cx="1152048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upload a document</a:t>
            </a:r>
          </a:p>
        </p:txBody>
      </p:sp>
      <p:grpSp>
        <p:nvGrpSpPr>
          <p:cNvPr id="7" name="Group 6">
            <a:extLst>
              <a:ext uri="{FF2B5EF4-FFF2-40B4-BE49-F238E27FC236}">
                <a16:creationId xmlns:a16="http://schemas.microsoft.com/office/drawing/2014/main" id="{EF0FF388-F884-C4C8-5C3D-AD8E705756B2}"/>
              </a:ext>
            </a:extLst>
          </p:cNvPr>
          <p:cNvGrpSpPr/>
          <p:nvPr/>
        </p:nvGrpSpPr>
        <p:grpSpPr>
          <a:xfrm>
            <a:off x="406941" y="2170240"/>
            <a:ext cx="4240071" cy="1004868"/>
            <a:chOff x="4314305" y="3009825"/>
            <a:chExt cx="2976164" cy="705333"/>
          </a:xfrm>
        </p:grpSpPr>
        <p:sp>
          <p:nvSpPr>
            <p:cNvPr id="9" name="Rounded Rectangle 4">
              <a:extLst>
                <a:ext uri="{FF2B5EF4-FFF2-40B4-BE49-F238E27FC236}">
                  <a16:creationId xmlns:a16="http://schemas.microsoft.com/office/drawing/2014/main" id="{57CD3682-0573-9138-31EF-054BBEA5C2D1}"/>
                </a:ext>
              </a:extLst>
            </p:cNvPr>
            <p:cNvSpPr/>
            <p:nvPr/>
          </p:nvSpPr>
          <p:spPr>
            <a:xfrm>
              <a:off x="4510891" y="3202907"/>
              <a:ext cx="2779578" cy="512251"/>
            </a:xfrm>
            <a:prstGeom prst="roundRect">
              <a:avLst>
                <a:gd name="adj" fmla="val 0"/>
              </a:avLst>
            </a:prstGeom>
            <a:solidFill>
              <a:schemeClr val="accent1"/>
            </a:solidFill>
            <a:ln w="6350" cap="flat" cmpd="sng" algn="ctr">
              <a:noFill/>
              <a:prstDash val="solid"/>
            </a:ln>
            <a:effectLst/>
          </p:spPr>
          <p:txBody>
            <a:bodyPr lIns="180000" tIns="0" rIns="180000" bIns="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Follow instructions to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upload files. </a:t>
              </a:r>
            </a:p>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Click on the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Document Type </a:t>
              </a:r>
              <a:r>
                <a:rPr kumimoji="0" lang="en-GB" sz="120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field and </a:t>
              </a:r>
              <a:r>
                <a:rPr lang="en-GB" sz="1200" kern="0">
                  <a:solidFill>
                    <a:srgbClr val="FFFFFF"/>
                  </a:solidFill>
                  <a:latin typeface="Calibri" panose="020F0502020204030204" pitchFamily="34" charset="0"/>
                  <a:ea typeface="Calibri" panose="020F0502020204030204" pitchFamily="34" charset="0"/>
                  <a:cs typeface="Calibri" panose="020F0502020204030204" pitchFamily="34" charset="0"/>
                </a:rPr>
                <a:t>select</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20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the proper </a:t>
              </a:r>
              <a:r>
                <a:rPr lang="en-GB" sz="1200" b="1" kern="0">
                  <a:solidFill>
                    <a:srgbClr val="FFFFFF"/>
                  </a:solidFill>
                  <a:latin typeface="Calibri" panose="020F0502020204030204" pitchFamily="34" charset="0"/>
                  <a:ea typeface="Calibri" panose="020F0502020204030204" pitchFamily="34" charset="0"/>
                  <a:cs typeface="Calibri" panose="020F0502020204030204" pitchFamily="34" charset="0"/>
                </a:rPr>
                <a:t>T</a:t>
              </a:r>
              <a:r>
                <a:rPr kumimoji="0" lang="en-GB" sz="1200" b="1" i="0" u="none" strike="noStrike" kern="0" cap="none" spc="0" normalizeH="0" baseline="0" noProof="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ype</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and</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Subtype </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from the drop-down menu</a:t>
              </a:r>
              <a:endParaRPr kumimoji="0" lang="en-US"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Oval 9">
              <a:extLst>
                <a:ext uri="{FF2B5EF4-FFF2-40B4-BE49-F238E27FC236}">
                  <a16:creationId xmlns:a16="http://schemas.microsoft.com/office/drawing/2014/main" id="{2350C73E-83B0-957B-82CA-F4CE1E45CF27}"/>
                </a:ext>
              </a:extLst>
            </p:cNvPr>
            <p:cNvSpPr/>
            <p:nvPr/>
          </p:nvSpPr>
          <p:spPr>
            <a:xfrm>
              <a:off x="4314305" y="3009825"/>
              <a:ext cx="396000" cy="396000"/>
            </a:xfrm>
            <a:prstGeom prst="ellipse">
              <a:avLst/>
            </a:prstGeom>
            <a:solidFill>
              <a:srgbClr val="FFFFFF"/>
            </a:solidFill>
            <a:ln w="12700" cap="flat" cmpd="sng" algn="ctr">
              <a:solidFill>
                <a:schemeClr val="accent1"/>
              </a:solidFill>
              <a:prstDash val="solid"/>
            </a:ln>
            <a:effectLst/>
          </p:spPr>
          <p:txBody>
            <a:bodyPr wrap="none" lIns="72000" tIns="0" rIns="72000" b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800" b="1" kern="0">
                  <a:solidFill>
                    <a:srgbClr val="3F4444"/>
                  </a:solidFill>
                  <a:latin typeface="Calibri"/>
                  <a:cs typeface="Calibri" panose="020F0502020204030204" pitchFamily="34" charset="0"/>
                </a:rPr>
                <a:t>3</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sp>
        <p:nvSpPr>
          <p:cNvPr id="6" name="TextBox 5">
            <a:extLst>
              <a:ext uri="{FF2B5EF4-FFF2-40B4-BE49-F238E27FC236}">
                <a16:creationId xmlns:a16="http://schemas.microsoft.com/office/drawing/2014/main" id="{90457D55-B2C3-ABF3-A5BB-F677B9B96F48}"/>
              </a:ext>
            </a:extLst>
          </p:cNvPr>
          <p:cNvSpPr txBox="1"/>
          <p:nvPr/>
        </p:nvSpPr>
        <p:spPr>
          <a:xfrm>
            <a:off x="407987" y="934071"/>
            <a:ext cx="5616575" cy="369332"/>
          </a:xfrm>
          <a:prstGeom prst="rect">
            <a:avLst/>
          </a:prstGeom>
          <a:noFill/>
        </p:spPr>
        <p:txBody>
          <a:bodyPr wrap="square" lIns="72000" tIns="45720" rIns="3600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rPr>
              <a:t>Related Documents</a:t>
            </a:r>
          </a:p>
        </p:txBody>
      </p:sp>
      <p:sp>
        <p:nvSpPr>
          <p:cNvPr id="21" name="Rounded Rectangle 4">
            <a:extLst>
              <a:ext uri="{FF2B5EF4-FFF2-40B4-BE49-F238E27FC236}">
                <a16:creationId xmlns:a16="http://schemas.microsoft.com/office/drawing/2014/main" id="{F0B59A49-93BC-6ED9-A7F3-E8E5A218F54F}"/>
              </a:ext>
            </a:extLst>
          </p:cNvPr>
          <p:cNvSpPr/>
          <p:nvPr/>
        </p:nvSpPr>
        <p:spPr>
          <a:xfrm>
            <a:off x="1361290" y="3611610"/>
            <a:ext cx="4230000" cy="1000370"/>
          </a:xfrm>
          <a:prstGeom prst="roundRect">
            <a:avLst>
              <a:gd name="adj" fmla="val 0"/>
            </a:avLst>
          </a:prstGeom>
          <a:solidFill>
            <a:srgbClr val="F8D580"/>
          </a:solidFill>
          <a:ln w="19050" cap="flat" cmpd="sng" algn="ctr">
            <a:solidFill>
              <a:schemeClr val="accent2"/>
            </a:solidFill>
            <a:prstDash val="solid"/>
          </a:ln>
          <a:effectLst/>
        </p:spPr>
        <p:txBody>
          <a:bodyPr lIns="180000" tIns="45720" rIns="108000" bIns="45720" rtlCol="0" anchor="ctr">
            <a:normAutofit/>
          </a:bodyPr>
          <a:lstStyle/>
          <a:p>
            <a:pPr algn="ctr" defTabSz="914378">
              <a:lnSpc>
                <a:spcPts val="1300"/>
              </a:lnSpc>
              <a:spcAft>
                <a:spcPts val="400"/>
              </a:spcAft>
              <a:buSzPts val="2400"/>
              <a:defRPr/>
            </a:pPr>
            <a:r>
              <a:rPr lang="en-GB" sz="1200" b="1" baseline="0">
                <a:solidFill>
                  <a:srgbClr val="000000"/>
                </a:solidFill>
                <a:latin typeface="Calibri"/>
                <a:ea typeface="Calibri"/>
                <a:cs typeface="Calibri"/>
              </a:rPr>
              <a:t>Please note:  </a:t>
            </a:r>
            <a:r>
              <a:rPr lang="en-GB" sz="1200" baseline="0">
                <a:solidFill>
                  <a:srgbClr val="000000"/>
                </a:solidFill>
                <a:latin typeface="Calibri"/>
                <a:ea typeface="Calibri"/>
                <a:cs typeface="Calibri"/>
              </a:rPr>
              <a:t>A document cannot be created in VCV without uploading a file</a:t>
            </a:r>
            <a:r>
              <a:rPr lang="en-GB" sz="1200">
                <a:solidFill>
                  <a:srgbClr val="000000"/>
                </a:solidFill>
                <a:latin typeface="Calibri"/>
                <a:ea typeface="Calibri"/>
                <a:cs typeface="Calibri"/>
              </a:rPr>
              <a:t> and selecting </a:t>
            </a:r>
            <a:r>
              <a:rPr lang="en-GB" sz="1200" b="1">
                <a:solidFill>
                  <a:srgbClr val="000000"/>
                </a:solidFill>
                <a:latin typeface="Calibri"/>
                <a:ea typeface="Calibri"/>
                <a:cs typeface="Calibri"/>
              </a:rPr>
              <a:t>Document Type</a:t>
            </a:r>
            <a:r>
              <a:rPr lang="en-GB" sz="1200" baseline="0">
                <a:solidFill>
                  <a:srgbClr val="000000"/>
                </a:solidFill>
                <a:latin typeface="Calibri"/>
                <a:ea typeface="Calibri"/>
                <a:cs typeface="Calibri"/>
              </a:rPr>
              <a:t>. </a:t>
            </a:r>
          </a:p>
          <a:p>
            <a:pPr algn="ctr" defTabSz="914378">
              <a:lnSpc>
                <a:spcPts val="1300"/>
              </a:lnSpc>
              <a:spcAft>
                <a:spcPts val="400"/>
              </a:spcAft>
              <a:buSzPts val="2400"/>
              <a:defRPr/>
            </a:pPr>
            <a:r>
              <a:rPr lang="en-GB" sz="1200" baseline="0">
                <a:solidFill>
                  <a:srgbClr val="000000"/>
                </a:solidFill>
                <a:latin typeface="Calibri"/>
                <a:ea typeface="Calibri"/>
                <a:cs typeface="Calibri"/>
              </a:rPr>
              <a:t>The </a:t>
            </a:r>
            <a:r>
              <a:rPr lang="en-GB" sz="1200" b="1" baseline="0">
                <a:solidFill>
                  <a:srgbClr val="000000"/>
                </a:solidFill>
                <a:latin typeface="Calibri"/>
                <a:ea typeface="Calibri"/>
                <a:cs typeface="Calibri"/>
              </a:rPr>
              <a:t>‘Next</a:t>
            </a:r>
            <a:r>
              <a:rPr lang="en-GB" sz="1200" baseline="0">
                <a:solidFill>
                  <a:srgbClr val="000000"/>
                </a:solidFill>
                <a:latin typeface="Calibri"/>
                <a:ea typeface="Calibri"/>
                <a:cs typeface="Calibri"/>
              </a:rPr>
              <a:t>’ button will become active only after the document is uploaded and its type is selected.</a:t>
            </a:r>
            <a:endParaRPr lang="en-GB" sz="1200" b="0" i="0" u="none" strike="noStrike" kern="0" cap="none" spc="0" normalizeH="0" baseline="0" noProof="0">
              <a:ln>
                <a:noFill/>
              </a:ln>
              <a:solidFill>
                <a:srgbClr val="000000"/>
              </a:solidFill>
              <a:effectLst/>
              <a:uLnTx/>
              <a:uFillTx/>
              <a:latin typeface="Calibri"/>
              <a:ea typeface="Calibri"/>
              <a:cs typeface="Calibri"/>
            </a:endParaRPr>
          </a:p>
        </p:txBody>
      </p:sp>
      <p:pic>
        <p:nvPicPr>
          <p:cNvPr id="35" name="Picture 34">
            <a:extLst>
              <a:ext uri="{FF2B5EF4-FFF2-40B4-BE49-F238E27FC236}">
                <a16:creationId xmlns:a16="http://schemas.microsoft.com/office/drawing/2014/main" id="{5936627C-A40D-36B4-4705-9D4E69797104}"/>
              </a:ext>
            </a:extLst>
          </p:cNvPr>
          <p:cNvPicPr>
            <a:picLocks noChangeAspect="1"/>
          </p:cNvPicPr>
          <p:nvPr/>
        </p:nvPicPr>
        <p:blipFill>
          <a:blip r:embed="rId3"/>
          <a:srcRect/>
          <a:stretch/>
        </p:blipFill>
        <p:spPr>
          <a:xfrm>
            <a:off x="6942013" y="3745376"/>
            <a:ext cx="4842000" cy="2444769"/>
          </a:xfrm>
          <a:prstGeom prst="rect">
            <a:avLst/>
          </a:prstGeom>
          <a:ln w="12700">
            <a:solidFill>
              <a:schemeClr val="accent2"/>
            </a:solidFill>
          </a:ln>
        </p:spPr>
      </p:pic>
      <p:pic>
        <p:nvPicPr>
          <p:cNvPr id="33" name="Picture 32">
            <a:extLst>
              <a:ext uri="{FF2B5EF4-FFF2-40B4-BE49-F238E27FC236}">
                <a16:creationId xmlns:a16="http://schemas.microsoft.com/office/drawing/2014/main" id="{3ADE92F6-0805-8F57-80CE-04D85132CFE1}"/>
              </a:ext>
            </a:extLst>
          </p:cNvPr>
          <p:cNvPicPr>
            <a:picLocks noChangeAspect="1"/>
          </p:cNvPicPr>
          <p:nvPr/>
        </p:nvPicPr>
        <p:blipFill>
          <a:blip r:embed="rId4"/>
          <a:stretch>
            <a:fillRect/>
          </a:stretch>
        </p:blipFill>
        <p:spPr>
          <a:xfrm>
            <a:off x="10043562" y="5405187"/>
            <a:ext cx="531671" cy="370800"/>
          </a:xfrm>
          <a:prstGeom prst="rect">
            <a:avLst/>
          </a:prstGeom>
          <a:ln w="25400">
            <a:solidFill>
              <a:schemeClr val="accent2"/>
            </a:solidFill>
          </a:ln>
        </p:spPr>
      </p:pic>
      <p:grpSp>
        <p:nvGrpSpPr>
          <p:cNvPr id="40" name="Group 39">
            <a:extLst>
              <a:ext uri="{FF2B5EF4-FFF2-40B4-BE49-F238E27FC236}">
                <a16:creationId xmlns:a16="http://schemas.microsoft.com/office/drawing/2014/main" id="{D711AA7A-3B86-8DD3-9EBC-B363F73B89C3}"/>
              </a:ext>
            </a:extLst>
          </p:cNvPr>
          <p:cNvGrpSpPr/>
          <p:nvPr/>
        </p:nvGrpSpPr>
        <p:grpSpPr>
          <a:xfrm>
            <a:off x="406940" y="5025251"/>
            <a:ext cx="4240072" cy="839752"/>
            <a:chOff x="4314305" y="3009825"/>
            <a:chExt cx="2976164" cy="589435"/>
          </a:xfrm>
        </p:grpSpPr>
        <p:sp>
          <p:nvSpPr>
            <p:cNvPr id="41" name="Rounded Rectangle 4">
              <a:extLst>
                <a:ext uri="{FF2B5EF4-FFF2-40B4-BE49-F238E27FC236}">
                  <a16:creationId xmlns:a16="http://schemas.microsoft.com/office/drawing/2014/main" id="{8F2C6F40-724B-A62F-BD75-6F3FD5C76D78}"/>
                </a:ext>
              </a:extLst>
            </p:cNvPr>
            <p:cNvSpPr/>
            <p:nvPr/>
          </p:nvSpPr>
          <p:spPr>
            <a:xfrm>
              <a:off x="4510891" y="3203260"/>
              <a:ext cx="2779578" cy="396000"/>
            </a:xfrm>
            <a:prstGeom prst="roundRect">
              <a:avLst>
                <a:gd name="adj" fmla="val 0"/>
              </a:avLst>
            </a:prstGeom>
            <a:solidFill>
              <a:schemeClr val="accent1"/>
            </a:solidFill>
            <a:ln w="6350" cap="flat" cmpd="sng" algn="ctr">
              <a:noFill/>
              <a:prstDash val="solid"/>
            </a:ln>
            <a:effectLst/>
          </p:spPr>
          <p:txBody>
            <a:bodyPr lIns="180000" tIns="0" rIns="180000" bIns="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US" sz="120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Click </a:t>
              </a:r>
              <a:r>
                <a:rPr kumimoji="0" lang="en-US"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Next</a:t>
              </a:r>
              <a:endParaRPr kumimoji="0" lang="en-US" sz="120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2" name="Oval 41">
              <a:extLst>
                <a:ext uri="{FF2B5EF4-FFF2-40B4-BE49-F238E27FC236}">
                  <a16:creationId xmlns:a16="http://schemas.microsoft.com/office/drawing/2014/main" id="{9B014414-0BED-C329-1804-6323B4D87090}"/>
                </a:ext>
              </a:extLst>
            </p:cNvPr>
            <p:cNvSpPr/>
            <p:nvPr/>
          </p:nvSpPr>
          <p:spPr>
            <a:xfrm>
              <a:off x="4314305" y="3009825"/>
              <a:ext cx="396000" cy="396000"/>
            </a:xfrm>
            <a:prstGeom prst="ellipse">
              <a:avLst/>
            </a:prstGeom>
            <a:solidFill>
              <a:srgbClr val="FFFFFF"/>
            </a:solidFill>
            <a:ln w="12700" cap="flat" cmpd="sng" algn="ctr">
              <a:solidFill>
                <a:schemeClr val="accent1"/>
              </a:solidFill>
              <a:prstDash val="solid"/>
            </a:ln>
            <a:effectLst/>
          </p:spPr>
          <p:txBody>
            <a:bodyPr wrap="none" lIns="72000" tIns="0" rIns="72000" b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4</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cxnSp>
        <p:nvCxnSpPr>
          <p:cNvPr id="38" name="Connector: Elbow 37">
            <a:extLst>
              <a:ext uri="{FF2B5EF4-FFF2-40B4-BE49-F238E27FC236}">
                <a16:creationId xmlns:a16="http://schemas.microsoft.com/office/drawing/2014/main" id="{2EC666FE-C7C7-B312-155E-B810CF9FB360}"/>
              </a:ext>
            </a:extLst>
          </p:cNvPr>
          <p:cNvCxnSpPr>
            <a:cxnSpLocks/>
            <a:stCxn id="41" idx="3"/>
            <a:endCxn id="33" idx="1"/>
          </p:cNvCxnSpPr>
          <p:nvPr/>
        </p:nvCxnSpPr>
        <p:spPr>
          <a:xfrm>
            <a:off x="4647012" y="5582918"/>
            <a:ext cx="5396550" cy="7669"/>
          </a:xfrm>
          <a:prstGeom prst="bentConnector3">
            <a:avLst>
              <a:gd name="adj1" fmla="val 50000"/>
            </a:avLst>
          </a:prstGeom>
          <a:noFill/>
          <a:ln w="19050" cap="flat" cmpd="sng" algn="ctr">
            <a:solidFill>
              <a:schemeClr val="accent2"/>
            </a:solidFill>
            <a:prstDash val="dash"/>
            <a:tailEnd type="triangle"/>
          </a:ln>
          <a:effectLst/>
        </p:spPr>
      </p:cxnSp>
      <p:sp>
        <p:nvSpPr>
          <p:cNvPr id="2" name="Rounded Rectangle 4">
            <a:extLst>
              <a:ext uri="{FF2B5EF4-FFF2-40B4-BE49-F238E27FC236}">
                <a16:creationId xmlns:a16="http://schemas.microsoft.com/office/drawing/2014/main" id="{E246BD2A-6B12-95E4-BB44-6FD80D59644C}"/>
              </a:ext>
            </a:extLst>
          </p:cNvPr>
          <p:cNvSpPr/>
          <p:nvPr/>
        </p:nvSpPr>
        <p:spPr>
          <a:xfrm>
            <a:off x="3273552" y="1430821"/>
            <a:ext cx="2880000" cy="649602"/>
          </a:xfrm>
          <a:prstGeom prst="roundRect">
            <a:avLst>
              <a:gd name="adj" fmla="val 0"/>
            </a:avLst>
          </a:prstGeom>
          <a:solidFill>
            <a:schemeClr val="tx1"/>
          </a:solidFill>
          <a:ln w="6350" cap="flat" cmpd="sng" algn="ctr">
            <a:noFill/>
            <a:prstDash val="solid"/>
          </a:ln>
          <a:effectLst/>
        </p:spPr>
        <p:txBody>
          <a:bodyPr lIns="288000" rIns="288000" rtlCol="0" anchor="ctr">
            <a:no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If </a:t>
            </a: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Create </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is selected, a new window appears: </a:t>
            </a:r>
          </a:p>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GB"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Upload Files (Step 1)</a:t>
            </a: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96CC4232-AF88-3B0A-11F6-A1CCECFFD7A3}"/>
              </a:ext>
            </a:extLst>
          </p:cNvPr>
          <p:cNvGrpSpPr/>
          <p:nvPr/>
        </p:nvGrpSpPr>
        <p:grpSpPr>
          <a:xfrm>
            <a:off x="6942013" y="1184878"/>
            <a:ext cx="4842000" cy="2444769"/>
            <a:chOff x="6943058" y="1190381"/>
            <a:chExt cx="4842000" cy="2444769"/>
          </a:xfrm>
        </p:grpSpPr>
        <p:grpSp>
          <p:nvGrpSpPr>
            <p:cNvPr id="19" name="Group 18">
              <a:extLst>
                <a:ext uri="{FF2B5EF4-FFF2-40B4-BE49-F238E27FC236}">
                  <a16:creationId xmlns:a16="http://schemas.microsoft.com/office/drawing/2014/main" id="{B3B37E20-7C3C-1521-106A-91BCDDFF1A45}"/>
                </a:ext>
              </a:extLst>
            </p:cNvPr>
            <p:cNvGrpSpPr/>
            <p:nvPr/>
          </p:nvGrpSpPr>
          <p:grpSpPr>
            <a:xfrm>
              <a:off x="6943058" y="1190381"/>
              <a:ext cx="4842000" cy="2444769"/>
              <a:chOff x="6943058" y="1190381"/>
              <a:chExt cx="4842000" cy="2444769"/>
            </a:xfrm>
          </p:grpSpPr>
          <p:pic>
            <p:nvPicPr>
              <p:cNvPr id="24" name="Picture 23">
                <a:extLst>
                  <a:ext uri="{FF2B5EF4-FFF2-40B4-BE49-F238E27FC236}">
                    <a16:creationId xmlns:a16="http://schemas.microsoft.com/office/drawing/2014/main" id="{7EA26F20-F2CA-FFF1-FEA5-4EE645D1601A}"/>
                  </a:ext>
                </a:extLst>
              </p:cNvPr>
              <p:cNvPicPr>
                <a:picLocks noChangeAspect="1"/>
              </p:cNvPicPr>
              <p:nvPr/>
            </p:nvPicPr>
            <p:blipFill rotWithShape="1">
              <a:blip r:embed="rId5"/>
              <a:srcRect l="127" r="872"/>
              <a:stretch/>
            </p:blipFill>
            <p:spPr>
              <a:xfrm>
                <a:off x="6943058" y="1190381"/>
                <a:ext cx="4842000" cy="2444769"/>
              </a:xfrm>
              <a:prstGeom prst="rect">
                <a:avLst/>
              </a:prstGeom>
              <a:ln w="12700">
                <a:solidFill>
                  <a:srgbClr val="F0AB00"/>
                </a:solidFill>
              </a:ln>
            </p:spPr>
          </p:pic>
          <p:pic>
            <p:nvPicPr>
              <p:cNvPr id="18" name="Picture 17">
                <a:extLst>
                  <a:ext uri="{FF2B5EF4-FFF2-40B4-BE49-F238E27FC236}">
                    <a16:creationId xmlns:a16="http://schemas.microsoft.com/office/drawing/2014/main" id="{8F2AB73E-C14F-437D-4169-4D4568DA81E8}"/>
                  </a:ext>
                </a:extLst>
              </p:cNvPr>
              <p:cNvPicPr>
                <a:picLocks noChangeAspect="1"/>
              </p:cNvPicPr>
              <p:nvPr/>
            </p:nvPicPr>
            <p:blipFill>
              <a:blip r:embed="rId6"/>
              <a:stretch>
                <a:fillRect/>
              </a:stretch>
            </p:blipFill>
            <p:spPr>
              <a:xfrm>
                <a:off x="7878374" y="1687575"/>
                <a:ext cx="1435184" cy="445686"/>
              </a:xfrm>
              <a:prstGeom prst="rect">
                <a:avLst/>
              </a:prstGeom>
            </p:spPr>
          </p:pic>
        </p:grpSp>
        <p:pic>
          <p:nvPicPr>
            <p:cNvPr id="17" name="Picture 16" descr="A screenshot of a computer&#10;&#10;Description automatically generated">
              <a:extLst>
                <a:ext uri="{FF2B5EF4-FFF2-40B4-BE49-F238E27FC236}">
                  <a16:creationId xmlns:a16="http://schemas.microsoft.com/office/drawing/2014/main" id="{F7350574-E0C2-B220-CB31-55AAF90EFB6F}"/>
                </a:ext>
              </a:extLst>
            </p:cNvPr>
            <p:cNvPicPr>
              <a:picLocks noChangeAspect="1"/>
            </p:cNvPicPr>
            <p:nvPr/>
          </p:nvPicPr>
          <p:blipFill>
            <a:blip r:embed="rId7"/>
            <a:stretch>
              <a:fillRect/>
            </a:stretch>
          </p:blipFill>
          <p:spPr>
            <a:xfrm>
              <a:off x="7003258" y="2394003"/>
              <a:ext cx="1704677" cy="1193281"/>
            </a:xfrm>
            <a:prstGeom prst="rect">
              <a:avLst/>
            </a:prstGeom>
            <a:ln w="25400">
              <a:solidFill>
                <a:schemeClr val="accent2"/>
              </a:solidFill>
            </a:ln>
          </p:spPr>
        </p:pic>
      </p:grpSp>
      <p:cxnSp>
        <p:nvCxnSpPr>
          <p:cNvPr id="23" name="Connector: Elbow 22">
            <a:extLst>
              <a:ext uri="{FF2B5EF4-FFF2-40B4-BE49-F238E27FC236}">
                <a16:creationId xmlns:a16="http://schemas.microsoft.com/office/drawing/2014/main" id="{130337A5-C5C5-CB49-D41E-BA34FA068C89}"/>
              </a:ext>
            </a:extLst>
          </p:cNvPr>
          <p:cNvCxnSpPr>
            <a:cxnSpLocks/>
            <a:stCxn id="9" idx="3"/>
          </p:cNvCxnSpPr>
          <p:nvPr/>
        </p:nvCxnSpPr>
        <p:spPr>
          <a:xfrm flipV="1">
            <a:off x="4647012" y="2504228"/>
            <a:ext cx="2355200" cy="305985"/>
          </a:xfrm>
          <a:prstGeom prst="bentConnector3">
            <a:avLst>
              <a:gd name="adj1" fmla="val 50000"/>
            </a:avLst>
          </a:prstGeom>
          <a:noFill/>
          <a:ln w="19050" cap="flat" cmpd="sng" algn="ctr">
            <a:solidFill>
              <a:schemeClr val="accent1"/>
            </a:solidFill>
            <a:prstDash val="dash"/>
            <a:tailEnd type="triangle"/>
          </a:ln>
          <a:effectLst/>
        </p:spPr>
      </p:cxnSp>
      <p:grpSp>
        <p:nvGrpSpPr>
          <p:cNvPr id="47" name="Group 46">
            <a:extLst>
              <a:ext uri="{FF2B5EF4-FFF2-40B4-BE49-F238E27FC236}">
                <a16:creationId xmlns:a16="http://schemas.microsoft.com/office/drawing/2014/main" id="{77DF0C5B-65AC-C04F-CB4A-693F95ABE9CA}"/>
              </a:ext>
            </a:extLst>
          </p:cNvPr>
          <p:cNvGrpSpPr/>
          <p:nvPr/>
        </p:nvGrpSpPr>
        <p:grpSpPr>
          <a:xfrm>
            <a:off x="10030290" y="2707987"/>
            <a:ext cx="544943" cy="370478"/>
            <a:chOff x="5987230" y="1186612"/>
            <a:chExt cx="514212" cy="400110"/>
          </a:xfrm>
        </p:grpSpPr>
        <p:sp>
          <p:nvSpPr>
            <p:cNvPr id="48" name="Rectangle 47">
              <a:extLst>
                <a:ext uri="{FF2B5EF4-FFF2-40B4-BE49-F238E27FC236}">
                  <a16:creationId xmlns:a16="http://schemas.microsoft.com/office/drawing/2014/main" id="{B3D955EB-F67B-B717-5B49-FE564E8DA2C6}"/>
                </a:ext>
              </a:extLst>
            </p:cNvPr>
            <p:cNvSpPr/>
            <p:nvPr/>
          </p:nvSpPr>
          <p:spPr>
            <a:xfrm>
              <a:off x="5987230" y="1186612"/>
              <a:ext cx="514212" cy="400110"/>
            </a:xfrm>
            <a:prstGeom prst="rect">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Calibri"/>
                <a:ea typeface="+mn-ea"/>
                <a:cs typeface="+mn-cs"/>
              </a:endParaRPr>
            </a:p>
          </p:txBody>
        </p:sp>
        <p:pic>
          <p:nvPicPr>
            <p:cNvPr id="49" name="Picture 48" descr="A blue rectangle with white text&#10;&#10;Description automatically generated with medium confidence">
              <a:extLst>
                <a:ext uri="{FF2B5EF4-FFF2-40B4-BE49-F238E27FC236}">
                  <a16:creationId xmlns:a16="http://schemas.microsoft.com/office/drawing/2014/main" id="{14F9E6F0-9EA5-37A3-FF85-E743258D14A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061143" y="1250814"/>
              <a:ext cx="374916" cy="291776"/>
            </a:xfrm>
            <a:prstGeom prst="rect">
              <a:avLst/>
            </a:prstGeom>
          </p:spPr>
        </p:pic>
      </p:grpSp>
    </p:spTree>
    <p:extLst>
      <p:ext uri="{BB962C8B-B14F-4D97-AF65-F5344CB8AC3E}">
        <p14:creationId xmlns:p14="http://schemas.microsoft.com/office/powerpoint/2010/main" val="316087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3CB2B9A8-549C-1650-8E78-B88B0FBE5564}"/>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3" name="Title 6">
            <a:extLst>
              <a:ext uri="{FF2B5EF4-FFF2-40B4-BE49-F238E27FC236}">
                <a16:creationId xmlns:a16="http://schemas.microsoft.com/office/drawing/2014/main" id="{B03332A7-38D2-5AB7-27F6-6F87B41FDEE7}"/>
              </a:ext>
            </a:extLst>
          </p:cNvPr>
          <p:cNvSpPr txBox="1">
            <a:spLocks/>
          </p:cNvSpPr>
          <p:nvPr/>
        </p:nvSpPr>
        <p:spPr>
          <a:xfrm>
            <a:off x="407987" y="404812"/>
            <a:ext cx="1152048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upload a document</a:t>
            </a:r>
          </a:p>
        </p:txBody>
      </p:sp>
      <p:sp>
        <p:nvSpPr>
          <p:cNvPr id="8" name="Rounded Rectangle 4">
            <a:extLst>
              <a:ext uri="{FF2B5EF4-FFF2-40B4-BE49-F238E27FC236}">
                <a16:creationId xmlns:a16="http://schemas.microsoft.com/office/drawing/2014/main" id="{3A89E1D9-5291-850E-DA69-C499FCBC4793}"/>
              </a:ext>
            </a:extLst>
          </p:cNvPr>
          <p:cNvSpPr/>
          <p:nvPr/>
        </p:nvSpPr>
        <p:spPr>
          <a:xfrm>
            <a:off x="3216000" y="1389443"/>
            <a:ext cx="2880000" cy="568229"/>
          </a:xfrm>
          <a:prstGeom prst="roundRect">
            <a:avLst>
              <a:gd name="adj" fmla="val 0"/>
            </a:avLst>
          </a:prstGeom>
          <a:solidFill>
            <a:schemeClr val="tx1"/>
          </a:solidFill>
          <a:ln w="6350" cap="flat" cmpd="sng" algn="ctr">
            <a:noFill/>
            <a:prstDash val="solid"/>
          </a:ln>
          <a:effectLst/>
        </p:spPr>
        <p:txBody>
          <a:bodyPr lIns="180000" tIns="36000" rIns="180000" bIns="45720" rtlCol="0" anchor="ctr">
            <a:normAutofit/>
          </a:bodyPr>
          <a:lstStyle/>
          <a:p>
            <a:pPr algn="ctr" defTabSz="914378">
              <a:lnSpc>
                <a:spcPts val="1500"/>
              </a:lnSpc>
              <a:buSzPts val="2400"/>
              <a:defRPr/>
            </a:pPr>
            <a:r>
              <a:rPr lang="en-GB" sz="1200" kern="0">
                <a:solidFill>
                  <a:srgbClr val="FFFFFF"/>
                </a:solidFill>
                <a:latin typeface="Calibri"/>
                <a:ea typeface="Calibri" panose="020F0502020204030204" pitchFamily="34" charset="0"/>
                <a:cs typeface="Calibri"/>
              </a:rPr>
              <a:t>A new window </a:t>
            </a:r>
            <a:r>
              <a:rPr kumimoji="0" lang="en-GB" sz="1200" b="0" i="0" u="none" strike="noStrike" kern="0" cap="none" spc="0" normalizeH="0" baseline="0" noProof="0">
                <a:ln>
                  <a:noFill/>
                </a:ln>
                <a:solidFill>
                  <a:srgbClr val="FFFFFF"/>
                </a:solidFill>
                <a:effectLst/>
                <a:uLnTx/>
                <a:uFillTx/>
                <a:latin typeface="Calibri"/>
                <a:ea typeface="Calibri" panose="020F0502020204030204" pitchFamily="34" charset="0"/>
                <a:cs typeface="Calibri"/>
              </a:rPr>
              <a:t>appears: </a:t>
            </a:r>
          </a:p>
          <a:p>
            <a:pPr algn="ctr" defTabSz="914378">
              <a:lnSpc>
                <a:spcPts val="1500"/>
              </a:lnSpc>
              <a:buSzPts val="2400"/>
              <a:defRPr/>
            </a:pPr>
            <a:r>
              <a:rPr kumimoji="0" lang="en-GB" sz="1200" b="1" i="0" u="none" strike="noStrike" kern="0" cap="none" spc="0" normalizeH="0" baseline="0" noProof="0">
                <a:ln>
                  <a:noFill/>
                </a:ln>
                <a:solidFill>
                  <a:srgbClr val="FFFFFF"/>
                </a:solidFill>
                <a:effectLst/>
                <a:uLnTx/>
                <a:uFillTx/>
                <a:latin typeface="Calibri"/>
                <a:ea typeface="Calibri" panose="020F0502020204030204" pitchFamily="34" charset="0"/>
                <a:cs typeface="Calibri"/>
              </a:rPr>
              <a:t>Upload Files (Step 2)</a:t>
            </a:r>
            <a:r>
              <a:rPr kumimoji="0" lang="en-GB" sz="1200" b="0" i="0" u="none" strike="noStrike" kern="0" cap="none" spc="0" normalizeH="0" baseline="0" noProof="0">
                <a:ln>
                  <a:noFill/>
                </a:ln>
                <a:solidFill>
                  <a:srgbClr val="FFFFFF"/>
                </a:solidFill>
                <a:effectLst/>
                <a:uLnTx/>
                <a:uFillTx/>
                <a:latin typeface="Calibri"/>
                <a:ea typeface="Calibri" panose="020F0502020204030204" pitchFamily="34" charset="0"/>
                <a:cs typeface="Calibri"/>
              </a:rPr>
              <a:t>.</a:t>
            </a:r>
            <a:endParaRPr kumimoji="0" lang="en-US" sz="1200" b="0" i="0" u="none" strike="noStrike" kern="0" cap="none" spc="0" normalizeH="0" baseline="0" noProof="0">
              <a:ln>
                <a:noFill/>
              </a:ln>
              <a:solidFill>
                <a:srgbClr val="FFFFFF"/>
              </a:solidFill>
              <a:effectLst/>
              <a:uLnTx/>
              <a:uFillTx/>
              <a:latin typeface="Calibri"/>
              <a:ea typeface="Calibri" panose="020F0502020204030204" pitchFamily="34" charset="0"/>
              <a:cs typeface="Calibri"/>
            </a:endParaRPr>
          </a:p>
        </p:txBody>
      </p:sp>
      <p:sp>
        <p:nvSpPr>
          <p:cNvPr id="6" name="TextBox 5">
            <a:extLst>
              <a:ext uri="{FF2B5EF4-FFF2-40B4-BE49-F238E27FC236}">
                <a16:creationId xmlns:a16="http://schemas.microsoft.com/office/drawing/2014/main" id="{90457D55-B2C3-ABF3-A5BB-F677B9B96F48}"/>
              </a:ext>
            </a:extLst>
          </p:cNvPr>
          <p:cNvSpPr txBox="1"/>
          <p:nvPr/>
        </p:nvSpPr>
        <p:spPr>
          <a:xfrm>
            <a:off x="407987" y="934071"/>
            <a:ext cx="5616575" cy="369332"/>
          </a:xfrm>
          <a:prstGeom prst="rect">
            <a:avLst/>
          </a:prstGeom>
          <a:noFill/>
        </p:spPr>
        <p:txBody>
          <a:bodyPr wrap="square" lIns="72000" tIns="45720" rIns="3600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rPr>
              <a:t>Related Documents</a:t>
            </a:r>
          </a:p>
        </p:txBody>
      </p:sp>
      <p:pic>
        <p:nvPicPr>
          <p:cNvPr id="4" name="Picture 3" descr="A screenshot of a computer&#10;&#10;Description automatically generated">
            <a:extLst>
              <a:ext uri="{FF2B5EF4-FFF2-40B4-BE49-F238E27FC236}">
                <a16:creationId xmlns:a16="http://schemas.microsoft.com/office/drawing/2014/main" id="{B887438D-8686-D653-482C-9753A60F614C}"/>
              </a:ext>
            </a:extLst>
          </p:cNvPr>
          <p:cNvPicPr>
            <a:picLocks noChangeAspect="1"/>
          </p:cNvPicPr>
          <p:nvPr/>
        </p:nvPicPr>
        <p:blipFill rotWithShape="1">
          <a:blip r:embed="rId3"/>
          <a:srcRect l="-219" r="219" b="6073"/>
          <a:stretch/>
        </p:blipFill>
        <p:spPr>
          <a:xfrm>
            <a:off x="6943658" y="1203858"/>
            <a:ext cx="4842000" cy="2358676"/>
          </a:xfrm>
          <a:prstGeom prst="rect">
            <a:avLst/>
          </a:prstGeom>
          <a:ln w="12700">
            <a:solidFill>
              <a:schemeClr val="accent2"/>
            </a:solidFill>
          </a:ln>
        </p:spPr>
      </p:pic>
      <p:pic>
        <p:nvPicPr>
          <p:cNvPr id="13" name="Picture 12">
            <a:extLst>
              <a:ext uri="{FF2B5EF4-FFF2-40B4-BE49-F238E27FC236}">
                <a16:creationId xmlns:a16="http://schemas.microsoft.com/office/drawing/2014/main" id="{7AA43F25-CF18-AB91-8D11-C8D5A4666066}"/>
              </a:ext>
            </a:extLst>
          </p:cNvPr>
          <p:cNvPicPr>
            <a:picLocks noChangeAspect="1"/>
          </p:cNvPicPr>
          <p:nvPr/>
        </p:nvPicPr>
        <p:blipFill>
          <a:blip r:embed="rId4"/>
          <a:stretch>
            <a:fillRect/>
          </a:stretch>
        </p:blipFill>
        <p:spPr>
          <a:xfrm>
            <a:off x="7875071" y="1909969"/>
            <a:ext cx="1412561" cy="957002"/>
          </a:xfrm>
          <a:prstGeom prst="rect">
            <a:avLst/>
          </a:prstGeom>
          <a:ln w="25400">
            <a:solidFill>
              <a:schemeClr val="accent2"/>
            </a:solidFill>
          </a:ln>
        </p:spPr>
      </p:pic>
      <p:sp>
        <p:nvSpPr>
          <p:cNvPr id="14" name="Rounded Rectangle 4">
            <a:extLst>
              <a:ext uri="{FF2B5EF4-FFF2-40B4-BE49-F238E27FC236}">
                <a16:creationId xmlns:a16="http://schemas.microsoft.com/office/drawing/2014/main" id="{AF55303A-241F-10C7-2EC2-8259C4E5A74E}"/>
              </a:ext>
            </a:extLst>
          </p:cNvPr>
          <p:cNvSpPr/>
          <p:nvPr/>
        </p:nvSpPr>
        <p:spPr>
          <a:xfrm>
            <a:off x="1387264" y="2321389"/>
            <a:ext cx="4230000" cy="1063812"/>
          </a:xfrm>
          <a:prstGeom prst="roundRect">
            <a:avLst>
              <a:gd name="adj" fmla="val 0"/>
            </a:avLst>
          </a:prstGeom>
          <a:solidFill>
            <a:srgbClr val="F8D580"/>
          </a:solidFill>
          <a:ln w="19050" cap="flat" cmpd="sng" algn="ctr">
            <a:solidFill>
              <a:schemeClr val="accent2"/>
            </a:solidFill>
            <a:prstDash val="solid"/>
          </a:ln>
          <a:effectLst/>
        </p:spPr>
        <p:txBody>
          <a:bodyPr lIns="180000" tIns="45720" rIns="108000" bIns="45720" rtlCol="0" anchor="ctr">
            <a:normAutofit/>
          </a:bodyPr>
          <a:lstStyle/>
          <a:p>
            <a:pPr algn="ctr" defTabSz="914378">
              <a:lnSpc>
                <a:spcPts val="1300"/>
              </a:lnSpc>
              <a:spcAft>
                <a:spcPts val="400"/>
              </a:spcAft>
              <a:buSzPts val="2400"/>
              <a:defRPr/>
            </a:pPr>
            <a:r>
              <a:rPr lang="en-GB" sz="1200" kern="0">
                <a:solidFill>
                  <a:srgbClr val="000000"/>
                </a:solidFill>
                <a:latin typeface="Calibri"/>
                <a:ea typeface="Calibri"/>
                <a:cs typeface="Calibri"/>
              </a:rPr>
              <a:t>If the document is uploaded properly, “</a:t>
            </a:r>
            <a:r>
              <a:rPr lang="en-GB" sz="1200" b="1" kern="0">
                <a:solidFill>
                  <a:srgbClr val="000000"/>
                </a:solidFill>
                <a:latin typeface="Calibri"/>
                <a:ea typeface="Calibri"/>
                <a:cs typeface="Calibri"/>
              </a:rPr>
              <a:t>Your file has been successfully uploaded”</a:t>
            </a:r>
            <a:r>
              <a:rPr lang="en-GB" sz="1200" kern="0">
                <a:solidFill>
                  <a:srgbClr val="000000"/>
                </a:solidFill>
                <a:latin typeface="Calibri"/>
                <a:ea typeface="Calibri"/>
                <a:cs typeface="Calibri"/>
              </a:rPr>
              <a:t> information shows up. </a:t>
            </a:r>
          </a:p>
          <a:p>
            <a:pPr algn="ctr" defTabSz="914378">
              <a:lnSpc>
                <a:spcPts val="1300"/>
              </a:lnSpc>
              <a:spcAft>
                <a:spcPts val="400"/>
              </a:spcAft>
              <a:buSzPts val="2400"/>
              <a:defRPr/>
            </a:pPr>
            <a:r>
              <a:rPr lang="en-GB" sz="1200" kern="0">
                <a:solidFill>
                  <a:srgbClr val="000000"/>
                </a:solidFill>
                <a:latin typeface="Calibri"/>
                <a:ea typeface="Calibri"/>
                <a:cs typeface="Calibri"/>
              </a:rPr>
              <a:t>If uploaded </a:t>
            </a:r>
            <a:r>
              <a:rPr lang="en-GB" sz="1200" b="0" i="0" u="none" strike="noStrike">
                <a:solidFill>
                  <a:srgbClr val="000000"/>
                </a:solidFill>
                <a:effectLst/>
                <a:latin typeface="Calibri" panose="020F0502020204030204" pitchFamily="34" charset="0"/>
                <a:cs typeface="Calibri" panose="020F0502020204030204" pitchFamily="34" charset="0"/>
              </a:rPr>
              <a:t>file already exists in the system, “</a:t>
            </a:r>
            <a:r>
              <a:rPr lang="en-GB" sz="1200" b="1" i="0" u="none" strike="noStrike">
                <a:solidFill>
                  <a:srgbClr val="000000"/>
                </a:solidFill>
                <a:effectLst/>
                <a:latin typeface="Calibri" panose="020F0502020204030204" pitchFamily="34" charset="0"/>
                <a:cs typeface="Calibri" panose="020F0502020204030204" pitchFamily="34" charset="0"/>
              </a:rPr>
              <a:t>There were duplicates found” </a:t>
            </a:r>
            <a:r>
              <a:rPr lang="en-GB" sz="1200" i="0" u="none" strike="noStrike">
                <a:solidFill>
                  <a:srgbClr val="000000"/>
                </a:solidFill>
                <a:effectLst/>
                <a:latin typeface="Calibri" panose="020F0502020204030204" pitchFamily="34" charset="0"/>
                <a:cs typeface="Calibri" panose="020F0502020204030204" pitchFamily="34" charset="0"/>
              </a:rPr>
              <a:t>will appear.</a:t>
            </a:r>
            <a:endParaRPr lang="en-GB" sz="1200" b="0" i="0" u="none" strike="noStrike" kern="0" cap="none" spc="0" normalizeH="0" baseline="0" noProof="0">
              <a:ln>
                <a:noFill/>
              </a:ln>
              <a:solidFill>
                <a:srgbClr val="000000"/>
              </a:solidFill>
              <a:effectLst/>
              <a:uLnTx/>
              <a:uFillTx/>
              <a:latin typeface="Calibri" panose="020F0502020204030204" pitchFamily="34" charset="0"/>
              <a:ea typeface="Calibri"/>
              <a:cs typeface="Calibri" panose="020F0502020204030204" pitchFamily="34" charset="0"/>
            </a:endParaRPr>
          </a:p>
        </p:txBody>
      </p:sp>
      <p:pic>
        <p:nvPicPr>
          <p:cNvPr id="31" name="Picture 30" descr="A screenshot of a computer&#10;&#10;Description automatically generated">
            <a:extLst>
              <a:ext uri="{FF2B5EF4-FFF2-40B4-BE49-F238E27FC236}">
                <a16:creationId xmlns:a16="http://schemas.microsoft.com/office/drawing/2014/main" id="{845B28F9-BC21-89BB-9814-BDFA59AEC920}"/>
              </a:ext>
            </a:extLst>
          </p:cNvPr>
          <p:cNvPicPr>
            <a:picLocks noChangeAspect="1"/>
          </p:cNvPicPr>
          <p:nvPr/>
        </p:nvPicPr>
        <p:blipFill rotWithShape="1">
          <a:blip r:embed="rId3"/>
          <a:srcRect/>
          <a:stretch/>
        </p:blipFill>
        <p:spPr>
          <a:xfrm>
            <a:off x="6943658" y="3678803"/>
            <a:ext cx="4842000" cy="2511196"/>
          </a:xfrm>
          <a:prstGeom prst="rect">
            <a:avLst/>
          </a:prstGeom>
          <a:ln w="12700">
            <a:solidFill>
              <a:schemeClr val="accent2"/>
            </a:solidFill>
          </a:ln>
        </p:spPr>
      </p:pic>
      <p:grpSp>
        <p:nvGrpSpPr>
          <p:cNvPr id="22" name="Group 21">
            <a:extLst>
              <a:ext uri="{FF2B5EF4-FFF2-40B4-BE49-F238E27FC236}">
                <a16:creationId xmlns:a16="http://schemas.microsoft.com/office/drawing/2014/main" id="{9CE98C8E-B77A-2833-30B8-81C68FF2D733}"/>
              </a:ext>
            </a:extLst>
          </p:cNvPr>
          <p:cNvGrpSpPr/>
          <p:nvPr/>
        </p:nvGrpSpPr>
        <p:grpSpPr>
          <a:xfrm>
            <a:off x="406342" y="3763888"/>
            <a:ext cx="4242086" cy="991019"/>
            <a:chOff x="616511" y="4012549"/>
            <a:chExt cx="4242086" cy="991019"/>
          </a:xfrm>
        </p:grpSpPr>
        <p:sp>
          <p:nvSpPr>
            <p:cNvPr id="15" name="Rounded Rectangle 4">
              <a:extLst>
                <a:ext uri="{FF2B5EF4-FFF2-40B4-BE49-F238E27FC236}">
                  <a16:creationId xmlns:a16="http://schemas.microsoft.com/office/drawing/2014/main" id="{832852AC-DBF9-7545-27B9-53272628ADB7}"/>
                </a:ext>
              </a:extLst>
            </p:cNvPr>
            <p:cNvSpPr/>
            <p:nvPr/>
          </p:nvSpPr>
          <p:spPr>
            <a:xfrm>
              <a:off x="898597" y="4288131"/>
              <a:ext cx="3960000" cy="715437"/>
            </a:xfrm>
            <a:prstGeom prst="roundRect">
              <a:avLst>
                <a:gd name="adj" fmla="val 0"/>
              </a:avLst>
            </a:prstGeom>
            <a:solidFill>
              <a:schemeClr val="accent1"/>
            </a:solidFill>
            <a:ln w="6350" cap="flat" cmpd="sng" algn="ctr">
              <a:noFill/>
              <a:prstDash val="solid"/>
            </a:ln>
            <a:effectLst/>
          </p:spPr>
          <p:txBody>
            <a:bodyPr lIns="180000" tIns="0" rIns="180000" bIns="0" rtlCol="0" anchor="ctr">
              <a:normAutofit/>
            </a:bodyPr>
            <a:lstStyle/>
            <a:p>
              <a:pPr marL="0" marR="0" lvl="0" indent="0" algn="ctr" defTabSz="914378" rtl="0" eaLnBrk="1" fontAlgn="auto" latinLnBrk="0" hangingPunct="1">
                <a:lnSpc>
                  <a:spcPts val="1500"/>
                </a:lnSpc>
                <a:spcBef>
                  <a:spcPts val="0"/>
                </a:spcBef>
                <a:spcAft>
                  <a:spcPts val="0"/>
                </a:spcAft>
                <a:buClrTx/>
                <a:buSzPts val="2400"/>
                <a:buFontTx/>
                <a:buNone/>
                <a:tabLst/>
                <a:defRPr/>
              </a:pPr>
              <a:r>
                <a:rPr lang="en-GB" sz="1200">
                  <a:solidFill>
                    <a:schemeClr val="bg1"/>
                  </a:solidFill>
                  <a:effectLst/>
                  <a:latin typeface="Calibri" panose="020F0502020204030204" pitchFamily="34" charset="0"/>
                  <a:cs typeface="Calibri" panose="020F0502020204030204" pitchFamily="34" charset="0"/>
                </a:rPr>
                <a:t>Please enter an appropriate </a:t>
              </a:r>
              <a:r>
                <a:rPr lang="en-GB" sz="1200" b="1">
                  <a:solidFill>
                    <a:schemeClr val="bg1"/>
                  </a:solidFill>
                  <a:effectLst/>
                  <a:latin typeface="Calibri" panose="020F0502020204030204" pitchFamily="34" charset="0"/>
                  <a:cs typeface="Calibri" panose="020F0502020204030204" pitchFamily="34" charset="0"/>
                </a:rPr>
                <a:t>description</a:t>
              </a:r>
              <a:r>
                <a:rPr lang="en-GB" sz="1200">
                  <a:solidFill>
                    <a:schemeClr val="bg1"/>
                  </a:solidFill>
                  <a:effectLst/>
                  <a:latin typeface="Calibri" panose="020F0502020204030204" pitchFamily="34" charset="0"/>
                  <a:cs typeface="Calibri" panose="020F0502020204030204" pitchFamily="34" charset="0"/>
                </a:rPr>
                <a:t>, including the document’s </a:t>
              </a:r>
              <a:r>
                <a:rPr lang="en-GB" sz="1200" b="1">
                  <a:solidFill>
                    <a:schemeClr val="bg1"/>
                  </a:solidFill>
                  <a:effectLst/>
                  <a:latin typeface="Calibri" panose="020F0502020204030204" pitchFamily="34" charset="0"/>
                  <a:cs typeface="Calibri" panose="020F0502020204030204" pitchFamily="34" charset="0"/>
                </a:rPr>
                <a:t>name </a:t>
              </a:r>
              <a:r>
                <a:rPr lang="en-GB" sz="1200">
                  <a:solidFill>
                    <a:schemeClr val="bg1"/>
                  </a:solidFill>
                  <a:effectLst/>
                  <a:latin typeface="Calibri" panose="020F0502020204030204" pitchFamily="34" charset="0"/>
                  <a:cs typeface="Calibri" panose="020F0502020204030204" pitchFamily="34" charset="0"/>
                </a:rPr>
                <a:t>and </a:t>
              </a:r>
              <a:r>
                <a:rPr lang="en-GB" sz="1200" b="1">
                  <a:solidFill>
                    <a:schemeClr val="bg1"/>
                  </a:solidFill>
                  <a:effectLst/>
                  <a:latin typeface="Calibri" panose="020F0502020204030204" pitchFamily="34" charset="0"/>
                  <a:cs typeface="Calibri" panose="020F0502020204030204" pitchFamily="34" charset="0"/>
                </a:rPr>
                <a:t>date,</a:t>
              </a:r>
              <a:r>
                <a:rPr lang="en-GB" sz="1200">
                  <a:solidFill>
                    <a:schemeClr val="bg1"/>
                  </a:solidFill>
                  <a:effectLst/>
                  <a:latin typeface="Calibri" panose="020F0502020204030204" pitchFamily="34" charset="0"/>
                  <a:cs typeface="Calibri" panose="020F0502020204030204" pitchFamily="34" charset="0"/>
                </a:rPr>
                <a:t> if applicable.</a:t>
              </a:r>
            </a:p>
          </p:txBody>
        </p:sp>
        <p:sp>
          <p:nvSpPr>
            <p:cNvPr id="35" name="Oval 34">
              <a:extLst>
                <a:ext uri="{FF2B5EF4-FFF2-40B4-BE49-F238E27FC236}">
                  <a16:creationId xmlns:a16="http://schemas.microsoft.com/office/drawing/2014/main" id="{D1E82CAD-71D5-9608-C8DF-C2AD6F9F0182}"/>
                </a:ext>
              </a:extLst>
            </p:cNvPr>
            <p:cNvSpPr/>
            <p:nvPr/>
          </p:nvSpPr>
          <p:spPr>
            <a:xfrm>
              <a:off x="616511" y="4012549"/>
              <a:ext cx="564172" cy="564170"/>
            </a:xfrm>
            <a:prstGeom prst="ellipse">
              <a:avLst/>
            </a:prstGeom>
            <a:solidFill>
              <a:srgbClr val="FFFFFF"/>
            </a:solidFill>
            <a:ln w="12700" cap="flat" cmpd="sng" algn="ctr">
              <a:solidFill>
                <a:schemeClr val="accent1"/>
              </a:solidFill>
              <a:prstDash val="solid"/>
            </a:ln>
            <a:effectLst/>
          </p:spPr>
          <p:txBody>
            <a:bodyPr wrap="none" lIns="72000" tIns="0" rIns="72000" b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800" b="1" kern="0">
                  <a:solidFill>
                    <a:srgbClr val="3F4444"/>
                  </a:solidFill>
                  <a:latin typeface="Calibri"/>
                  <a:cs typeface="Calibri" panose="020F0502020204030204" pitchFamily="34" charset="0"/>
                </a:rPr>
                <a:t>5</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cxnSp>
        <p:nvCxnSpPr>
          <p:cNvPr id="38" name="Connector: Elbow 37">
            <a:extLst>
              <a:ext uri="{FF2B5EF4-FFF2-40B4-BE49-F238E27FC236}">
                <a16:creationId xmlns:a16="http://schemas.microsoft.com/office/drawing/2014/main" id="{2EC666FE-C7C7-B312-155E-B810CF9FB360}"/>
              </a:ext>
            </a:extLst>
          </p:cNvPr>
          <p:cNvCxnSpPr>
            <a:cxnSpLocks/>
            <a:stCxn id="15" idx="3"/>
            <a:endCxn id="7" idx="1"/>
          </p:cNvCxnSpPr>
          <p:nvPr/>
        </p:nvCxnSpPr>
        <p:spPr>
          <a:xfrm>
            <a:off x="4648428" y="4397189"/>
            <a:ext cx="5245153" cy="318710"/>
          </a:xfrm>
          <a:prstGeom prst="bentConnector3">
            <a:avLst>
              <a:gd name="adj1" fmla="val 50000"/>
            </a:avLst>
          </a:prstGeom>
          <a:noFill/>
          <a:ln w="19050" cap="flat" cmpd="sng" algn="ctr">
            <a:solidFill>
              <a:schemeClr val="accent1"/>
            </a:solidFill>
            <a:prstDash val="dash"/>
            <a:tailEnd type="triangle"/>
          </a:ln>
          <a:effectLst/>
        </p:spPr>
      </p:cxnSp>
      <p:pic>
        <p:nvPicPr>
          <p:cNvPr id="69" name="Picture 68">
            <a:extLst>
              <a:ext uri="{FF2B5EF4-FFF2-40B4-BE49-F238E27FC236}">
                <a16:creationId xmlns:a16="http://schemas.microsoft.com/office/drawing/2014/main" id="{B20C68D9-4E80-43A9-6592-D92D16F63F56}"/>
              </a:ext>
            </a:extLst>
          </p:cNvPr>
          <p:cNvPicPr>
            <a:picLocks noChangeAspect="1"/>
          </p:cNvPicPr>
          <p:nvPr/>
        </p:nvPicPr>
        <p:blipFill>
          <a:blip r:embed="rId5"/>
          <a:stretch>
            <a:fillRect/>
          </a:stretch>
        </p:blipFill>
        <p:spPr>
          <a:xfrm>
            <a:off x="5233332" y="3077815"/>
            <a:ext cx="1286497" cy="989324"/>
          </a:xfrm>
          <a:prstGeom prst="rect">
            <a:avLst/>
          </a:prstGeom>
          <a:ln w="25400">
            <a:solidFill>
              <a:schemeClr val="accent2"/>
            </a:solidFill>
          </a:ln>
        </p:spPr>
      </p:pic>
      <p:pic>
        <p:nvPicPr>
          <p:cNvPr id="18" name="Picture 17" descr="A blue rectangle with white text&#10;&#10;Description automatically generated">
            <a:extLst>
              <a:ext uri="{FF2B5EF4-FFF2-40B4-BE49-F238E27FC236}">
                <a16:creationId xmlns:a16="http://schemas.microsoft.com/office/drawing/2014/main" id="{26D84333-37E7-0B3F-096B-2AAC8C72A9B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378121" y="4039471"/>
            <a:ext cx="550354" cy="309754"/>
          </a:xfrm>
          <a:prstGeom prst="rect">
            <a:avLst/>
          </a:prstGeom>
          <a:ln w="25400">
            <a:solidFill>
              <a:schemeClr val="accent2"/>
            </a:solidFill>
          </a:ln>
        </p:spPr>
      </p:pic>
      <p:pic>
        <p:nvPicPr>
          <p:cNvPr id="7" name="Picture 6">
            <a:extLst>
              <a:ext uri="{FF2B5EF4-FFF2-40B4-BE49-F238E27FC236}">
                <a16:creationId xmlns:a16="http://schemas.microsoft.com/office/drawing/2014/main" id="{4DCB9D95-BC22-63AD-9AB3-49CD668FC779}"/>
              </a:ext>
            </a:extLst>
          </p:cNvPr>
          <p:cNvPicPr>
            <a:picLocks noChangeAspect="1"/>
          </p:cNvPicPr>
          <p:nvPr/>
        </p:nvPicPr>
        <p:blipFill>
          <a:blip r:embed="rId7"/>
          <a:stretch>
            <a:fillRect/>
          </a:stretch>
        </p:blipFill>
        <p:spPr>
          <a:xfrm>
            <a:off x="9893581" y="4539344"/>
            <a:ext cx="1653754" cy="353109"/>
          </a:xfrm>
          <a:prstGeom prst="rect">
            <a:avLst/>
          </a:prstGeom>
          <a:ln w="19050">
            <a:solidFill>
              <a:schemeClr val="accent2"/>
            </a:solidFill>
          </a:ln>
        </p:spPr>
      </p:pic>
      <p:grpSp>
        <p:nvGrpSpPr>
          <p:cNvPr id="2" name="Group 1">
            <a:extLst>
              <a:ext uri="{FF2B5EF4-FFF2-40B4-BE49-F238E27FC236}">
                <a16:creationId xmlns:a16="http://schemas.microsoft.com/office/drawing/2014/main" id="{89183EC2-3214-2DBF-93BB-070E99054060}"/>
              </a:ext>
            </a:extLst>
          </p:cNvPr>
          <p:cNvGrpSpPr/>
          <p:nvPr/>
        </p:nvGrpSpPr>
        <p:grpSpPr>
          <a:xfrm>
            <a:off x="406342" y="5055260"/>
            <a:ext cx="4242086" cy="916281"/>
            <a:chOff x="616511" y="4012549"/>
            <a:chExt cx="4242086" cy="916281"/>
          </a:xfrm>
        </p:grpSpPr>
        <p:sp>
          <p:nvSpPr>
            <p:cNvPr id="5" name="Rounded Rectangle 4">
              <a:extLst>
                <a:ext uri="{FF2B5EF4-FFF2-40B4-BE49-F238E27FC236}">
                  <a16:creationId xmlns:a16="http://schemas.microsoft.com/office/drawing/2014/main" id="{DF0A69CD-3655-0B80-5DB9-B6A5DF917E07}"/>
                </a:ext>
              </a:extLst>
            </p:cNvPr>
            <p:cNvSpPr/>
            <p:nvPr/>
          </p:nvSpPr>
          <p:spPr>
            <a:xfrm>
              <a:off x="898597" y="4288132"/>
              <a:ext cx="3960000" cy="640698"/>
            </a:xfrm>
            <a:prstGeom prst="roundRect">
              <a:avLst>
                <a:gd name="adj" fmla="val 0"/>
              </a:avLst>
            </a:prstGeom>
            <a:solidFill>
              <a:schemeClr val="accent1"/>
            </a:solidFill>
            <a:ln w="6350" cap="flat" cmpd="sng" algn="ctr">
              <a:noFill/>
              <a:prstDash val="solid"/>
            </a:ln>
            <a:effectLst/>
          </p:spPr>
          <p:txBody>
            <a:bodyPr lIns="180000" tIns="0" rIns="180000" bIns="0" rtlCol="0" anchor="ctr">
              <a:normAutofit/>
            </a:bodyPr>
            <a:lstStyle/>
            <a:p>
              <a:pPr marL="0" marR="0" lvl="0" indent="0" algn="ctr" defTabSz="914378" rtl="0" eaLnBrk="1" fontAlgn="auto" latinLnBrk="0" hangingPunct="1">
                <a:lnSpc>
                  <a:spcPts val="1500"/>
                </a:lnSpc>
                <a:spcBef>
                  <a:spcPts val="0"/>
                </a:spcBef>
                <a:spcAft>
                  <a:spcPts val="0"/>
                </a:spcAft>
                <a:buClrTx/>
                <a:buSzPts val="2400"/>
                <a:buFontTx/>
                <a:buNone/>
                <a:tabLst/>
                <a:defRPr/>
              </a:pPr>
              <a:r>
                <a:rPr kumimoji="0" lang="en-GB" sz="1200" i="0" u="none" strike="noStrike" kern="0" cap="none" spc="0" normalizeH="0" baseline="0" noProof="0">
                  <a:ln>
                    <a:noFill/>
                  </a:ln>
                  <a:solidFill>
                    <a:schemeClr val="bg1"/>
                  </a:solidFill>
                  <a:uLnTx/>
                  <a:uFillTx/>
                  <a:latin typeface="Calibri" panose="020F0502020204030204" pitchFamily="34" charset="0"/>
                  <a:ea typeface="Calibri" panose="020F0502020204030204" pitchFamily="34" charset="0"/>
                  <a:cs typeface="Calibri" panose="020F0502020204030204" pitchFamily="34" charset="0"/>
                </a:rPr>
                <a:t>Click </a:t>
              </a:r>
              <a:r>
                <a:rPr kumimoji="0" lang="en-GB" sz="1200" b="1" i="0" u="none" strike="noStrike" kern="0" cap="none" spc="0" normalizeH="0" baseline="0" noProof="0">
                  <a:ln>
                    <a:noFill/>
                  </a:ln>
                  <a:solidFill>
                    <a:schemeClr val="bg1"/>
                  </a:solidFill>
                  <a:uLnTx/>
                  <a:uFillTx/>
                  <a:latin typeface="Calibri" panose="020F0502020204030204" pitchFamily="34" charset="0"/>
                  <a:ea typeface="Calibri" panose="020F0502020204030204" pitchFamily="34" charset="0"/>
                  <a:cs typeface="Calibri" panose="020F0502020204030204" pitchFamily="34" charset="0"/>
                </a:rPr>
                <a:t>Save</a:t>
              </a:r>
              <a:endParaRPr kumimoji="0" lang="en-US" sz="1200" i="0" u="none" strike="noStrike" kern="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Oval 8">
              <a:extLst>
                <a:ext uri="{FF2B5EF4-FFF2-40B4-BE49-F238E27FC236}">
                  <a16:creationId xmlns:a16="http://schemas.microsoft.com/office/drawing/2014/main" id="{EE790C85-9717-8C4A-2F2A-B7C0DAD9308A}"/>
                </a:ext>
              </a:extLst>
            </p:cNvPr>
            <p:cNvSpPr/>
            <p:nvPr/>
          </p:nvSpPr>
          <p:spPr>
            <a:xfrm>
              <a:off x="616511" y="4012549"/>
              <a:ext cx="564172" cy="564170"/>
            </a:xfrm>
            <a:prstGeom prst="ellipse">
              <a:avLst/>
            </a:prstGeom>
            <a:solidFill>
              <a:srgbClr val="FFFFFF"/>
            </a:solidFill>
            <a:ln w="12700" cap="flat" cmpd="sng" algn="ctr">
              <a:solidFill>
                <a:schemeClr val="accent1"/>
              </a:solidFill>
              <a:prstDash val="solid"/>
            </a:ln>
            <a:effectLst/>
          </p:spPr>
          <p:txBody>
            <a:bodyPr wrap="none" lIns="72000" tIns="0" rIns="72000" b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6</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cxnSp>
        <p:nvCxnSpPr>
          <p:cNvPr id="10" name="Connector: Elbow 9">
            <a:extLst>
              <a:ext uri="{FF2B5EF4-FFF2-40B4-BE49-F238E27FC236}">
                <a16:creationId xmlns:a16="http://schemas.microsoft.com/office/drawing/2014/main" id="{B029956B-DE23-6C7B-75F5-D4D311F245CB}"/>
              </a:ext>
            </a:extLst>
          </p:cNvPr>
          <p:cNvCxnSpPr>
            <a:cxnSpLocks/>
            <a:stCxn id="5" idx="3"/>
            <a:endCxn id="18" idx="2"/>
          </p:cNvCxnSpPr>
          <p:nvPr/>
        </p:nvCxnSpPr>
        <p:spPr>
          <a:xfrm flipV="1">
            <a:off x="4648428" y="4349225"/>
            <a:ext cx="7004870" cy="1301967"/>
          </a:xfrm>
          <a:prstGeom prst="bentConnector2">
            <a:avLst/>
          </a:prstGeom>
          <a:noFill/>
          <a:ln w="19050" cap="flat" cmpd="sng" algn="ctr">
            <a:solidFill>
              <a:schemeClr val="accent2"/>
            </a:solidFill>
            <a:prstDash val="dash"/>
            <a:tailEnd type="triangle"/>
          </a:ln>
          <a:effectLst/>
        </p:spPr>
      </p:cxnSp>
    </p:spTree>
    <p:extLst>
      <p:ext uri="{BB962C8B-B14F-4D97-AF65-F5344CB8AC3E}">
        <p14:creationId xmlns:p14="http://schemas.microsoft.com/office/powerpoint/2010/main" val="3562795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7B63F81-9FB6-828D-34CD-5A13711732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15" name="Title 6">
            <a:extLst>
              <a:ext uri="{FF2B5EF4-FFF2-40B4-BE49-F238E27FC236}">
                <a16:creationId xmlns:a16="http://schemas.microsoft.com/office/drawing/2014/main" id="{62612849-512C-81C4-872D-1BFB3CD72513}"/>
              </a:ext>
            </a:extLst>
          </p:cNvPr>
          <p:cNvSpPr txBox="1">
            <a:spLocks/>
          </p:cNvSpPr>
          <p:nvPr/>
        </p:nvSpPr>
        <p:spPr>
          <a:xfrm>
            <a:off x="407987" y="404812"/>
            <a:ext cx="11376025" cy="568229"/>
          </a:xfrm>
          <a:prstGeom prst="rect">
            <a:avLst/>
          </a:prstGeom>
        </p:spPr>
        <p:txBody>
          <a:bodyPr vert="horz" lIns="0" tIns="0" rIns="0" bIns="0" rtlCol="0" anchor="t">
            <a:norm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a:solidFill>
                  <a:srgbClr val="830051"/>
                </a:solidFill>
                <a:latin typeface="Calisto MT"/>
              </a:rPr>
              <a:t>System Navigation Instructions</a:t>
            </a:r>
            <a:endParaRPr kumimoji="0" lang="en-GB" sz="3600" b="0" i="0" u="none" strike="noStrike" kern="1200" cap="none" spc="0" normalizeH="0" baseline="0" noProof="0">
              <a:ln>
                <a:noFill/>
              </a:ln>
              <a:solidFill>
                <a:srgbClr val="3F4444"/>
              </a:solidFill>
              <a:effectLst/>
              <a:uLnTx/>
              <a:uFillTx/>
              <a:latin typeface="Calisto M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3600" b="0" i="0" u="none" strike="noStrike" kern="1200" cap="none" spc="0" normalizeH="0" baseline="0" noProof="0">
              <a:ln>
                <a:noFill/>
              </a:ln>
              <a:solidFill>
                <a:srgbClr val="830051"/>
              </a:solidFill>
              <a:effectLst/>
              <a:uLnTx/>
              <a:uFillTx/>
              <a:latin typeface="Calisto MT"/>
              <a:ea typeface="+mj-ea"/>
              <a:cs typeface="+mj-cs"/>
            </a:endParaRPr>
          </a:p>
        </p:txBody>
      </p:sp>
      <p:grpSp>
        <p:nvGrpSpPr>
          <p:cNvPr id="82" name="Group 81">
            <a:extLst>
              <a:ext uri="{FF2B5EF4-FFF2-40B4-BE49-F238E27FC236}">
                <a16:creationId xmlns:a16="http://schemas.microsoft.com/office/drawing/2014/main" id="{27A0BA6A-7D8F-4014-0885-C8BC5EEEE79E}"/>
              </a:ext>
            </a:extLst>
          </p:cNvPr>
          <p:cNvGrpSpPr/>
          <p:nvPr/>
        </p:nvGrpSpPr>
        <p:grpSpPr>
          <a:xfrm>
            <a:off x="407987" y="2180814"/>
            <a:ext cx="4005833" cy="898512"/>
            <a:chOff x="203993" y="1311594"/>
            <a:chExt cx="4005833" cy="898512"/>
          </a:xfrm>
        </p:grpSpPr>
        <p:sp>
          <p:nvSpPr>
            <p:cNvPr id="83" name="step box">
              <a:extLst>
                <a:ext uri="{FF2B5EF4-FFF2-40B4-BE49-F238E27FC236}">
                  <a16:creationId xmlns:a16="http://schemas.microsoft.com/office/drawing/2014/main" id="{C81E114E-1FBB-8560-7312-7204F8558A5A}"/>
                </a:ext>
              </a:extLst>
            </p:cNvPr>
            <p:cNvSpPr/>
            <p:nvPr/>
          </p:nvSpPr>
          <p:spPr>
            <a:xfrm>
              <a:off x="502198" y="1641877"/>
              <a:ext cx="3707628" cy="568229"/>
            </a:xfrm>
            <a:prstGeom prst="roundRect">
              <a:avLst>
                <a:gd name="adj" fmla="val 0"/>
              </a:avLst>
            </a:prstGeom>
            <a:solidFill>
              <a:schemeClr val="accent1"/>
            </a:solidFill>
            <a:ln w="19050" cap="flat" cmpd="sng" algn="ctr">
              <a:noFill/>
              <a:prstDash val="solid"/>
            </a:ln>
            <a:effectLst/>
          </p:spPr>
          <p:txBody>
            <a:bodyPr lIns="288000" tIns="45720" rIns="288000" bIns="45720" rtlCol="0" anchor="ctr">
              <a:normAutofit/>
            </a:bodyPr>
            <a:lstStyle/>
            <a:p>
              <a:pPr algn="ctr"/>
              <a:r>
                <a:rPr lang="en-GB" sz="1200">
                  <a:solidFill>
                    <a:schemeClr val="bg1"/>
                  </a:solidFill>
                  <a:latin typeface="Calibri" panose="020F0502020204030204" pitchFamily="34" charset="0"/>
                  <a:cs typeface="Calibri" panose="020F0502020204030204" pitchFamily="34" charset="0"/>
                </a:rPr>
                <a:t>Click on the </a:t>
              </a:r>
              <a:r>
                <a:rPr lang="en-GB" sz="1200" b="1">
                  <a:solidFill>
                    <a:schemeClr val="bg1"/>
                  </a:solidFill>
                  <a:latin typeface="Calibri" panose="020F0502020204030204" pitchFamily="34" charset="0"/>
                  <a:cs typeface="Calibri" panose="020F0502020204030204" pitchFamily="34" charset="0"/>
                </a:rPr>
                <a:t>ESR Number </a:t>
              </a:r>
              <a:r>
                <a:rPr lang="en-GB" sz="1200">
                  <a:solidFill>
                    <a:schemeClr val="bg1"/>
                  </a:solidFill>
                  <a:latin typeface="Calibri" panose="020F0502020204030204" pitchFamily="34" charset="0"/>
                  <a:cs typeface="Calibri" panose="020F0502020204030204" pitchFamily="34" charset="0"/>
                </a:rPr>
                <a:t>top left to go back to the </a:t>
              </a:r>
              <a:r>
                <a:rPr lang="en-GB" sz="1200" b="1">
                  <a:solidFill>
                    <a:schemeClr val="bg1"/>
                  </a:solidFill>
                  <a:latin typeface="Calibri" panose="020F0502020204030204" pitchFamily="34" charset="0"/>
                  <a:cs typeface="Calibri" panose="020F0502020204030204" pitchFamily="34" charset="0"/>
                </a:rPr>
                <a:t>Study view</a:t>
              </a:r>
              <a:endParaRPr lang="pl-PL" sz="1200" b="1">
                <a:solidFill>
                  <a:schemeClr val="bg1"/>
                </a:solidFill>
                <a:latin typeface="Calibri" panose="020F0502020204030204" pitchFamily="34" charset="0"/>
                <a:cs typeface="Calibri" panose="020F0502020204030204" pitchFamily="34" charset="0"/>
              </a:endParaRPr>
            </a:p>
          </p:txBody>
        </p:sp>
        <p:grpSp>
          <p:nvGrpSpPr>
            <p:cNvPr id="84" name="Group 83">
              <a:extLst>
                <a:ext uri="{FF2B5EF4-FFF2-40B4-BE49-F238E27FC236}">
                  <a16:creationId xmlns:a16="http://schemas.microsoft.com/office/drawing/2014/main" id="{292EFF83-0619-7409-31D4-F2D68DD34A48}"/>
                </a:ext>
              </a:extLst>
            </p:cNvPr>
            <p:cNvGrpSpPr/>
            <p:nvPr/>
          </p:nvGrpSpPr>
          <p:grpSpPr>
            <a:xfrm>
              <a:off x="203993" y="1311594"/>
              <a:ext cx="564172" cy="564172"/>
              <a:chOff x="242958" y="1359791"/>
              <a:chExt cx="564172" cy="564172"/>
            </a:xfrm>
          </p:grpSpPr>
          <p:sp>
            <p:nvSpPr>
              <p:cNvPr id="85" name="Oval 84">
                <a:extLst>
                  <a:ext uri="{FF2B5EF4-FFF2-40B4-BE49-F238E27FC236}">
                    <a16:creationId xmlns:a16="http://schemas.microsoft.com/office/drawing/2014/main" id="{6168316C-B12A-F969-7600-BBAECFD1AC9C}"/>
                  </a:ext>
                </a:extLst>
              </p:cNvPr>
              <p:cNvSpPr/>
              <p:nvPr/>
            </p:nvSpPr>
            <p:spPr>
              <a:xfrm>
                <a:off x="242958" y="1359791"/>
                <a:ext cx="564172" cy="564172"/>
              </a:xfrm>
              <a:prstGeom prst="ellipse">
                <a:avLst/>
              </a:prstGeom>
              <a:solidFill>
                <a:srgbClr val="FFFFFF"/>
              </a:solidFill>
              <a:ln w="12700" cap="flat" cmpd="sng" algn="ctr">
                <a:solidFill>
                  <a:schemeClr val="accent1"/>
                </a:solidFill>
                <a:prstDash val="solid"/>
              </a:ln>
              <a:effectLst/>
            </p:spPr>
            <p:txBody>
              <a:bodyPr wrap="none" t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pl-PL" sz="2800" b="1" i="0" u="none" strike="noStrike" kern="0" cap="none" spc="0" normalizeH="0" baseline="0" noProof="0">
                  <a:ln>
                    <a:noFill/>
                  </a:ln>
                  <a:solidFill>
                    <a:srgbClr val="3F4444"/>
                  </a:solidFill>
                  <a:effectLst/>
                  <a:uLnTx/>
                  <a:uFillTx/>
                  <a:latin typeface="Arial"/>
                  <a:ea typeface="+mn-ea"/>
                  <a:cs typeface="Calibri" panose="020F0502020204030204" pitchFamily="34" charset="0"/>
                </a:endParaRPr>
              </a:p>
            </p:txBody>
          </p:sp>
          <p:pic>
            <p:nvPicPr>
              <p:cNvPr id="86" name="Picture 85">
                <a:extLst>
                  <a:ext uri="{FF2B5EF4-FFF2-40B4-BE49-F238E27FC236}">
                    <a16:creationId xmlns:a16="http://schemas.microsoft.com/office/drawing/2014/main" id="{FF27E498-88D7-8D64-66DF-26979A4257A6}"/>
                  </a:ext>
                </a:extLst>
              </p:cNvPr>
              <p:cNvPicPr>
                <a:picLocks noChangeAspect="1"/>
              </p:cNvPicPr>
              <p:nvPr/>
            </p:nvPicPr>
            <p:blipFill>
              <a:blip r:embed="rId2"/>
              <a:stretch>
                <a:fillRect/>
              </a:stretch>
            </p:blipFill>
            <p:spPr>
              <a:xfrm>
                <a:off x="338078" y="1444061"/>
                <a:ext cx="386840" cy="395632"/>
              </a:xfrm>
              <a:prstGeom prst="rect">
                <a:avLst/>
              </a:prstGeom>
            </p:spPr>
          </p:pic>
        </p:grpSp>
      </p:grpSp>
      <p:sp>
        <p:nvSpPr>
          <p:cNvPr id="87" name="Rounded Rectangle 4">
            <a:extLst>
              <a:ext uri="{FF2B5EF4-FFF2-40B4-BE49-F238E27FC236}">
                <a16:creationId xmlns:a16="http://schemas.microsoft.com/office/drawing/2014/main" id="{68E6DA80-3958-704C-E1B7-0E717223308D}"/>
              </a:ext>
            </a:extLst>
          </p:cNvPr>
          <p:cNvSpPr/>
          <p:nvPr/>
        </p:nvSpPr>
        <p:spPr>
          <a:xfrm>
            <a:off x="2387848" y="1380405"/>
            <a:ext cx="3707628" cy="734994"/>
          </a:xfrm>
          <a:prstGeom prst="roundRect">
            <a:avLst>
              <a:gd name="adj" fmla="val 0"/>
            </a:avLst>
          </a:prstGeom>
          <a:solidFill>
            <a:schemeClr val="tx1"/>
          </a:solidFill>
          <a:ln w="19050" cap="flat" cmpd="sng" algn="ctr">
            <a:solidFill>
              <a:schemeClr val="tx1">
                <a:lumMod val="50000"/>
              </a:schemeClr>
            </a:solidFill>
            <a:prstDash val="solid"/>
          </a:ln>
          <a:effectLst/>
        </p:spPr>
        <p:txBody>
          <a:bodyPr lIns="288000" rIns="288000" rtlCol="0" anchor="ctr">
            <a:normAutofit/>
          </a:bodyPr>
          <a:lstStyle/>
          <a:p>
            <a:pPr algn="ctr"/>
            <a:r>
              <a:rPr lang="en-GB" sz="1200">
                <a:solidFill>
                  <a:schemeClr val="bg1"/>
                </a:solidFill>
                <a:latin typeface="Calibri" panose="020F0502020204030204" pitchFamily="34" charset="0"/>
                <a:cs typeface="Calibri" panose="020F0502020204030204" pitchFamily="34" charset="0"/>
              </a:rPr>
              <a:t>Clicking </a:t>
            </a:r>
            <a:r>
              <a:rPr lang="en-GB" sz="1200" b="1">
                <a:solidFill>
                  <a:schemeClr val="bg1"/>
                </a:solidFill>
                <a:latin typeface="Calibri" panose="020F0502020204030204" pitchFamily="34" charset="0"/>
                <a:cs typeface="Calibri" panose="020F0502020204030204" pitchFamily="34" charset="0"/>
              </a:rPr>
              <a:t>Save </a:t>
            </a:r>
            <a:r>
              <a:rPr lang="en-GB" sz="1200">
                <a:solidFill>
                  <a:schemeClr val="bg1"/>
                </a:solidFill>
                <a:latin typeface="Calibri" panose="020F0502020204030204" pitchFamily="34" charset="0"/>
                <a:cs typeface="Calibri" panose="020F0502020204030204" pitchFamily="34" charset="0"/>
              </a:rPr>
              <a:t>will cause a new window to appear, displaying the created </a:t>
            </a:r>
            <a:r>
              <a:rPr lang="en-GB" sz="1200" b="1">
                <a:solidFill>
                  <a:schemeClr val="bg1"/>
                </a:solidFill>
                <a:latin typeface="Calibri" panose="020F0502020204030204" pitchFamily="34" charset="0"/>
                <a:cs typeface="Calibri" panose="020F0502020204030204" pitchFamily="34" charset="0"/>
              </a:rPr>
              <a:t>record details</a:t>
            </a:r>
            <a:r>
              <a:rPr lang="en-GB" sz="1200">
                <a:solidFill>
                  <a:schemeClr val="bg1"/>
                </a:solidFill>
                <a:latin typeface="Calibri" panose="020F0502020204030204" pitchFamily="34" charset="0"/>
                <a:cs typeface="Calibri" panose="020F0502020204030204" pitchFamily="34" charset="0"/>
              </a:rPr>
              <a:t>.</a:t>
            </a:r>
            <a:r>
              <a:rPr lang="en-GB" sz="1200" b="1">
                <a:solidFill>
                  <a:schemeClr val="bg1"/>
                </a:solidFill>
                <a:latin typeface="Calibri" panose="020F0502020204030204" pitchFamily="34" charset="0"/>
                <a:cs typeface="Calibri" panose="020F0502020204030204" pitchFamily="34" charset="0"/>
              </a:rPr>
              <a:t> </a:t>
            </a:r>
            <a:r>
              <a:rPr lang="en-GB" sz="1200">
                <a:solidFill>
                  <a:schemeClr val="bg1"/>
                </a:solidFill>
                <a:latin typeface="Calibri" panose="020F0502020204030204" pitchFamily="34" charset="0"/>
                <a:cs typeface="Calibri" panose="020F0502020204030204" pitchFamily="34" charset="0"/>
              </a:rPr>
              <a:t>To </a:t>
            </a:r>
            <a:r>
              <a:rPr lang="en-GB" sz="1200" b="1">
                <a:solidFill>
                  <a:schemeClr val="bg1"/>
                </a:solidFill>
                <a:latin typeface="Calibri" panose="020F0502020204030204" pitchFamily="34" charset="0"/>
                <a:cs typeface="Calibri" panose="020F0502020204030204" pitchFamily="34" charset="0"/>
              </a:rPr>
              <a:t>edit</a:t>
            </a:r>
            <a:r>
              <a:rPr lang="en-GB" sz="1200">
                <a:solidFill>
                  <a:schemeClr val="bg1"/>
                </a:solidFill>
                <a:latin typeface="Calibri" panose="020F0502020204030204" pitchFamily="34" charset="0"/>
                <a:cs typeface="Calibri" panose="020F0502020204030204" pitchFamily="34" charset="0"/>
              </a:rPr>
              <a:t> its information, follow </a:t>
            </a:r>
            <a:r>
              <a:rPr lang="en-GB" sz="1200" b="1">
                <a:solidFill>
                  <a:schemeClr val="bg1"/>
                </a:solidFill>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these</a:t>
            </a:r>
            <a:r>
              <a:rPr lang="en-GB" sz="1200" b="1">
                <a:solidFill>
                  <a:schemeClr val="bg1"/>
                </a:solidFill>
                <a:latin typeface="Calibri" panose="020F0502020204030204" pitchFamily="34" charset="0"/>
                <a:cs typeface="Calibri" panose="020F0502020204030204" pitchFamily="34" charset="0"/>
              </a:rPr>
              <a:t> </a:t>
            </a:r>
            <a:r>
              <a:rPr lang="en-GB" sz="1200">
                <a:solidFill>
                  <a:schemeClr val="bg1"/>
                </a:solidFill>
                <a:latin typeface="Calibri" panose="020F0502020204030204" pitchFamily="34" charset="0"/>
                <a:cs typeface="Calibri" panose="020F0502020204030204" pitchFamily="34" charset="0"/>
              </a:rPr>
              <a:t>instructions.</a:t>
            </a:r>
            <a:endParaRPr lang="pl-PL" sz="1200">
              <a:solidFill>
                <a:schemeClr val="bg1"/>
              </a:solidFill>
              <a:latin typeface="Calibri" panose="020F0502020204030204" pitchFamily="34" charset="0"/>
              <a:cs typeface="Calibri" panose="020F0502020204030204" pitchFamily="34" charset="0"/>
            </a:endParaRPr>
          </a:p>
        </p:txBody>
      </p:sp>
      <p:pic>
        <p:nvPicPr>
          <p:cNvPr id="88" name="Picture 87">
            <a:extLst>
              <a:ext uri="{FF2B5EF4-FFF2-40B4-BE49-F238E27FC236}">
                <a16:creationId xmlns:a16="http://schemas.microsoft.com/office/drawing/2014/main" id="{F9650A89-14E2-85A2-3CB6-507BCD1F8C07}"/>
              </a:ext>
            </a:extLst>
          </p:cNvPr>
          <p:cNvPicPr>
            <a:picLocks noChangeAspect="1"/>
          </p:cNvPicPr>
          <p:nvPr/>
        </p:nvPicPr>
        <p:blipFill rotWithShape="1">
          <a:blip r:embed="rId4"/>
          <a:srcRect t="-1" b="-1877"/>
          <a:stretch/>
        </p:blipFill>
        <p:spPr>
          <a:xfrm>
            <a:off x="7093212" y="1230159"/>
            <a:ext cx="4690800" cy="2198841"/>
          </a:xfrm>
          <a:prstGeom prst="rect">
            <a:avLst/>
          </a:prstGeom>
          <a:ln w="12700">
            <a:solidFill>
              <a:schemeClr val="accent2"/>
            </a:solidFill>
          </a:ln>
        </p:spPr>
      </p:pic>
      <p:pic>
        <p:nvPicPr>
          <p:cNvPr id="89" name="Picture 88">
            <a:extLst>
              <a:ext uri="{FF2B5EF4-FFF2-40B4-BE49-F238E27FC236}">
                <a16:creationId xmlns:a16="http://schemas.microsoft.com/office/drawing/2014/main" id="{98B1DA0A-CB5A-F852-0AC4-A84B9E788C7E}"/>
              </a:ext>
            </a:extLst>
          </p:cNvPr>
          <p:cNvPicPr>
            <a:picLocks noChangeAspect="1"/>
          </p:cNvPicPr>
          <p:nvPr/>
        </p:nvPicPr>
        <p:blipFill>
          <a:blip r:embed="rId5"/>
          <a:stretch>
            <a:fillRect/>
          </a:stretch>
        </p:blipFill>
        <p:spPr>
          <a:xfrm>
            <a:off x="7811380" y="1531398"/>
            <a:ext cx="905578" cy="200472"/>
          </a:xfrm>
          <a:prstGeom prst="rect">
            <a:avLst/>
          </a:prstGeom>
          <a:ln w="25400">
            <a:solidFill>
              <a:schemeClr val="accent2"/>
            </a:solidFill>
          </a:ln>
        </p:spPr>
      </p:pic>
      <p:cxnSp>
        <p:nvCxnSpPr>
          <p:cNvPr id="3" name="Connector: Elbow 2">
            <a:extLst>
              <a:ext uri="{FF2B5EF4-FFF2-40B4-BE49-F238E27FC236}">
                <a16:creationId xmlns:a16="http://schemas.microsoft.com/office/drawing/2014/main" id="{E1378BD9-56FF-1A99-61AA-26E7EB2A1FE0}"/>
              </a:ext>
            </a:extLst>
          </p:cNvPr>
          <p:cNvCxnSpPr>
            <a:cxnSpLocks/>
            <a:stCxn id="83" idx="3"/>
            <a:endCxn id="89" idx="1"/>
          </p:cNvCxnSpPr>
          <p:nvPr/>
        </p:nvCxnSpPr>
        <p:spPr>
          <a:xfrm flipV="1">
            <a:off x="4413820" y="1631634"/>
            <a:ext cx="3397560" cy="1163578"/>
          </a:xfrm>
          <a:prstGeom prst="bentConnector3">
            <a:avLst>
              <a:gd name="adj1" fmla="val 66311"/>
            </a:avLst>
          </a:prstGeom>
          <a:noFill/>
          <a:ln w="19050" cap="flat" cmpd="sng" algn="ctr">
            <a:solidFill>
              <a:schemeClr val="accent1"/>
            </a:solidFill>
            <a:prstDash val="dash"/>
            <a:tailEnd type="triangle"/>
          </a:ln>
          <a:effectLst/>
        </p:spPr>
      </p:cxnSp>
      <p:sp>
        <p:nvSpPr>
          <p:cNvPr id="34" name="black box">
            <a:extLst>
              <a:ext uri="{FF2B5EF4-FFF2-40B4-BE49-F238E27FC236}">
                <a16:creationId xmlns:a16="http://schemas.microsoft.com/office/drawing/2014/main" id="{D9CA3CA8-B75C-D181-AD50-804614F6422B}"/>
              </a:ext>
            </a:extLst>
          </p:cNvPr>
          <p:cNvSpPr/>
          <p:nvPr/>
        </p:nvSpPr>
        <p:spPr>
          <a:xfrm>
            <a:off x="2387848" y="3638860"/>
            <a:ext cx="3707628" cy="786933"/>
          </a:xfrm>
          <a:prstGeom prst="roundRect">
            <a:avLst>
              <a:gd name="adj" fmla="val 0"/>
            </a:avLst>
          </a:prstGeom>
          <a:solidFill>
            <a:schemeClr val="tx1"/>
          </a:solidFill>
          <a:ln w="19050" cap="flat" cmpd="sng" algn="ctr">
            <a:solidFill>
              <a:schemeClr val="tx1">
                <a:lumMod val="50000"/>
              </a:schemeClr>
            </a:solidFill>
            <a:prstDash val="solid"/>
          </a:ln>
          <a:effectLst/>
        </p:spPr>
        <p:txBody>
          <a:bodyPr lIns="288000" tIns="45720" rIns="288000" bIns="45720" rtlCol="0" anchor="ctr">
            <a:normAutofit/>
          </a:bodyPr>
          <a:lstStyle/>
          <a:p>
            <a:pPr algn="ctr"/>
            <a:r>
              <a:rPr lang="en-US" sz="1200" b="1">
                <a:solidFill>
                  <a:schemeClr val="bg1"/>
                </a:solidFill>
                <a:latin typeface="Calibri" panose="020F0502020204030204" pitchFamily="34" charset="0"/>
                <a:cs typeface="Calibri" panose="020F0502020204030204" pitchFamily="34" charset="0"/>
              </a:rPr>
              <a:t>Created record </a:t>
            </a:r>
            <a:r>
              <a:rPr lang="en-US" sz="1200">
                <a:solidFill>
                  <a:schemeClr val="bg1"/>
                </a:solidFill>
                <a:latin typeface="Calibri" panose="020F0502020204030204" pitchFamily="34" charset="0"/>
                <a:cs typeface="Calibri" panose="020F0502020204030204" pitchFamily="34" charset="0"/>
              </a:rPr>
              <a:t>appears under its respective section. </a:t>
            </a:r>
            <a:r>
              <a:rPr lang="en-GB" sz="1200" b="1">
                <a:solidFill>
                  <a:schemeClr val="bg1"/>
                </a:solidFill>
                <a:latin typeface="Calibri" panose="020F0502020204030204" pitchFamily="34" charset="0"/>
                <a:cs typeface="Calibri" panose="020F0502020204030204" pitchFamily="34" charset="0"/>
              </a:rPr>
              <a:t>Clicking </a:t>
            </a:r>
            <a:r>
              <a:rPr lang="en-GB" sz="1200">
                <a:solidFill>
                  <a:schemeClr val="bg1"/>
                </a:solidFill>
                <a:latin typeface="Calibri" panose="020F0502020204030204" pitchFamily="34" charset="0"/>
                <a:cs typeface="Calibri" panose="020F0502020204030204" pitchFamily="34" charset="0"/>
              </a:rPr>
              <a:t>the</a:t>
            </a:r>
            <a:r>
              <a:rPr lang="en-GB" sz="1200" b="1">
                <a:solidFill>
                  <a:schemeClr val="bg1"/>
                </a:solidFill>
                <a:latin typeface="Calibri" panose="020F0502020204030204" pitchFamily="34" charset="0"/>
                <a:cs typeface="Calibri" panose="020F0502020204030204" pitchFamily="34" charset="0"/>
              </a:rPr>
              <a:t> record Number </a:t>
            </a:r>
            <a:r>
              <a:rPr lang="en-GB" sz="1200">
                <a:solidFill>
                  <a:schemeClr val="bg1"/>
                </a:solidFill>
                <a:latin typeface="Calibri" panose="020F0502020204030204" pitchFamily="34" charset="0"/>
                <a:cs typeface="Calibri" panose="020F0502020204030204" pitchFamily="34" charset="0"/>
              </a:rPr>
              <a:t>will open the previous window with record’s information.</a:t>
            </a:r>
          </a:p>
        </p:txBody>
      </p:sp>
      <p:pic>
        <p:nvPicPr>
          <p:cNvPr id="80" name="Picture 79">
            <a:extLst>
              <a:ext uri="{FF2B5EF4-FFF2-40B4-BE49-F238E27FC236}">
                <a16:creationId xmlns:a16="http://schemas.microsoft.com/office/drawing/2014/main" id="{4319B922-42A0-90A8-DE47-EF73D5A45240}"/>
              </a:ext>
            </a:extLst>
          </p:cNvPr>
          <p:cNvPicPr>
            <a:picLocks noChangeAspect="1"/>
          </p:cNvPicPr>
          <p:nvPr/>
        </p:nvPicPr>
        <p:blipFill rotWithShape="1">
          <a:blip r:embed="rId6"/>
          <a:srcRect b="25116"/>
          <a:stretch/>
        </p:blipFill>
        <p:spPr>
          <a:xfrm>
            <a:off x="7093212" y="3597259"/>
            <a:ext cx="4690800" cy="2030582"/>
          </a:xfrm>
          <a:prstGeom prst="rect">
            <a:avLst/>
          </a:prstGeom>
          <a:ln w="12700">
            <a:solidFill>
              <a:schemeClr val="accent2"/>
            </a:solidFill>
          </a:ln>
        </p:spPr>
      </p:pic>
      <p:grpSp>
        <p:nvGrpSpPr>
          <p:cNvPr id="62" name="Group 61">
            <a:extLst>
              <a:ext uri="{FF2B5EF4-FFF2-40B4-BE49-F238E27FC236}">
                <a16:creationId xmlns:a16="http://schemas.microsoft.com/office/drawing/2014/main" id="{C651E9EE-062C-8C8E-B75D-DF7E0783C8EC}"/>
              </a:ext>
            </a:extLst>
          </p:cNvPr>
          <p:cNvGrpSpPr/>
          <p:nvPr/>
        </p:nvGrpSpPr>
        <p:grpSpPr>
          <a:xfrm>
            <a:off x="7765065" y="4150486"/>
            <a:ext cx="4018947" cy="711600"/>
            <a:chOff x="7722919" y="3954128"/>
            <a:chExt cx="2925743" cy="603160"/>
          </a:xfrm>
        </p:grpSpPr>
        <p:pic>
          <p:nvPicPr>
            <p:cNvPr id="61" name="Picture 60">
              <a:extLst>
                <a:ext uri="{FF2B5EF4-FFF2-40B4-BE49-F238E27FC236}">
                  <a16:creationId xmlns:a16="http://schemas.microsoft.com/office/drawing/2014/main" id="{4D87898D-8662-FDA8-02B9-23C457934D24}"/>
                </a:ext>
              </a:extLst>
            </p:cNvPr>
            <p:cNvPicPr>
              <a:picLocks noChangeAspect="1"/>
            </p:cNvPicPr>
            <p:nvPr/>
          </p:nvPicPr>
          <p:blipFill rotWithShape="1">
            <a:blip r:embed="rId7"/>
            <a:srcRect t="1" r="27957" b="14509"/>
            <a:stretch/>
          </p:blipFill>
          <p:spPr>
            <a:xfrm>
              <a:off x="7722919" y="3954128"/>
              <a:ext cx="2925743" cy="603160"/>
            </a:xfrm>
            <a:prstGeom prst="rect">
              <a:avLst/>
            </a:prstGeom>
          </p:spPr>
        </p:pic>
        <p:pic>
          <p:nvPicPr>
            <p:cNvPr id="38" name="Picture 37">
              <a:extLst>
                <a:ext uri="{FF2B5EF4-FFF2-40B4-BE49-F238E27FC236}">
                  <a16:creationId xmlns:a16="http://schemas.microsoft.com/office/drawing/2014/main" id="{9CB3D0DA-08D5-B61D-29AE-A4B1F4AE873C}"/>
                </a:ext>
              </a:extLst>
            </p:cNvPr>
            <p:cNvPicPr>
              <a:picLocks noChangeAspect="1"/>
            </p:cNvPicPr>
            <p:nvPr/>
          </p:nvPicPr>
          <p:blipFill rotWithShape="1">
            <a:blip r:embed="rId8"/>
            <a:srcRect t="11440" r="38629" b="-1"/>
            <a:stretch/>
          </p:blipFill>
          <p:spPr>
            <a:xfrm>
              <a:off x="7722919" y="4418481"/>
              <a:ext cx="628262" cy="138806"/>
            </a:xfrm>
            <a:prstGeom prst="rect">
              <a:avLst/>
            </a:prstGeom>
            <a:ln w="19050">
              <a:solidFill>
                <a:schemeClr val="accent2"/>
              </a:solidFill>
            </a:ln>
          </p:spPr>
        </p:pic>
      </p:grpSp>
      <p:cxnSp>
        <p:nvCxnSpPr>
          <p:cNvPr id="91" name="Connector: Elbow 90">
            <a:extLst>
              <a:ext uri="{FF2B5EF4-FFF2-40B4-BE49-F238E27FC236}">
                <a16:creationId xmlns:a16="http://schemas.microsoft.com/office/drawing/2014/main" id="{8CCC0FBB-CE2E-4626-6969-D7192CB31754}"/>
              </a:ext>
            </a:extLst>
          </p:cNvPr>
          <p:cNvCxnSpPr>
            <a:cxnSpLocks/>
            <a:stCxn id="108" idx="3"/>
            <a:endCxn id="117" idx="2"/>
          </p:cNvCxnSpPr>
          <p:nvPr/>
        </p:nvCxnSpPr>
        <p:spPr>
          <a:xfrm>
            <a:off x="5202159" y="5532822"/>
            <a:ext cx="3534153" cy="263278"/>
          </a:xfrm>
          <a:prstGeom prst="bentConnector4">
            <a:avLst>
              <a:gd name="adj1" fmla="val 43346"/>
              <a:gd name="adj2" fmla="val 225065"/>
            </a:avLst>
          </a:prstGeom>
          <a:noFill/>
          <a:ln w="19050" cap="flat" cmpd="sng" algn="ctr">
            <a:solidFill>
              <a:schemeClr val="accent2"/>
            </a:solidFill>
            <a:prstDash val="dash"/>
            <a:tailEnd type="triangle"/>
          </a:ln>
          <a:effectLst/>
        </p:spPr>
      </p:cxnSp>
      <p:sp>
        <p:nvSpPr>
          <p:cNvPr id="108" name="Yellow box">
            <a:extLst>
              <a:ext uri="{FF2B5EF4-FFF2-40B4-BE49-F238E27FC236}">
                <a16:creationId xmlns:a16="http://schemas.microsoft.com/office/drawing/2014/main" id="{A9E36002-4C9B-DC19-7C3A-0D61C7EBEC5E}"/>
              </a:ext>
            </a:extLst>
          </p:cNvPr>
          <p:cNvSpPr>
            <a:spLocks/>
          </p:cNvSpPr>
          <p:nvPr/>
        </p:nvSpPr>
        <p:spPr>
          <a:xfrm>
            <a:off x="972159" y="4921907"/>
            <a:ext cx="4230000" cy="1221830"/>
          </a:xfrm>
          <a:prstGeom prst="roundRect">
            <a:avLst>
              <a:gd name="adj" fmla="val 0"/>
            </a:avLst>
          </a:prstGeom>
          <a:solidFill>
            <a:srgbClr val="F8D580"/>
          </a:solidFill>
          <a:ln w="19050" cap="flat" cmpd="sng" algn="ctr">
            <a:solidFill>
              <a:schemeClr val="accent2"/>
            </a:solidFill>
            <a:prstDash val="solid"/>
          </a:ln>
          <a:effectLst/>
        </p:spPr>
        <p:txBody>
          <a:bodyPr lIns="288000" tIns="45720" rIns="288000" bIns="45720" rtlCol="0" anchor="ctr">
            <a:normAutofit/>
          </a:bodyPr>
          <a:lstStyle/>
          <a:p>
            <a:pPr algn="ctr"/>
            <a:r>
              <a:rPr lang="en-GB" sz="1200">
                <a:solidFill>
                  <a:srgbClr val="000000"/>
                </a:solidFill>
                <a:latin typeface="Calibri" panose="020F0502020204030204" pitchFamily="34" charset="0"/>
                <a:cs typeface="Calibri" panose="020F0502020204030204" pitchFamily="34" charset="0"/>
              </a:rPr>
              <a:t>Certain fields can be updated directly in the </a:t>
            </a:r>
            <a:r>
              <a:rPr lang="en-GB" sz="1200" b="1">
                <a:solidFill>
                  <a:srgbClr val="000000"/>
                </a:solidFill>
                <a:latin typeface="Calibri" panose="020F0502020204030204" pitchFamily="34" charset="0"/>
                <a:cs typeface="Calibri" panose="020F0502020204030204" pitchFamily="34" charset="0"/>
              </a:rPr>
              <a:t>table view</a:t>
            </a:r>
            <a:r>
              <a:rPr lang="en-GB" sz="1200">
                <a:solidFill>
                  <a:srgbClr val="000000"/>
                </a:solidFill>
                <a:latin typeface="Calibri" panose="020F0502020204030204" pitchFamily="34" charset="0"/>
                <a:cs typeface="Calibri" panose="020F0502020204030204" pitchFamily="34" charset="0"/>
              </a:rPr>
              <a:t> by </a:t>
            </a:r>
            <a:r>
              <a:rPr lang="en-GB" sz="1200" b="1">
                <a:solidFill>
                  <a:srgbClr val="000000"/>
                </a:solidFill>
                <a:latin typeface="Calibri" panose="020F0502020204030204" pitchFamily="34" charset="0"/>
                <a:cs typeface="Calibri" panose="020F0502020204030204" pitchFamily="34" charset="0"/>
              </a:rPr>
              <a:t>double-clicking</a:t>
            </a:r>
            <a:r>
              <a:rPr lang="en-GB" sz="1200">
                <a:solidFill>
                  <a:srgbClr val="000000"/>
                </a:solidFill>
                <a:latin typeface="Calibri" panose="020F0502020204030204" pitchFamily="34" charset="0"/>
                <a:cs typeface="Calibri" panose="020F0502020204030204" pitchFamily="34" charset="0"/>
              </a:rPr>
              <a:t> on them. To </a:t>
            </a:r>
            <a:r>
              <a:rPr lang="en-GB" sz="1200" b="1">
                <a:solidFill>
                  <a:srgbClr val="000000"/>
                </a:solidFill>
                <a:latin typeface="Calibri" panose="020F0502020204030204" pitchFamily="34" charset="0"/>
                <a:cs typeface="Calibri" panose="020F0502020204030204" pitchFamily="34" charset="0"/>
              </a:rPr>
              <a:t>Save</a:t>
            </a:r>
            <a:r>
              <a:rPr lang="en-GB" sz="1200">
                <a:solidFill>
                  <a:srgbClr val="000000"/>
                </a:solidFill>
                <a:latin typeface="Calibri" panose="020F0502020204030204" pitchFamily="34" charset="0"/>
                <a:cs typeface="Calibri" panose="020F0502020204030204" pitchFamily="34" charset="0"/>
              </a:rPr>
              <a:t> changes,</a:t>
            </a:r>
            <a:r>
              <a:rPr lang="en-GB" sz="1200" b="1">
                <a:solidFill>
                  <a:srgbClr val="000000"/>
                </a:solidFill>
                <a:latin typeface="Calibri" panose="020F0502020204030204" pitchFamily="34" charset="0"/>
                <a:cs typeface="Calibri" panose="020F0502020204030204" pitchFamily="34" charset="0"/>
              </a:rPr>
              <a:t> click </a:t>
            </a:r>
            <a:r>
              <a:rPr lang="en-GB" sz="1200">
                <a:solidFill>
                  <a:srgbClr val="000000"/>
                </a:solidFill>
                <a:latin typeface="Calibri" panose="020F0502020204030204" pitchFamily="34" charset="0"/>
                <a:cs typeface="Calibri" panose="020F0502020204030204" pitchFamily="34" charset="0"/>
              </a:rPr>
              <a:t>anywhere outside the edited field.</a:t>
            </a:r>
          </a:p>
          <a:p>
            <a:pPr algn="ctr"/>
            <a:endParaRPr lang="en-GB" sz="1200">
              <a:solidFill>
                <a:srgbClr val="000000"/>
              </a:solidFill>
              <a:latin typeface="Calibri" panose="020F0502020204030204" pitchFamily="34" charset="0"/>
              <a:cs typeface="Calibri" panose="020F0502020204030204" pitchFamily="34" charset="0"/>
            </a:endParaRPr>
          </a:p>
          <a:p>
            <a:pPr algn="ctr"/>
            <a:r>
              <a:rPr lang="en-GB" sz="1200" b="1">
                <a:solidFill>
                  <a:srgbClr val="000000"/>
                </a:solidFill>
                <a:latin typeface="Calibri" panose="020F0502020204030204" pitchFamily="34" charset="0"/>
                <a:cs typeface="Calibri" panose="020F0502020204030204" pitchFamily="34" charset="0"/>
              </a:rPr>
              <a:t>Please note: </a:t>
            </a:r>
            <a:r>
              <a:rPr lang="en-GB" sz="1200">
                <a:solidFill>
                  <a:srgbClr val="000000"/>
                </a:solidFill>
                <a:latin typeface="Calibri" panose="020F0502020204030204" pitchFamily="34" charset="0"/>
                <a:cs typeface="Calibri" panose="020F0502020204030204" pitchFamily="34" charset="0"/>
              </a:rPr>
              <a:t>Use this feature </a:t>
            </a:r>
            <a:r>
              <a:rPr lang="en-GB" sz="1200" b="1">
                <a:solidFill>
                  <a:srgbClr val="000000"/>
                </a:solidFill>
                <a:latin typeface="Calibri" panose="020F0502020204030204" pitchFamily="34" charset="0"/>
                <a:cs typeface="Calibri" panose="020F0502020204030204" pitchFamily="34" charset="0"/>
              </a:rPr>
              <a:t>only</a:t>
            </a:r>
            <a:r>
              <a:rPr lang="en-GB" sz="1200">
                <a:solidFill>
                  <a:srgbClr val="000000"/>
                </a:solidFill>
                <a:latin typeface="Calibri" panose="020F0502020204030204" pitchFamily="34" charset="0"/>
                <a:cs typeface="Calibri" panose="020F0502020204030204" pitchFamily="34" charset="0"/>
              </a:rPr>
              <a:t> for individual field updates to avoid missing important record details.</a:t>
            </a:r>
            <a:endParaRPr lang="pl-PL" sz="1200">
              <a:solidFill>
                <a:srgbClr val="000000"/>
              </a:solidFill>
              <a:latin typeface="Calibri" panose="020F0502020204030204" pitchFamily="34" charset="0"/>
              <a:cs typeface="Calibri" panose="020F0502020204030204" pitchFamily="34" charset="0"/>
            </a:endParaRPr>
          </a:p>
        </p:txBody>
      </p:sp>
      <p:pic>
        <p:nvPicPr>
          <p:cNvPr id="115" name="Picture 114">
            <a:extLst>
              <a:ext uri="{FF2B5EF4-FFF2-40B4-BE49-F238E27FC236}">
                <a16:creationId xmlns:a16="http://schemas.microsoft.com/office/drawing/2014/main" id="{074D9088-C095-2681-7BCC-51B803510E50}"/>
              </a:ext>
            </a:extLst>
          </p:cNvPr>
          <p:cNvPicPr>
            <a:picLocks noChangeAspect="1"/>
          </p:cNvPicPr>
          <p:nvPr/>
        </p:nvPicPr>
        <p:blipFill rotWithShape="1">
          <a:blip r:embed="rId9"/>
          <a:srcRect l="-3" t="596" r="16324" b="-907"/>
          <a:stretch/>
        </p:blipFill>
        <p:spPr>
          <a:xfrm>
            <a:off x="7765065" y="4899035"/>
            <a:ext cx="4018947" cy="728806"/>
          </a:xfrm>
          <a:prstGeom prst="rect">
            <a:avLst/>
          </a:prstGeom>
        </p:spPr>
      </p:pic>
      <p:pic>
        <p:nvPicPr>
          <p:cNvPr id="114" name="Picture 113">
            <a:extLst>
              <a:ext uri="{FF2B5EF4-FFF2-40B4-BE49-F238E27FC236}">
                <a16:creationId xmlns:a16="http://schemas.microsoft.com/office/drawing/2014/main" id="{01C4A55C-FC37-7006-6259-E69D29488131}"/>
              </a:ext>
            </a:extLst>
          </p:cNvPr>
          <p:cNvPicPr>
            <a:picLocks noChangeAspect="1"/>
          </p:cNvPicPr>
          <p:nvPr/>
        </p:nvPicPr>
        <p:blipFill>
          <a:blip r:embed="rId10"/>
          <a:stretch>
            <a:fillRect/>
          </a:stretch>
        </p:blipFill>
        <p:spPr>
          <a:xfrm>
            <a:off x="10722069" y="5228868"/>
            <a:ext cx="901951" cy="469986"/>
          </a:xfrm>
          <a:prstGeom prst="rect">
            <a:avLst/>
          </a:prstGeom>
          <a:ln w="19050">
            <a:solidFill>
              <a:schemeClr val="accent2"/>
            </a:solidFill>
          </a:ln>
        </p:spPr>
      </p:pic>
      <p:pic>
        <p:nvPicPr>
          <p:cNvPr id="117" name="Picture 116">
            <a:extLst>
              <a:ext uri="{FF2B5EF4-FFF2-40B4-BE49-F238E27FC236}">
                <a16:creationId xmlns:a16="http://schemas.microsoft.com/office/drawing/2014/main" id="{B2D7D1EE-27A3-9227-A652-FA34CC581FDA}"/>
              </a:ext>
            </a:extLst>
          </p:cNvPr>
          <p:cNvPicPr>
            <a:picLocks noChangeAspect="1"/>
          </p:cNvPicPr>
          <p:nvPr/>
        </p:nvPicPr>
        <p:blipFill>
          <a:blip r:embed="rId11"/>
          <a:stretch>
            <a:fillRect/>
          </a:stretch>
        </p:blipFill>
        <p:spPr>
          <a:xfrm>
            <a:off x="8265982" y="5228868"/>
            <a:ext cx="940660" cy="567232"/>
          </a:xfrm>
          <a:prstGeom prst="rect">
            <a:avLst/>
          </a:prstGeom>
          <a:ln w="19050">
            <a:solidFill>
              <a:schemeClr val="accent2"/>
            </a:solidFill>
          </a:ln>
        </p:spPr>
      </p:pic>
      <p:cxnSp>
        <p:nvCxnSpPr>
          <p:cNvPr id="121" name="Connector: Elbow 120">
            <a:extLst>
              <a:ext uri="{FF2B5EF4-FFF2-40B4-BE49-F238E27FC236}">
                <a16:creationId xmlns:a16="http://schemas.microsoft.com/office/drawing/2014/main" id="{CB279F1A-0DE9-30FF-82AE-51E47CAB7D19}"/>
              </a:ext>
            </a:extLst>
          </p:cNvPr>
          <p:cNvCxnSpPr>
            <a:cxnSpLocks/>
            <a:endCxn id="114" idx="2"/>
          </p:cNvCxnSpPr>
          <p:nvPr/>
        </p:nvCxnSpPr>
        <p:spPr>
          <a:xfrm flipV="1">
            <a:off x="8736312" y="5698854"/>
            <a:ext cx="2436733" cy="427079"/>
          </a:xfrm>
          <a:prstGeom prst="bentConnector2">
            <a:avLst/>
          </a:prstGeom>
          <a:noFill/>
          <a:ln w="19050" cap="flat" cmpd="sng" algn="ctr">
            <a:solidFill>
              <a:schemeClr val="accent2"/>
            </a:solidFill>
            <a:prstDash val="dash"/>
            <a:tailEnd type="triangle"/>
          </a:ln>
          <a:effectLst/>
        </p:spPr>
      </p:cxnSp>
    </p:spTree>
    <p:extLst>
      <p:ext uri="{BB962C8B-B14F-4D97-AF65-F5344CB8AC3E}">
        <p14:creationId xmlns:p14="http://schemas.microsoft.com/office/powerpoint/2010/main" val="2239302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4496E-8C74-5F6A-F4B8-5B246ADD98B3}"/>
              </a:ext>
            </a:extLst>
          </p:cNvPr>
          <p:cNvPicPr>
            <a:picLocks noChangeAspect="1"/>
          </p:cNvPicPr>
          <p:nvPr/>
        </p:nvPicPr>
        <p:blipFill>
          <a:blip r:embed="rId3"/>
          <a:srcRect b="21899"/>
          <a:stretch/>
        </p:blipFill>
        <p:spPr>
          <a:xfrm>
            <a:off x="6933876" y="3436313"/>
            <a:ext cx="4842000" cy="2593552"/>
          </a:xfrm>
          <a:prstGeom prst="rect">
            <a:avLst/>
          </a:prstGeom>
          <a:ln w="12700">
            <a:solidFill>
              <a:schemeClr val="accent2"/>
            </a:solidFill>
          </a:ln>
        </p:spPr>
      </p:pic>
      <p:sp>
        <p:nvSpPr>
          <p:cNvPr id="11" name="Slide Number Placeholder 10">
            <a:extLst>
              <a:ext uri="{FF2B5EF4-FFF2-40B4-BE49-F238E27FC236}">
                <a16:creationId xmlns:a16="http://schemas.microsoft.com/office/drawing/2014/main" id="{3CB2B9A8-549C-1650-8E78-B88B0FBE5564}"/>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3" name="Title 6">
            <a:extLst>
              <a:ext uri="{FF2B5EF4-FFF2-40B4-BE49-F238E27FC236}">
                <a16:creationId xmlns:a16="http://schemas.microsoft.com/office/drawing/2014/main" id="{B03332A7-38D2-5AB7-27F6-6F87B41FDEE7}"/>
              </a:ext>
            </a:extLst>
          </p:cNvPr>
          <p:cNvSpPr txBox="1">
            <a:spLocks/>
          </p:cNvSpPr>
          <p:nvPr/>
        </p:nvSpPr>
        <p:spPr>
          <a:xfrm>
            <a:off x="407987" y="404812"/>
            <a:ext cx="1152048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VCV Walkthrough </a:t>
            </a:r>
            <a:r>
              <a:rPr kumimoji="0" lang="en-GB" sz="3000" b="0" i="0" u="none" strike="noStrike" kern="1200" cap="none" spc="0" normalizeH="0" baseline="0" noProof="0">
                <a:ln>
                  <a:noFill/>
                </a:ln>
                <a:solidFill>
                  <a:srgbClr val="3F4444"/>
                </a:solidFill>
                <a:effectLst/>
                <a:uLnTx/>
                <a:uFillTx/>
                <a:latin typeface="Calisto MT"/>
                <a:ea typeface="+mj-ea"/>
                <a:cs typeface="+mj-cs"/>
              </a:rPr>
              <a:t>- How to upload a document</a:t>
            </a:r>
          </a:p>
        </p:txBody>
      </p:sp>
      <p:sp>
        <p:nvSpPr>
          <p:cNvPr id="6" name="Rounded Rectangle 4">
            <a:extLst>
              <a:ext uri="{FF2B5EF4-FFF2-40B4-BE49-F238E27FC236}">
                <a16:creationId xmlns:a16="http://schemas.microsoft.com/office/drawing/2014/main" id="{9DD5EED5-322C-C302-614C-F33AEA5ACB6E}"/>
              </a:ext>
            </a:extLst>
          </p:cNvPr>
          <p:cNvSpPr/>
          <p:nvPr/>
        </p:nvSpPr>
        <p:spPr>
          <a:xfrm>
            <a:off x="2737939" y="1704853"/>
            <a:ext cx="2880000" cy="648001"/>
          </a:xfrm>
          <a:prstGeom prst="roundRect">
            <a:avLst>
              <a:gd name="adj" fmla="val 0"/>
            </a:avLst>
          </a:prstGeom>
          <a:solidFill>
            <a:schemeClr val="tx1"/>
          </a:solidFill>
          <a:ln w="6350" cap="flat" cmpd="sng" algn="ctr">
            <a:noFill/>
            <a:prstDash val="solid"/>
          </a:ln>
          <a:effectLst/>
        </p:spPr>
        <p:txBody>
          <a:bodyPr lIns="108000" tIns="0" rIns="108000" bIns="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lang="en-GB" sz="1200">
                <a:solidFill>
                  <a:schemeClr val="bg1"/>
                </a:solidFill>
                <a:latin typeface="Calibri" panose="020F0502020204030204" pitchFamily="34" charset="0"/>
                <a:cs typeface="Calibri" panose="020F0502020204030204" pitchFamily="34" charset="0"/>
              </a:rPr>
              <a:t>Added document appears in the </a:t>
            </a:r>
            <a:r>
              <a:rPr lang="en-GB" sz="1200" b="1">
                <a:solidFill>
                  <a:schemeClr val="bg1"/>
                </a:solidFill>
                <a:latin typeface="Calibri" panose="020F0502020204030204" pitchFamily="34" charset="0"/>
                <a:cs typeface="Calibri" panose="020F0502020204030204" pitchFamily="34" charset="0"/>
              </a:rPr>
              <a:t>Related Documents </a:t>
            </a:r>
            <a:r>
              <a:rPr lang="en-GB" sz="1200">
                <a:solidFill>
                  <a:schemeClr val="bg1"/>
                </a:solidFill>
                <a:latin typeface="Calibri" panose="020F0502020204030204" pitchFamily="34" charset="0"/>
                <a:cs typeface="Calibri" panose="020F0502020204030204" pitchFamily="34" charset="0"/>
              </a:rPr>
              <a:t>section.</a:t>
            </a:r>
            <a:endParaRPr kumimoji="0" lang="en-US" sz="1200" b="0"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EA05188A-9058-D961-61A9-DADA8E9CEB5C}"/>
              </a:ext>
            </a:extLst>
          </p:cNvPr>
          <p:cNvSpPr txBox="1"/>
          <p:nvPr/>
        </p:nvSpPr>
        <p:spPr>
          <a:xfrm>
            <a:off x="407987" y="934071"/>
            <a:ext cx="5616575" cy="369332"/>
          </a:xfrm>
          <a:prstGeom prst="rect">
            <a:avLst/>
          </a:prstGeom>
          <a:noFill/>
        </p:spPr>
        <p:txBody>
          <a:bodyPr wrap="square" lIns="72000" tIns="45720" rIns="3600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rPr>
              <a:t>Related Documents</a:t>
            </a:r>
          </a:p>
        </p:txBody>
      </p:sp>
      <p:grpSp>
        <p:nvGrpSpPr>
          <p:cNvPr id="8" name="Group 7">
            <a:extLst>
              <a:ext uri="{FF2B5EF4-FFF2-40B4-BE49-F238E27FC236}">
                <a16:creationId xmlns:a16="http://schemas.microsoft.com/office/drawing/2014/main" id="{14AE6783-8C06-44C1-5791-DBCC9657CFD6}"/>
              </a:ext>
            </a:extLst>
          </p:cNvPr>
          <p:cNvGrpSpPr/>
          <p:nvPr/>
        </p:nvGrpSpPr>
        <p:grpSpPr>
          <a:xfrm>
            <a:off x="408552" y="2571589"/>
            <a:ext cx="4376688" cy="939876"/>
            <a:chOff x="4314305" y="2990086"/>
            <a:chExt cx="3072057" cy="659714"/>
          </a:xfrm>
        </p:grpSpPr>
        <p:sp>
          <p:nvSpPr>
            <p:cNvPr id="10" name="Rounded Rectangle 4">
              <a:extLst>
                <a:ext uri="{FF2B5EF4-FFF2-40B4-BE49-F238E27FC236}">
                  <a16:creationId xmlns:a16="http://schemas.microsoft.com/office/drawing/2014/main" id="{511B84CA-F086-76C2-50A0-EC94039022EF}"/>
                </a:ext>
              </a:extLst>
            </p:cNvPr>
            <p:cNvSpPr/>
            <p:nvPr/>
          </p:nvSpPr>
          <p:spPr>
            <a:xfrm>
              <a:off x="4512305" y="3218716"/>
              <a:ext cx="2874057" cy="431084"/>
            </a:xfrm>
            <a:prstGeom prst="roundRect">
              <a:avLst>
                <a:gd name="adj" fmla="val 0"/>
              </a:avLst>
            </a:prstGeom>
            <a:solidFill>
              <a:schemeClr val="accent1"/>
            </a:solidFill>
            <a:ln w="6350" cap="flat" cmpd="sng" algn="ctr">
              <a:noFill/>
              <a:prstDash val="solid"/>
            </a:ln>
            <a:effectLst/>
          </p:spPr>
          <p:txBody>
            <a:bodyPr lIns="180000" tIns="0" rIns="180000" bIns="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US" sz="120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Click </a:t>
              </a:r>
              <a:r>
                <a:rPr lang="en-US" sz="1200" kern="0">
                  <a:solidFill>
                    <a:srgbClr val="FFFFFF"/>
                  </a:solidFill>
                  <a:latin typeface="Calibri" panose="020F0502020204030204" pitchFamily="34" charset="0"/>
                  <a:ea typeface="Calibri" panose="020F0502020204030204" pitchFamily="34" charset="0"/>
                  <a:cs typeface="Calibri" panose="020F0502020204030204" pitchFamily="34" charset="0"/>
                </a:rPr>
                <a:t>the document </a:t>
              </a:r>
              <a:r>
                <a:rPr kumimoji="0" lang="en-US"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Name </a:t>
              </a:r>
              <a:r>
                <a:rPr kumimoji="0" lang="en-US" sz="120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to open the window with </a:t>
              </a:r>
              <a:r>
                <a:rPr kumimoji="0" lang="en-US"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detailed record</a:t>
              </a:r>
              <a:r>
                <a:rPr kumimoji="0" lang="en-US" sz="120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1200" b="1" kern="0">
                  <a:solidFill>
                    <a:srgbClr val="FFFFFF"/>
                  </a:solidFill>
                  <a:latin typeface="Calibri" panose="020F0502020204030204" pitchFamily="34" charset="0"/>
                  <a:ea typeface="Calibri" panose="020F0502020204030204" pitchFamily="34" charset="0"/>
                  <a:cs typeface="Calibri" panose="020F0502020204030204" pitchFamily="34" charset="0"/>
                </a:rPr>
                <a:t>view, </a:t>
              </a:r>
              <a:r>
                <a:rPr lang="en-GB" sz="1200" i="0">
                  <a:solidFill>
                    <a:schemeClr val="bg1"/>
                  </a:solidFill>
                  <a:effectLst/>
                  <a:latin typeface="Calibri" panose="020F0502020204030204" pitchFamily="34" charset="0"/>
                  <a:cs typeface="Calibri" panose="020F0502020204030204" pitchFamily="34" charset="0"/>
                </a:rPr>
                <a:t>where further </a:t>
              </a:r>
              <a:r>
                <a:rPr lang="en-GB" sz="1200" b="1" i="0">
                  <a:solidFill>
                    <a:schemeClr val="bg1"/>
                  </a:solidFill>
                  <a:effectLst/>
                  <a:latin typeface="Calibri" panose="020F0502020204030204" pitchFamily="34" charset="0"/>
                  <a:cs typeface="Calibri" panose="020F0502020204030204" pitchFamily="34" charset="0"/>
                </a:rPr>
                <a:t>actions</a:t>
              </a:r>
              <a:r>
                <a:rPr lang="en-GB" sz="1200" i="0">
                  <a:solidFill>
                    <a:schemeClr val="bg1"/>
                  </a:solidFill>
                  <a:effectLst/>
                  <a:latin typeface="Calibri" panose="020F0502020204030204" pitchFamily="34" charset="0"/>
                  <a:cs typeface="Calibri" panose="020F0502020204030204" pitchFamily="34" charset="0"/>
                </a:rPr>
                <a:t> can be taken</a:t>
              </a:r>
              <a:endParaRPr kumimoji="0" lang="en-US" sz="1200" i="0" u="none" strike="noStrike" kern="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Oval 11">
              <a:extLst>
                <a:ext uri="{FF2B5EF4-FFF2-40B4-BE49-F238E27FC236}">
                  <a16:creationId xmlns:a16="http://schemas.microsoft.com/office/drawing/2014/main" id="{DA934CD9-A163-BC50-1805-85E51F7333D3}"/>
                </a:ext>
              </a:extLst>
            </p:cNvPr>
            <p:cNvSpPr/>
            <p:nvPr/>
          </p:nvSpPr>
          <p:spPr>
            <a:xfrm>
              <a:off x="4314305" y="2990086"/>
              <a:ext cx="396000" cy="396000"/>
            </a:xfrm>
            <a:prstGeom prst="ellipse">
              <a:avLst/>
            </a:prstGeom>
            <a:solidFill>
              <a:srgbClr val="FFFFFF"/>
            </a:solidFill>
            <a:ln w="12700" cap="flat" cmpd="sng" algn="ctr">
              <a:solidFill>
                <a:schemeClr val="accent1"/>
              </a:solidFill>
              <a:prstDash val="solid"/>
            </a:ln>
            <a:effectLst/>
          </p:spPr>
          <p:txBody>
            <a:bodyPr wrap="none" lIns="72000" tIns="0" rIns="72000" b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800" b="1" kern="0">
                  <a:solidFill>
                    <a:srgbClr val="3F4444"/>
                  </a:solidFill>
                  <a:latin typeface="Calibri"/>
                  <a:cs typeface="Calibri" panose="020F0502020204030204" pitchFamily="34" charset="0"/>
                </a:rPr>
                <a:t>7</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sp>
        <p:nvSpPr>
          <p:cNvPr id="22" name="Rounded Rectangle 4">
            <a:extLst>
              <a:ext uri="{FF2B5EF4-FFF2-40B4-BE49-F238E27FC236}">
                <a16:creationId xmlns:a16="http://schemas.microsoft.com/office/drawing/2014/main" id="{663853E4-90A0-A995-7E73-A2A0B3247426}"/>
              </a:ext>
            </a:extLst>
          </p:cNvPr>
          <p:cNvSpPr/>
          <p:nvPr/>
        </p:nvSpPr>
        <p:spPr>
          <a:xfrm>
            <a:off x="690638" y="3972514"/>
            <a:ext cx="4230000" cy="696277"/>
          </a:xfrm>
          <a:prstGeom prst="roundRect">
            <a:avLst>
              <a:gd name="adj" fmla="val 0"/>
            </a:avLst>
          </a:prstGeom>
          <a:solidFill>
            <a:srgbClr val="F8D580"/>
          </a:solidFill>
          <a:ln w="19050" cap="flat" cmpd="sng" algn="ctr">
            <a:solidFill>
              <a:schemeClr val="accent2"/>
            </a:solidFill>
            <a:prstDash val="solid"/>
          </a:ln>
          <a:effectLst/>
        </p:spPr>
        <p:txBody>
          <a:bodyPr lIns="252000" tIns="36000" rIns="252000" bIns="45720" rtlCol="0" anchor="ctr">
            <a:normAutofit/>
          </a:bodyPr>
          <a:lstStyle/>
          <a:p>
            <a:pPr algn="ctr" defTabSz="609585">
              <a:lnSpc>
                <a:spcPts val="1400"/>
              </a:lnSpc>
              <a:spcAft>
                <a:spcPts val="1800"/>
              </a:spcAft>
              <a:buClr>
                <a:srgbClr val="F0AB00"/>
              </a:buClr>
              <a:defRPr/>
            </a:pPr>
            <a:r>
              <a:rPr kumimoji="0" lang="en-GB" sz="120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From the record view</a:t>
            </a:r>
            <a:r>
              <a:rPr lang="en-GB" sz="1200" kern="0">
                <a:solidFill>
                  <a:srgbClr val="000000"/>
                </a:solidFill>
                <a:latin typeface="Calibri" panose="020F0502020204030204" pitchFamily="34" charset="0"/>
                <a:cs typeface="Calibri" panose="020F0502020204030204" pitchFamily="34" charset="0"/>
              </a:rPr>
              <a:t> all information related to a specific </a:t>
            </a:r>
            <a:r>
              <a:rPr lang="en-GB" sz="1200" b="1" kern="0">
                <a:solidFill>
                  <a:srgbClr val="000000"/>
                </a:solidFill>
                <a:latin typeface="Calibri" panose="020F0502020204030204" pitchFamily="34" charset="0"/>
                <a:cs typeface="Calibri" panose="020F0502020204030204" pitchFamily="34" charset="0"/>
              </a:rPr>
              <a:t>document </a:t>
            </a:r>
            <a:r>
              <a:rPr lang="en-GB" sz="1200" kern="0">
                <a:solidFill>
                  <a:srgbClr val="000000"/>
                </a:solidFill>
                <a:latin typeface="Calibri" panose="020F0502020204030204" pitchFamily="34" charset="0"/>
                <a:cs typeface="Calibri" panose="020F0502020204030204" pitchFamily="34" charset="0"/>
              </a:rPr>
              <a:t>is</a:t>
            </a:r>
            <a:r>
              <a:rPr lang="en-GB" sz="1200" b="1" kern="0">
                <a:solidFill>
                  <a:srgbClr val="000000"/>
                </a:solidFill>
                <a:latin typeface="Calibri" panose="020F0502020204030204" pitchFamily="34" charset="0"/>
                <a:cs typeface="Calibri" panose="020F0502020204030204" pitchFamily="34" charset="0"/>
              </a:rPr>
              <a:t> </a:t>
            </a:r>
            <a:r>
              <a:rPr lang="en-GB" sz="1200" kern="0">
                <a:solidFill>
                  <a:srgbClr val="000000"/>
                </a:solidFill>
                <a:latin typeface="Calibri" panose="020F0502020204030204" pitchFamily="34" charset="0"/>
                <a:cs typeface="Calibri" panose="020F0502020204030204" pitchFamily="34" charset="0"/>
              </a:rPr>
              <a:t>displayed in the right-hand panel.</a:t>
            </a:r>
            <a:endPar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30" name="Group 29">
            <a:extLst>
              <a:ext uri="{FF2B5EF4-FFF2-40B4-BE49-F238E27FC236}">
                <a16:creationId xmlns:a16="http://schemas.microsoft.com/office/drawing/2014/main" id="{1C14739F-9D84-9672-CC11-1748BA65A88E}"/>
              </a:ext>
            </a:extLst>
          </p:cNvPr>
          <p:cNvGrpSpPr/>
          <p:nvPr/>
        </p:nvGrpSpPr>
        <p:grpSpPr>
          <a:xfrm>
            <a:off x="6933876" y="1250066"/>
            <a:ext cx="4842000" cy="2070077"/>
            <a:chOff x="6493930" y="1277498"/>
            <a:chExt cx="4842000" cy="2070077"/>
          </a:xfrm>
        </p:grpSpPr>
        <p:pic>
          <p:nvPicPr>
            <p:cNvPr id="2" name="Picture 1">
              <a:extLst>
                <a:ext uri="{FF2B5EF4-FFF2-40B4-BE49-F238E27FC236}">
                  <a16:creationId xmlns:a16="http://schemas.microsoft.com/office/drawing/2014/main" id="{C341F26C-7C6C-79C7-8801-2ACE9801B391}"/>
                </a:ext>
              </a:extLst>
            </p:cNvPr>
            <p:cNvPicPr>
              <a:picLocks noChangeAspect="1"/>
            </p:cNvPicPr>
            <p:nvPr/>
          </p:nvPicPr>
          <p:blipFill rotWithShape="1">
            <a:blip r:embed="rId4"/>
            <a:srcRect l="301" t="1" r="297" b="3766"/>
            <a:stretch/>
          </p:blipFill>
          <p:spPr>
            <a:xfrm>
              <a:off x="6493930" y="1277498"/>
              <a:ext cx="4842000" cy="2070077"/>
            </a:xfrm>
            <a:prstGeom prst="rect">
              <a:avLst/>
            </a:prstGeom>
            <a:ln w="12700">
              <a:solidFill>
                <a:srgbClr val="F0AB00"/>
              </a:solidFill>
            </a:ln>
          </p:spPr>
        </p:pic>
        <p:pic>
          <p:nvPicPr>
            <p:cNvPr id="16" name="Picture 15">
              <a:extLst>
                <a:ext uri="{FF2B5EF4-FFF2-40B4-BE49-F238E27FC236}">
                  <a16:creationId xmlns:a16="http://schemas.microsoft.com/office/drawing/2014/main" id="{10157833-3AFC-7787-A4B6-5FD4352FE9CF}"/>
                </a:ext>
              </a:extLst>
            </p:cNvPr>
            <p:cNvPicPr>
              <a:picLocks noChangeAspect="1"/>
            </p:cNvPicPr>
            <p:nvPr/>
          </p:nvPicPr>
          <p:blipFill rotWithShape="1">
            <a:blip r:embed="rId5"/>
            <a:srcRect r="2913"/>
            <a:stretch/>
          </p:blipFill>
          <p:spPr>
            <a:xfrm>
              <a:off x="7205424" y="1996322"/>
              <a:ext cx="4074764" cy="748757"/>
            </a:xfrm>
            <a:prstGeom prst="rect">
              <a:avLst/>
            </a:prstGeom>
          </p:spPr>
        </p:pic>
        <p:pic>
          <p:nvPicPr>
            <p:cNvPr id="13" name="Picture 12">
              <a:extLst>
                <a:ext uri="{FF2B5EF4-FFF2-40B4-BE49-F238E27FC236}">
                  <a16:creationId xmlns:a16="http://schemas.microsoft.com/office/drawing/2014/main" id="{F91FE8BA-3D85-BFD8-3B4E-0B5C42A5F343}"/>
                </a:ext>
              </a:extLst>
            </p:cNvPr>
            <p:cNvPicPr>
              <a:picLocks noChangeAspect="1"/>
            </p:cNvPicPr>
            <p:nvPr/>
          </p:nvPicPr>
          <p:blipFill>
            <a:blip r:embed="rId6"/>
            <a:stretch>
              <a:fillRect/>
            </a:stretch>
          </p:blipFill>
          <p:spPr>
            <a:xfrm>
              <a:off x="7185586" y="2529562"/>
              <a:ext cx="1145295" cy="195471"/>
            </a:xfrm>
            <a:prstGeom prst="rect">
              <a:avLst/>
            </a:prstGeom>
            <a:ln w="25400">
              <a:solidFill>
                <a:schemeClr val="accent2"/>
              </a:solidFill>
            </a:ln>
          </p:spPr>
        </p:pic>
      </p:grpSp>
      <p:pic>
        <p:nvPicPr>
          <p:cNvPr id="32" name="Picture 31">
            <a:extLst>
              <a:ext uri="{FF2B5EF4-FFF2-40B4-BE49-F238E27FC236}">
                <a16:creationId xmlns:a16="http://schemas.microsoft.com/office/drawing/2014/main" id="{8AC46597-7057-5304-A13F-12E5504864EB}"/>
              </a:ext>
            </a:extLst>
          </p:cNvPr>
          <p:cNvPicPr>
            <a:picLocks noChangeAspect="1"/>
          </p:cNvPicPr>
          <p:nvPr/>
        </p:nvPicPr>
        <p:blipFill>
          <a:blip r:embed="rId7"/>
          <a:stretch>
            <a:fillRect/>
          </a:stretch>
        </p:blipFill>
        <p:spPr>
          <a:xfrm>
            <a:off x="10198085" y="4002625"/>
            <a:ext cx="676800" cy="151678"/>
          </a:xfrm>
          <a:prstGeom prst="rect">
            <a:avLst/>
          </a:prstGeom>
          <a:ln w="19050">
            <a:solidFill>
              <a:schemeClr val="accent2"/>
            </a:solidFill>
          </a:ln>
        </p:spPr>
      </p:pic>
      <p:grpSp>
        <p:nvGrpSpPr>
          <p:cNvPr id="33" name="Group 32">
            <a:extLst>
              <a:ext uri="{FF2B5EF4-FFF2-40B4-BE49-F238E27FC236}">
                <a16:creationId xmlns:a16="http://schemas.microsoft.com/office/drawing/2014/main" id="{F3CA1F89-6416-0390-E83C-BD3ABB56EE9A}"/>
              </a:ext>
            </a:extLst>
          </p:cNvPr>
          <p:cNvGrpSpPr/>
          <p:nvPr/>
        </p:nvGrpSpPr>
        <p:grpSpPr>
          <a:xfrm>
            <a:off x="11177846" y="3775654"/>
            <a:ext cx="701441" cy="1126977"/>
            <a:chOff x="11180949" y="3601526"/>
            <a:chExt cx="701441" cy="1126977"/>
          </a:xfrm>
        </p:grpSpPr>
        <p:pic>
          <p:nvPicPr>
            <p:cNvPr id="35" name="Picture 34">
              <a:extLst>
                <a:ext uri="{FF2B5EF4-FFF2-40B4-BE49-F238E27FC236}">
                  <a16:creationId xmlns:a16="http://schemas.microsoft.com/office/drawing/2014/main" id="{77673C55-AA30-8563-5E8C-850343048A5F}"/>
                </a:ext>
              </a:extLst>
            </p:cNvPr>
            <p:cNvPicPr>
              <a:picLocks noChangeAspect="1"/>
            </p:cNvPicPr>
            <p:nvPr/>
          </p:nvPicPr>
          <p:blipFill>
            <a:blip r:embed="rId8"/>
            <a:stretch>
              <a:fillRect/>
            </a:stretch>
          </p:blipFill>
          <p:spPr>
            <a:xfrm>
              <a:off x="11653778" y="3601526"/>
              <a:ext cx="228612" cy="196860"/>
            </a:xfrm>
            <a:prstGeom prst="rect">
              <a:avLst/>
            </a:prstGeom>
            <a:ln w="19050">
              <a:solidFill>
                <a:schemeClr val="accent2"/>
              </a:solidFill>
            </a:ln>
          </p:spPr>
        </p:pic>
        <p:pic>
          <p:nvPicPr>
            <p:cNvPr id="34" name="Picture 33">
              <a:extLst>
                <a:ext uri="{FF2B5EF4-FFF2-40B4-BE49-F238E27FC236}">
                  <a16:creationId xmlns:a16="http://schemas.microsoft.com/office/drawing/2014/main" id="{06B19E00-6713-FB7C-3491-23CB7AF342DE}"/>
                </a:ext>
              </a:extLst>
            </p:cNvPr>
            <p:cNvPicPr>
              <a:picLocks noChangeAspect="1"/>
            </p:cNvPicPr>
            <p:nvPr/>
          </p:nvPicPr>
          <p:blipFill rotWithShape="1">
            <a:blip r:embed="rId9"/>
            <a:srcRect t="11065"/>
            <a:stretch/>
          </p:blipFill>
          <p:spPr>
            <a:xfrm>
              <a:off x="11180949" y="3798386"/>
              <a:ext cx="701440" cy="930117"/>
            </a:xfrm>
            <a:prstGeom prst="rect">
              <a:avLst/>
            </a:prstGeom>
            <a:ln w="12700">
              <a:solidFill>
                <a:schemeClr val="accent2"/>
              </a:solidFill>
            </a:ln>
          </p:spPr>
        </p:pic>
      </p:grpSp>
      <p:sp>
        <p:nvSpPr>
          <p:cNvPr id="36" name="Rounded Rectangle 4">
            <a:extLst>
              <a:ext uri="{FF2B5EF4-FFF2-40B4-BE49-F238E27FC236}">
                <a16:creationId xmlns:a16="http://schemas.microsoft.com/office/drawing/2014/main" id="{34498E31-7B60-1E7E-4992-5094D1BB3F3E}"/>
              </a:ext>
            </a:extLst>
          </p:cNvPr>
          <p:cNvSpPr/>
          <p:nvPr/>
        </p:nvSpPr>
        <p:spPr>
          <a:xfrm>
            <a:off x="2557939" y="5064567"/>
            <a:ext cx="3060000" cy="696277"/>
          </a:xfrm>
          <a:prstGeom prst="roundRect">
            <a:avLst>
              <a:gd name="adj" fmla="val 0"/>
            </a:avLst>
          </a:prstGeom>
          <a:solidFill>
            <a:schemeClr val="tx1"/>
          </a:solidFill>
          <a:ln w="6350" cap="flat" cmpd="sng" algn="ctr">
            <a:noFill/>
            <a:prstDash val="solid"/>
          </a:ln>
          <a:effectLst/>
        </p:spPr>
        <p:txBody>
          <a:bodyPr lIns="108000" tIns="0" rIns="108000" bIns="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US" sz="1200" b="0"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Clicking </a:t>
            </a:r>
            <a:r>
              <a:rPr kumimoji="0" lang="en-US" sz="1200" b="1"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3 dots icon</a:t>
            </a:r>
            <a:r>
              <a:rPr kumimoji="0" lang="en-US" sz="1200"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 top right will display a list of </a:t>
            </a:r>
            <a:r>
              <a:rPr kumimoji="0" lang="en-US" sz="1200" b="1"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actions </a:t>
            </a:r>
            <a:r>
              <a:rPr kumimoji="0" lang="en-US" sz="1200"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that can be performed for the document record.</a:t>
            </a:r>
            <a:endParaRPr kumimoji="0" lang="en-US" sz="1200" b="0"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cxnSp>
        <p:nvCxnSpPr>
          <p:cNvPr id="15" name="Connector: Elbow 37">
            <a:extLst>
              <a:ext uri="{FF2B5EF4-FFF2-40B4-BE49-F238E27FC236}">
                <a16:creationId xmlns:a16="http://schemas.microsoft.com/office/drawing/2014/main" id="{B0B50FAB-4846-13EC-82A5-553FAF8B11D2}"/>
              </a:ext>
            </a:extLst>
          </p:cNvPr>
          <p:cNvCxnSpPr>
            <a:cxnSpLocks/>
            <a:stCxn id="10" idx="3"/>
            <a:endCxn id="13" idx="1"/>
          </p:cNvCxnSpPr>
          <p:nvPr/>
        </p:nvCxnSpPr>
        <p:spPr>
          <a:xfrm flipV="1">
            <a:off x="4785240" y="2599866"/>
            <a:ext cx="2840292" cy="604523"/>
          </a:xfrm>
          <a:prstGeom prst="bentConnector3">
            <a:avLst>
              <a:gd name="adj1" fmla="val 50000"/>
            </a:avLst>
          </a:prstGeom>
          <a:noFill/>
          <a:ln w="19050" cap="flat" cmpd="sng" algn="ctr">
            <a:solidFill>
              <a:schemeClr val="accent1"/>
            </a:solidFill>
            <a:prstDash val="dash"/>
            <a:tailEnd type="triangle"/>
          </a:ln>
          <a:effectLst/>
        </p:spPr>
      </p:cxnSp>
    </p:spTree>
    <p:extLst>
      <p:ext uri="{BB962C8B-B14F-4D97-AF65-F5344CB8AC3E}">
        <p14:creationId xmlns:p14="http://schemas.microsoft.com/office/powerpoint/2010/main" val="183300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9E5DADC-ABE8-95BE-26A0-4911DBBDDAEA}"/>
              </a:ext>
            </a:extLst>
          </p:cNvPr>
          <p:cNvPicPr>
            <a:picLocks noChangeAspect="1"/>
          </p:cNvPicPr>
          <p:nvPr/>
        </p:nvPicPr>
        <p:blipFill>
          <a:blip r:embed="rId3"/>
          <a:srcRect b="31318"/>
          <a:stretch/>
        </p:blipFill>
        <p:spPr>
          <a:xfrm>
            <a:off x="6942012" y="3880285"/>
            <a:ext cx="4842000" cy="2251823"/>
          </a:xfrm>
          <a:prstGeom prst="rect">
            <a:avLst/>
          </a:prstGeom>
          <a:ln w="12700">
            <a:solidFill>
              <a:schemeClr val="accent2"/>
            </a:solidFill>
          </a:ln>
        </p:spPr>
      </p:pic>
      <p:pic>
        <p:nvPicPr>
          <p:cNvPr id="6" name="Picture 5">
            <a:extLst>
              <a:ext uri="{FF2B5EF4-FFF2-40B4-BE49-F238E27FC236}">
                <a16:creationId xmlns:a16="http://schemas.microsoft.com/office/drawing/2014/main" id="{D1DD88E9-F0ED-5F8D-01FC-8538FF04046D}"/>
              </a:ext>
            </a:extLst>
          </p:cNvPr>
          <p:cNvPicPr>
            <a:picLocks noChangeAspect="1"/>
          </p:cNvPicPr>
          <p:nvPr/>
        </p:nvPicPr>
        <p:blipFill>
          <a:blip r:embed="rId4"/>
          <a:srcRect b="24131"/>
          <a:stretch/>
        </p:blipFill>
        <p:spPr>
          <a:xfrm>
            <a:off x="6942012" y="1180678"/>
            <a:ext cx="4842000" cy="2519460"/>
          </a:xfrm>
          <a:prstGeom prst="rect">
            <a:avLst/>
          </a:prstGeom>
          <a:ln w="12700">
            <a:solidFill>
              <a:schemeClr val="accent2"/>
            </a:solidFill>
          </a:ln>
        </p:spPr>
      </p:pic>
      <p:sp>
        <p:nvSpPr>
          <p:cNvPr id="2" name="Title 1">
            <a:extLst>
              <a:ext uri="{FF2B5EF4-FFF2-40B4-BE49-F238E27FC236}">
                <a16:creationId xmlns:a16="http://schemas.microsoft.com/office/drawing/2014/main" id="{27748253-CBB3-8CD7-9A04-215A938474EA}"/>
              </a:ext>
            </a:extLst>
          </p:cNvPr>
          <p:cNvSpPr>
            <a:spLocks noGrp="1"/>
          </p:cNvSpPr>
          <p:nvPr>
            <p:ph type="title"/>
          </p:nvPr>
        </p:nvSpPr>
        <p:spPr/>
        <p:txBody>
          <a:bodyPr/>
          <a:lstStyle/>
          <a:p>
            <a:r>
              <a:rPr lang="en-GB" sz="3000"/>
              <a:t>VCV Walkthrough </a:t>
            </a:r>
            <a:r>
              <a:rPr lang="en-GB" sz="3000">
                <a:solidFill>
                  <a:srgbClr val="3F4444"/>
                </a:solidFill>
              </a:rPr>
              <a:t>- How to upload a document</a:t>
            </a:r>
            <a:endParaRPr lang="en-US"/>
          </a:p>
        </p:txBody>
      </p:sp>
      <p:sp>
        <p:nvSpPr>
          <p:cNvPr id="4" name="Slide Number Placeholder 3">
            <a:extLst>
              <a:ext uri="{FF2B5EF4-FFF2-40B4-BE49-F238E27FC236}">
                <a16:creationId xmlns:a16="http://schemas.microsoft.com/office/drawing/2014/main" id="{98159FCB-390B-1383-2848-67127B4DB7CB}"/>
              </a:ext>
            </a:extLst>
          </p:cNvPr>
          <p:cNvSpPr>
            <a:spLocks noGrp="1"/>
          </p:cNvSpPr>
          <p:nvPr>
            <p:ph type="sldNum" sz="quarter" idx="22"/>
          </p:nvPr>
        </p:nvSpPr>
        <p:spPr/>
        <p:txBody>
          <a:bodyPr/>
          <a:lstStyle/>
          <a:p>
            <a:fld id="{F8E47D07-9D1E-4FE9-B31A-2F5863681021}" type="slidenum">
              <a:rPr lang="en-GB" smtClean="0"/>
              <a:pPr/>
              <a:t>81</a:t>
            </a:fld>
            <a:endParaRPr lang="en-GB"/>
          </a:p>
        </p:txBody>
      </p:sp>
      <p:sp>
        <p:nvSpPr>
          <p:cNvPr id="13" name="Rounded Rectangle 4">
            <a:extLst>
              <a:ext uri="{FF2B5EF4-FFF2-40B4-BE49-F238E27FC236}">
                <a16:creationId xmlns:a16="http://schemas.microsoft.com/office/drawing/2014/main" id="{9EAADAFD-9561-1549-B0FC-01392D7984AA}"/>
              </a:ext>
            </a:extLst>
          </p:cNvPr>
          <p:cNvSpPr/>
          <p:nvPr/>
        </p:nvSpPr>
        <p:spPr>
          <a:xfrm>
            <a:off x="1357305" y="2822942"/>
            <a:ext cx="4230000" cy="659578"/>
          </a:xfrm>
          <a:prstGeom prst="roundRect">
            <a:avLst>
              <a:gd name="adj" fmla="val 0"/>
            </a:avLst>
          </a:prstGeom>
          <a:solidFill>
            <a:srgbClr val="F8D580"/>
          </a:solidFill>
          <a:ln w="19050" cap="flat" cmpd="sng" algn="ctr">
            <a:solidFill>
              <a:schemeClr val="accent2"/>
            </a:solidFill>
            <a:prstDash val="solid"/>
          </a:ln>
          <a:effectLst/>
        </p:spPr>
        <p:txBody>
          <a:bodyPr lIns="252000" tIns="36000" rIns="252000" bIns="45720" rtlCol="0" anchor="ctr">
            <a:normAutofit/>
          </a:bodyPr>
          <a:lstStyle/>
          <a:p>
            <a:pPr algn="ctr" defTabSz="609585">
              <a:lnSpc>
                <a:spcPts val="1400"/>
              </a:lnSpc>
              <a:spcAft>
                <a:spcPts val="1800"/>
              </a:spcAft>
              <a:buClr>
                <a:srgbClr val="F0AB00"/>
              </a:buClr>
              <a:defRPr/>
            </a:pPr>
            <a:r>
              <a:rPr lang="en-GB" sz="1200" b="1" kern="0">
                <a:solidFill>
                  <a:srgbClr val="000000"/>
                </a:solidFill>
                <a:latin typeface="Calibri" panose="020F0502020204030204" pitchFamily="34" charset="0"/>
                <a:cs typeface="Calibri" panose="020F0502020204030204" pitchFamily="34" charset="0"/>
              </a:rPr>
              <a:t>Please n</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rPr>
              <a:t>ote</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en-GB" sz="120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External users can </a:t>
            </a:r>
            <a:r>
              <a:rPr lang="en-GB" sz="1200" kern="0">
                <a:solidFill>
                  <a:srgbClr val="000000"/>
                </a:solidFill>
                <a:latin typeface="Calibri" panose="020F0502020204030204" pitchFamily="34" charset="0"/>
                <a:cs typeface="Calibri" panose="020F0502020204030204" pitchFamily="34" charset="0"/>
              </a:rPr>
              <a:t>ONLY</a:t>
            </a:r>
            <a:r>
              <a:rPr kumimoji="0" lang="en-GB" sz="120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delete their own documents</a:t>
            </a:r>
            <a:r>
              <a:rPr lang="en-GB" sz="1200" kern="0">
                <a:solidFill>
                  <a:srgbClr val="000000"/>
                </a:solidFill>
                <a:latin typeface="Calibri" panose="020F0502020204030204" pitchFamily="34" charset="0"/>
                <a:cs typeface="Calibri" panose="020F0502020204030204" pitchFamily="34" charset="0"/>
              </a:rPr>
              <a:t>.</a:t>
            </a:r>
            <a:endParaRPr kumimoji="0" lang="en-GB" sz="120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B5747EF0-5655-4F07-5AFE-D8EC1F958CC8}"/>
              </a:ext>
            </a:extLst>
          </p:cNvPr>
          <p:cNvSpPr txBox="1"/>
          <p:nvPr/>
        </p:nvSpPr>
        <p:spPr>
          <a:xfrm>
            <a:off x="407987" y="934071"/>
            <a:ext cx="5616575" cy="369332"/>
          </a:xfrm>
          <a:prstGeom prst="rect">
            <a:avLst/>
          </a:prstGeom>
          <a:noFill/>
        </p:spPr>
        <p:txBody>
          <a:bodyPr wrap="square" lIns="72000" tIns="45720" rIns="3600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GB">
                <a:solidFill>
                  <a:srgbClr val="3F4444"/>
                </a:solidFill>
                <a:latin typeface="Calibri" panose="020F0502020204030204" pitchFamily="34" charset="0"/>
                <a:ea typeface="Calibri" panose="020F0502020204030204" pitchFamily="34" charset="0"/>
                <a:cs typeface="Calibri" panose="020F0502020204030204" pitchFamily="34" charset="0"/>
              </a:rPr>
              <a:t>Document Soft Delete</a:t>
            </a:r>
            <a:endParaRPr kumimoji="0" lang="en-GB" sz="1800" b="0" i="0" u="none" strike="noStrike" kern="1200" cap="none" spc="0" normalizeH="0" baseline="0" noProof="0">
              <a:ln>
                <a:noFill/>
              </a:ln>
              <a:solidFill>
                <a:srgbClr val="3F4444"/>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7BA53930-9245-0CDD-5C8A-750C44FCF32F}"/>
              </a:ext>
            </a:extLst>
          </p:cNvPr>
          <p:cNvPicPr>
            <a:picLocks noChangeAspect="1"/>
          </p:cNvPicPr>
          <p:nvPr/>
        </p:nvPicPr>
        <p:blipFill rotWithShape="1">
          <a:blip r:embed="rId5"/>
          <a:srcRect b="35798"/>
          <a:stretch/>
        </p:blipFill>
        <p:spPr>
          <a:xfrm>
            <a:off x="9675962" y="1629673"/>
            <a:ext cx="1619333" cy="636017"/>
          </a:xfrm>
          <a:prstGeom prst="rect">
            <a:avLst/>
          </a:prstGeom>
          <a:ln w="25400">
            <a:solidFill>
              <a:schemeClr val="accent2"/>
            </a:solidFill>
          </a:ln>
        </p:spPr>
      </p:pic>
      <p:grpSp>
        <p:nvGrpSpPr>
          <p:cNvPr id="16" name="Group 15">
            <a:extLst>
              <a:ext uri="{FF2B5EF4-FFF2-40B4-BE49-F238E27FC236}">
                <a16:creationId xmlns:a16="http://schemas.microsoft.com/office/drawing/2014/main" id="{F84DAE61-2BAE-B6B7-5F92-F1FA2156FAEE}"/>
              </a:ext>
            </a:extLst>
          </p:cNvPr>
          <p:cNvGrpSpPr/>
          <p:nvPr/>
        </p:nvGrpSpPr>
        <p:grpSpPr>
          <a:xfrm>
            <a:off x="401734" y="4619492"/>
            <a:ext cx="4240071" cy="839751"/>
            <a:chOff x="4314305" y="3009825"/>
            <a:chExt cx="2976164" cy="589435"/>
          </a:xfrm>
        </p:grpSpPr>
        <p:sp>
          <p:nvSpPr>
            <p:cNvPr id="18" name="Rounded Rectangle 4">
              <a:extLst>
                <a:ext uri="{FF2B5EF4-FFF2-40B4-BE49-F238E27FC236}">
                  <a16:creationId xmlns:a16="http://schemas.microsoft.com/office/drawing/2014/main" id="{441F1111-255F-733C-4A5D-8D9C4EC2C680}"/>
                </a:ext>
              </a:extLst>
            </p:cNvPr>
            <p:cNvSpPr/>
            <p:nvPr/>
          </p:nvSpPr>
          <p:spPr>
            <a:xfrm>
              <a:off x="4510891" y="3203260"/>
              <a:ext cx="2779578" cy="396000"/>
            </a:xfrm>
            <a:prstGeom prst="roundRect">
              <a:avLst>
                <a:gd name="adj" fmla="val 0"/>
              </a:avLst>
            </a:prstGeom>
            <a:solidFill>
              <a:schemeClr val="accent1"/>
            </a:solidFill>
            <a:ln w="6350" cap="flat" cmpd="sng" algn="ctr">
              <a:noFill/>
              <a:prstDash val="solid"/>
            </a:ln>
            <a:effectLst/>
          </p:spPr>
          <p:txBody>
            <a:bodyPr lIns="180000" tIns="0" rIns="180000" bIns="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US" sz="120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Complete the mandatory fields and click </a:t>
              </a:r>
              <a:r>
                <a:rPr kumimoji="0" lang="en-US"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Start</a:t>
              </a:r>
              <a:endParaRPr kumimoji="0" lang="en-US" sz="120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 name="Oval 18">
              <a:extLst>
                <a:ext uri="{FF2B5EF4-FFF2-40B4-BE49-F238E27FC236}">
                  <a16:creationId xmlns:a16="http://schemas.microsoft.com/office/drawing/2014/main" id="{B63C7B27-6ECA-6589-5A3C-6E92324FB42C}"/>
                </a:ext>
              </a:extLst>
            </p:cNvPr>
            <p:cNvSpPr/>
            <p:nvPr/>
          </p:nvSpPr>
          <p:spPr>
            <a:xfrm>
              <a:off x="4314305" y="3009825"/>
              <a:ext cx="396000" cy="396000"/>
            </a:xfrm>
            <a:prstGeom prst="ellipse">
              <a:avLst/>
            </a:prstGeom>
            <a:solidFill>
              <a:srgbClr val="FFFFFF"/>
            </a:solidFill>
            <a:ln w="12700" cap="flat" cmpd="sng" algn="ctr">
              <a:solidFill>
                <a:schemeClr val="accent1"/>
              </a:solidFill>
              <a:prstDash val="solid"/>
            </a:ln>
            <a:effectLst/>
          </p:spPr>
          <p:txBody>
            <a:bodyPr wrap="none" lIns="72000" tIns="0" rIns="72000" b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800" b="1" kern="0">
                  <a:solidFill>
                    <a:srgbClr val="3F4444"/>
                  </a:solidFill>
                  <a:latin typeface="Calibri"/>
                  <a:cs typeface="Calibri" panose="020F0502020204030204" pitchFamily="34" charset="0"/>
                </a:rPr>
                <a:t>9</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cxnSp>
        <p:nvCxnSpPr>
          <p:cNvPr id="20" name="Connector: Elbow 37">
            <a:extLst>
              <a:ext uri="{FF2B5EF4-FFF2-40B4-BE49-F238E27FC236}">
                <a16:creationId xmlns:a16="http://schemas.microsoft.com/office/drawing/2014/main" id="{6B9486F0-BB80-EF9B-C731-DE86EB058D49}"/>
              </a:ext>
            </a:extLst>
          </p:cNvPr>
          <p:cNvCxnSpPr>
            <a:cxnSpLocks/>
            <a:stCxn id="30" idx="3"/>
          </p:cNvCxnSpPr>
          <p:nvPr/>
        </p:nvCxnSpPr>
        <p:spPr>
          <a:xfrm flipV="1">
            <a:off x="4641804" y="2064283"/>
            <a:ext cx="5034155" cy="131007"/>
          </a:xfrm>
          <a:prstGeom prst="bentConnector3">
            <a:avLst>
              <a:gd name="adj1" fmla="val 50000"/>
            </a:avLst>
          </a:prstGeom>
          <a:noFill/>
          <a:ln w="19050" cap="flat" cmpd="sng" algn="ctr">
            <a:solidFill>
              <a:schemeClr val="accent2"/>
            </a:solidFill>
            <a:prstDash val="dash"/>
            <a:tailEnd type="triangle"/>
          </a:ln>
          <a:effectLst/>
        </p:spPr>
      </p:cxnSp>
      <p:sp>
        <p:nvSpPr>
          <p:cNvPr id="28" name="Rounded Rectangle 4">
            <a:extLst>
              <a:ext uri="{FF2B5EF4-FFF2-40B4-BE49-F238E27FC236}">
                <a16:creationId xmlns:a16="http://schemas.microsoft.com/office/drawing/2014/main" id="{BC36B42C-0AA2-CDF6-F7AF-FB4DAF634A84}"/>
              </a:ext>
            </a:extLst>
          </p:cNvPr>
          <p:cNvSpPr/>
          <p:nvPr/>
        </p:nvSpPr>
        <p:spPr>
          <a:xfrm>
            <a:off x="3216274" y="4060836"/>
            <a:ext cx="2880000" cy="557573"/>
          </a:xfrm>
          <a:prstGeom prst="roundRect">
            <a:avLst>
              <a:gd name="adj" fmla="val 0"/>
            </a:avLst>
          </a:prstGeom>
          <a:solidFill>
            <a:schemeClr val="tx1"/>
          </a:solidFill>
          <a:ln w="6350" cap="flat" cmpd="sng" algn="ctr">
            <a:noFill/>
            <a:prstDash val="solid"/>
          </a:ln>
          <a:effectLst/>
        </p:spPr>
        <p:txBody>
          <a:bodyPr lIns="288000" tIns="45720" rIns="288000" bIns="45720" rtlCol="0" anchor="ctr">
            <a:normAutofit/>
          </a:bodyPr>
          <a:lstStyle/>
          <a:p>
            <a:pPr algn="ctr" defTabSz="914378">
              <a:lnSpc>
                <a:spcPts val="1400"/>
              </a:lnSpc>
              <a:buSzPts val="2400"/>
              <a:defRPr/>
            </a:pPr>
            <a:r>
              <a:rPr kumimoji="0" lang="en-GB" sz="1200" b="0" i="0" u="none" strike="noStrike" kern="0" cap="none" spc="0" normalizeH="0" baseline="0" noProof="0">
                <a:ln>
                  <a:noFill/>
                </a:ln>
                <a:solidFill>
                  <a:srgbClr val="FFFFFF"/>
                </a:solidFill>
                <a:effectLst/>
                <a:uLnTx/>
                <a:uFillTx/>
                <a:latin typeface="Calibri"/>
                <a:ea typeface="+mn-ea"/>
                <a:cs typeface="Calibri Light"/>
              </a:rPr>
              <a:t>A pop-up </a:t>
            </a:r>
            <a:r>
              <a:rPr lang="en-GB" sz="1200" kern="0">
                <a:solidFill>
                  <a:srgbClr val="FFFFFF"/>
                </a:solidFill>
                <a:latin typeface="Calibri"/>
                <a:cs typeface="Calibri Light"/>
              </a:rPr>
              <a:t>box</a:t>
            </a:r>
            <a:r>
              <a:rPr kumimoji="0" lang="en-GB" sz="1200" b="0" i="0" u="none" strike="noStrike" kern="0" cap="none" spc="0" normalizeH="0" baseline="0" noProof="0">
                <a:ln>
                  <a:noFill/>
                </a:ln>
                <a:solidFill>
                  <a:srgbClr val="FFFFFF"/>
                </a:solidFill>
                <a:effectLst/>
                <a:uLnTx/>
                <a:uFillTx/>
                <a:latin typeface="Calibri"/>
                <a:ea typeface="+mn-ea"/>
                <a:cs typeface="Calibri Light"/>
              </a:rPr>
              <a:t> appears: </a:t>
            </a:r>
            <a:br>
              <a:rPr lang="en-GB" sz="1200" b="0" i="0" u="none" strike="noStrike" kern="0" cap="none" spc="0" normalizeH="0" baseline="0" noProof="0">
                <a:ln>
                  <a:noFill/>
                </a:ln>
                <a:effectLst/>
                <a:uLnTx/>
                <a:uFillTx/>
                <a:latin typeface="Calibri"/>
                <a:cs typeface="Calibri Light" panose="020F0302020204030204" pitchFamily="34" charset="0"/>
              </a:rPr>
            </a:br>
            <a:r>
              <a:rPr kumimoji="0" lang="en-GB" sz="1200" b="1" i="0" u="none" strike="noStrike" kern="0" cap="none" spc="0" normalizeH="0" baseline="0" noProof="0">
                <a:ln>
                  <a:noFill/>
                </a:ln>
                <a:solidFill>
                  <a:srgbClr val="FFFFFF"/>
                </a:solidFill>
                <a:effectLst/>
                <a:uLnTx/>
                <a:uFillTx/>
                <a:latin typeface="Calibri"/>
                <a:ea typeface="+mn-ea"/>
                <a:cs typeface="Calibri Light"/>
              </a:rPr>
              <a:t>Start Workflow</a:t>
            </a:r>
            <a:r>
              <a:rPr lang="en-GB" sz="1200" b="1" kern="0">
                <a:solidFill>
                  <a:srgbClr val="FFFFFF"/>
                </a:solidFill>
                <a:latin typeface="Calibri"/>
                <a:cs typeface="Calibri Light"/>
              </a:rPr>
              <a:t>.</a:t>
            </a:r>
            <a:endParaRPr lang="en-US" sz="1200" b="0" i="0" u="none" strike="noStrike" kern="0" cap="none" spc="0" normalizeH="0" baseline="0" noProof="0">
              <a:ln>
                <a:noFill/>
              </a:ln>
              <a:solidFill>
                <a:schemeClr val="bg1"/>
              </a:solidFill>
              <a:effectLst/>
              <a:uLnTx/>
              <a:uFillTx/>
              <a:latin typeface="Calibri"/>
              <a:cs typeface="Calibri Light" panose="020F0302020204030204" pitchFamily="34" charset="0"/>
            </a:endParaRPr>
          </a:p>
        </p:txBody>
      </p:sp>
      <p:grpSp>
        <p:nvGrpSpPr>
          <p:cNvPr id="29" name="Group 28">
            <a:extLst>
              <a:ext uri="{FF2B5EF4-FFF2-40B4-BE49-F238E27FC236}">
                <a16:creationId xmlns:a16="http://schemas.microsoft.com/office/drawing/2014/main" id="{7E21E0E4-2894-D2DB-8240-2865E3BC67B9}"/>
              </a:ext>
            </a:extLst>
          </p:cNvPr>
          <p:cNvGrpSpPr/>
          <p:nvPr/>
        </p:nvGrpSpPr>
        <p:grpSpPr>
          <a:xfrm>
            <a:off x="401735" y="1541295"/>
            <a:ext cx="4240069" cy="965148"/>
            <a:chOff x="4314306" y="2962615"/>
            <a:chExt cx="2976162" cy="677452"/>
          </a:xfrm>
        </p:grpSpPr>
        <p:sp>
          <p:nvSpPr>
            <p:cNvPr id="30" name="Rounded Rectangle 4">
              <a:extLst>
                <a:ext uri="{FF2B5EF4-FFF2-40B4-BE49-F238E27FC236}">
                  <a16:creationId xmlns:a16="http://schemas.microsoft.com/office/drawing/2014/main" id="{EA7F4A23-A3FB-4A1D-2E3B-07A31AB77BCA}"/>
                </a:ext>
              </a:extLst>
            </p:cNvPr>
            <p:cNvSpPr/>
            <p:nvPr/>
          </p:nvSpPr>
          <p:spPr>
            <a:xfrm>
              <a:off x="4510891" y="3203260"/>
              <a:ext cx="2779577" cy="436807"/>
            </a:xfrm>
            <a:prstGeom prst="roundRect">
              <a:avLst>
                <a:gd name="adj" fmla="val 0"/>
              </a:avLst>
            </a:prstGeom>
            <a:solidFill>
              <a:schemeClr val="accent1"/>
            </a:solidFill>
            <a:ln w="6350" cap="flat" cmpd="sng" algn="ctr">
              <a:noFill/>
              <a:prstDash val="solid"/>
            </a:ln>
            <a:effectLst/>
          </p:spPr>
          <p:txBody>
            <a:bodyPr lIns="180000" tIns="0" rIns="180000" bIns="0" rtlCol="0" anchor="ctr">
              <a:normAutofit/>
            </a:bodyPr>
            <a:lstStyle/>
            <a:p>
              <a:pPr marL="0" marR="0" lvl="0" indent="0" algn="ctr" defTabSz="914378" rtl="0" eaLnBrk="1" fontAlgn="auto" latinLnBrk="0" hangingPunct="1">
                <a:lnSpc>
                  <a:spcPts val="1400"/>
                </a:lnSpc>
                <a:spcBef>
                  <a:spcPts val="0"/>
                </a:spcBef>
                <a:spcAft>
                  <a:spcPts val="0"/>
                </a:spcAft>
                <a:buClrTx/>
                <a:buSzPts val="2400"/>
                <a:buFontTx/>
                <a:buNone/>
                <a:tabLst/>
                <a:defRPr/>
              </a:pPr>
              <a:r>
                <a:rPr kumimoji="0" lang="en-US" sz="120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To delete a document,  click on the </a:t>
              </a:r>
              <a:r>
                <a:rPr kumimoji="0" lang="en-US"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Workflow icon</a:t>
              </a:r>
              <a:r>
                <a:rPr lang="en-US" sz="1200" b="1" kern="0">
                  <a:solidFill>
                    <a:srgbClr val="FFFFFF"/>
                  </a:solidFill>
                  <a:latin typeface="Calibri" panose="020F0502020204030204" pitchFamily="34" charset="0"/>
                  <a:ea typeface="Calibri" panose="020F0502020204030204" pitchFamily="34" charset="0"/>
                  <a:cs typeface="Calibri" panose="020F0502020204030204" pitchFamily="34" charset="0"/>
                </a:rPr>
                <a:t> </a:t>
              </a:r>
              <a:r>
                <a:rPr lang="en-US" sz="1200" kern="0">
                  <a:solidFill>
                    <a:srgbClr val="FFFFFF"/>
                  </a:solidFill>
                  <a:latin typeface="Calibri" panose="020F0502020204030204" pitchFamily="34" charset="0"/>
                  <a:ea typeface="Calibri" panose="020F0502020204030204" pitchFamily="34" charset="0"/>
                  <a:cs typeface="Calibri" panose="020F0502020204030204" pitchFamily="34" charset="0"/>
                </a:rPr>
                <a:t>and </a:t>
              </a:r>
              <a:r>
                <a:rPr kumimoji="0" lang="en-US" sz="120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select </a:t>
              </a:r>
              <a:r>
                <a:rPr kumimoji="0" lang="en-US"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Soft Delete</a:t>
              </a:r>
              <a:r>
                <a:rPr kumimoji="0" lang="en-US" sz="120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from the drop-down menu</a:t>
              </a:r>
            </a:p>
          </p:txBody>
        </p:sp>
        <p:sp>
          <p:nvSpPr>
            <p:cNvPr id="31" name="Oval 30">
              <a:extLst>
                <a:ext uri="{FF2B5EF4-FFF2-40B4-BE49-F238E27FC236}">
                  <a16:creationId xmlns:a16="http://schemas.microsoft.com/office/drawing/2014/main" id="{0B469887-C113-ADAF-44AD-FD8BF42A132B}"/>
                </a:ext>
              </a:extLst>
            </p:cNvPr>
            <p:cNvSpPr/>
            <p:nvPr/>
          </p:nvSpPr>
          <p:spPr>
            <a:xfrm>
              <a:off x="4314306" y="2962615"/>
              <a:ext cx="396000" cy="396000"/>
            </a:xfrm>
            <a:prstGeom prst="ellipse">
              <a:avLst/>
            </a:prstGeom>
            <a:solidFill>
              <a:srgbClr val="FFFFFF"/>
            </a:solidFill>
            <a:ln w="12700" cap="flat" cmpd="sng" algn="ctr">
              <a:solidFill>
                <a:schemeClr val="accent1"/>
              </a:solidFill>
              <a:prstDash val="solid"/>
            </a:ln>
            <a:effectLst/>
          </p:spPr>
          <p:txBody>
            <a:bodyPr wrap="none" lIns="72000" tIns="0" rIns="72000" b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rPr>
                <a:t>8</a:t>
              </a:r>
              <a:endParaRPr kumimoji="0" lang="pl-PL" sz="2800" b="1" i="0" u="none" strike="noStrike" kern="0" cap="none" spc="0" normalizeH="0" baseline="0" noProof="0">
                <a:ln>
                  <a:noFill/>
                </a:ln>
                <a:solidFill>
                  <a:srgbClr val="3F4444"/>
                </a:solidFill>
                <a:effectLst/>
                <a:uLnTx/>
                <a:uFillTx/>
                <a:latin typeface="Calibri"/>
                <a:ea typeface="+mn-ea"/>
                <a:cs typeface="Calibri" panose="020F0502020204030204" pitchFamily="34" charset="0"/>
              </a:endParaRPr>
            </a:p>
          </p:txBody>
        </p:sp>
      </p:grpSp>
      <p:pic>
        <p:nvPicPr>
          <p:cNvPr id="10" name="Picture 9">
            <a:extLst>
              <a:ext uri="{FF2B5EF4-FFF2-40B4-BE49-F238E27FC236}">
                <a16:creationId xmlns:a16="http://schemas.microsoft.com/office/drawing/2014/main" id="{48F23C42-6C96-A10A-0FC8-76BA929A7A61}"/>
              </a:ext>
            </a:extLst>
          </p:cNvPr>
          <p:cNvPicPr>
            <a:picLocks noChangeAspect="1"/>
          </p:cNvPicPr>
          <p:nvPr/>
        </p:nvPicPr>
        <p:blipFill>
          <a:blip r:embed="rId6"/>
          <a:stretch>
            <a:fillRect/>
          </a:stretch>
        </p:blipFill>
        <p:spPr>
          <a:xfrm>
            <a:off x="8132684" y="4594381"/>
            <a:ext cx="2057295" cy="1050200"/>
          </a:xfrm>
          <a:prstGeom prst="rect">
            <a:avLst/>
          </a:prstGeom>
        </p:spPr>
      </p:pic>
      <p:pic>
        <p:nvPicPr>
          <p:cNvPr id="34" name="Picture 33">
            <a:extLst>
              <a:ext uri="{FF2B5EF4-FFF2-40B4-BE49-F238E27FC236}">
                <a16:creationId xmlns:a16="http://schemas.microsoft.com/office/drawing/2014/main" id="{FBBD3003-5EEF-513E-0049-539E8FF6D133}"/>
              </a:ext>
            </a:extLst>
          </p:cNvPr>
          <p:cNvPicPr>
            <a:picLocks noChangeAspect="1"/>
          </p:cNvPicPr>
          <p:nvPr/>
        </p:nvPicPr>
        <p:blipFill>
          <a:blip r:embed="rId7"/>
          <a:stretch>
            <a:fillRect/>
          </a:stretch>
        </p:blipFill>
        <p:spPr>
          <a:xfrm>
            <a:off x="9837753" y="5498888"/>
            <a:ext cx="428984" cy="291386"/>
          </a:xfrm>
          <a:prstGeom prst="rect">
            <a:avLst/>
          </a:prstGeom>
          <a:ln w="25400">
            <a:solidFill>
              <a:schemeClr val="accent2"/>
            </a:solidFill>
          </a:ln>
        </p:spPr>
      </p:pic>
      <p:cxnSp>
        <p:nvCxnSpPr>
          <p:cNvPr id="35" name="Connector: Elbow 37">
            <a:extLst>
              <a:ext uri="{FF2B5EF4-FFF2-40B4-BE49-F238E27FC236}">
                <a16:creationId xmlns:a16="http://schemas.microsoft.com/office/drawing/2014/main" id="{CB5BBBEF-E6ED-1CC6-1155-A196E92A388D}"/>
              </a:ext>
            </a:extLst>
          </p:cNvPr>
          <p:cNvCxnSpPr>
            <a:cxnSpLocks/>
            <a:endCxn id="34" idx="1"/>
          </p:cNvCxnSpPr>
          <p:nvPr/>
        </p:nvCxnSpPr>
        <p:spPr>
          <a:xfrm>
            <a:off x="4641807" y="5177164"/>
            <a:ext cx="5195946" cy="467417"/>
          </a:xfrm>
          <a:prstGeom prst="bentConnector3">
            <a:avLst>
              <a:gd name="adj1" fmla="val 50000"/>
            </a:avLst>
          </a:prstGeom>
          <a:noFill/>
          <a:ln w="19050" cap="flat" cmpd="sng" algn="ctr">
            <a:solidFill>
              <a:schemeClr val="accent1"/>
            </a:solidFill>
            <a:prstDash val="dash"/>
            <a:tailEnd type="triangle"/>
          </a:ln>
          <a:effectLst/>
        </p:spPr>
      </p:cxnSp>
      <p:sp>
        <p:nvSpPr>
          <p:cNvPr id="48" name="Rounded Rectangle 4">
            <a:extLst>
              <a:ext uri="{FF2B5EF4-FFF2-40B4-BE49-F238E27FC236}">
                <a16:creationId xmlns:a16="http://schemas.microsoft.com/office/drawing/2014/main" id="{D41A440E-57C4-3576-54B7-91D26DE9BD0F}"/>
              </a:ext>
            </a:extLst>
          </p:cNvPr>
          <p:cNvSpPr/>
          <p:nvPr/>
        </p:nvSpPr>
        <p:spPr>
          <a:xfrm>
            <a:off x="1357305" y="5741334"/>
            <a:ext cx="4230000" cy="659578"/>
          </a:xfrm>
          <a:prstGeom prst="roundRect">
            <a:avLst>
              <a:gd name="adj" fmla="val 0"/>
            </a:avLst>
          </a:prstGeom>
          <a:solidFill>
            <a:srgbClr val="F8D580"/>
          </a:solidFill>
          <a:ln w="19050" cap="flat" cmpd="sng" algn="ctr">
            <a:solidFill>
              <a:schemeClr val="accent2"/>
            </a:solidFill>
            <a:prstDash val="solid"/>
          </a:ln>
          <a:effectLst/>
        </p:spPr>
        <p:txBody>
          <a:bodyPr lIns="252000" tIns="36000" rIns="252000" bIns="45720" rtlCol="0" anchor="ctr">
            <a:normAutofit/>
          </a:bodyPr>
          <a:lstStyle/>
          <a:p>
            <a:pPr algn="ctr" defTabSz="914378">
              <a:lnSpc>
                <a:spcPts val="1400"/>
              </a:lnSpc>
              <a:buSzPts val="2400"/>
              <a:defRPr/>
            </a:pPr>
            <a:r>
              <a:rPr lang="en-GB" sz="1200" i="0">
                <a:solidFill>
                  <a:srgbClr val="000000"/>
                </a:solidFill>
                <a:effectLst/>
                <a:latin typeface="Calibri" panose="020F0502020204030204" pitchFamily="34" charset="0"/>
                <a:cs typeface="Calibri" panose="020F0502020204030204" pitchFamily="34" charset="0"/>
              </a:rPr>
              <a:t>After performing </a:t>
            </a:r>
            <a:r>
              <a:rPr lang="en-GB" sz="1200" b="1" i="0">
                <a:solidFill>
                  <a:srgbClr val="000000"/>
                </a:solidFill>
                <a:effectLst/>
                <a:latin typeface="Calibri" panose="020F0502020204030204" pitchFamily="34" charset="0"/>
                <a:cs typeface="Calibri" panose="020F0502020204030204" pitchFamily="34" charset="0"/>
              </a:rPr>
              <a:t>Soft Delete</a:t>
            </a:r>
            <a:r>
              <a:rPr lang="en-GB" sz="1200" i="0">
                <a:solidFill>
                  <a:srgbClr val="000000"/>
                </a:solidFill>
                <a:effectLst/>
                <a:latin typeface="Calibri" panose="020F0502020204030204" pitchFamily="34" charset="0"/>
                <a:cs typeface="Calibri" panose="020F0502020204030204" pitchFamily="34" charset="0"/>
              </a:rPr>
              <a:t>, the document is not visible under the Related Documents section for external user.</a:t>
            </a:r>
          </a:p>
        </p:txBody>
      </p:sp>
    </p:spTree>
    <p:extLst>
      <p:ext uri="{BB962C8B-B14F-4D97-AF65-F5344CB8AC3E}">
        <p14:creationId xmlns:p14="http://schemas.microsoft.com/office/powerpoint/2010/main" val="384931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30E9F-44BD-2287-8AFF-01EBD2C7E08F}"/>
              </a:ext>
            </a:extLst>
          </p:cNvPr>
          <p:cNvSpPr>
            <a:spLocks noGrp="1"/>
          </p:cNvSpPr>
          <p:nvPr>
            <p:ph type="title"/>
          </p:nvPr>
        </p:nvSpPr>
        <p:spPr/>
        <p:txBody>
          <a:bodyPr tIns="0" bIns="1656000">
            <a:normAutofit/>
          </a:bodyPr>
          <a:lstStyle/>
          <a:p>
            <a:pPr>
              <a:lnSpc>
                <a:spcPts val="2000"/>
              </a:lnSpc>
              <a:spcBef>
                <a:spcPts val="0"/>
              </a:spcBef>
              <a:spcAft>
                <a:spcPts val="1800"/>
              </a:spcAft>
            </a:pPr>
            <a:br>
              <a:rPr lang="en-GB"/>
            </a:br>
            <a:br>
              <a:rPr lang="en-GB"/>
            </a:br>
            <a:br>
              <a:rPr lang="en-GB"/>
            </a:br>
            <a:br>
              <a:rPr lang="en-GB"/>
            </a:br>
            <a:br>
              <a:rPr lang="en-GB"/>
            </a:br>
            <a:br>
              <a:rPr lang="en-GB"/>
            </a:br>
            <a:br>
              <a:rPr lang="en-GB"/>
            </a:br>
            <a:br>
              <a:rPr lang="en-GB"/>
            </a:br>
            <a:br>
              <a:rPr lang="en-GB"/>
            </a:br>
            <a:r>
              <a:rPr lang="en-GB" sz="4800"/>
              <a:t>Any questions?</a:t>
            </a:r>
            <a:br>
              <a:rPr lang="en-GB" sz="4400"/>
            </a:br>
            <a:br>
              <a:rPr lang="en-GB" sz="2000"/>
            </a:br>
            <a:r>
              <a:rPr lang="en-US" sz="1600">
                <a:latin typeface="Calibri Light" panose="020F0302020204030204" pitchFamily="34" charset="0"/>
                <a:ea typeface="Calibri Light" panose="020F0302020204030204" pitchFamily="34" charset="0"/>
                <a:cs typeface="Calibri Light" panose="020F0302020204030204" pitchFamily="34" charset="0"/>
              </a:rPr>
              <a:t>If you have any questions about VCV or your ESR, </a:t>
            </a:r>
            <a:br>
              <a:rPr lang="en-US" sz="1600">
                <a:latin typeface="Calibri Light" panose="020F0302020204030204" pitchFamily="34" charset="0"/>
                <a:ea typeface="Calibri Light" panose="020F0302020204030204" pitchFamily="34" charset="0"/>
                <a:cs typeface="Calibri Light" panose="020F0302020204030204" pitchFamily="34" charset="0"/>
              </a:rPr>
            </a:br>
            <a:r>
              <a:rPr lang="en-US" sz="1600">
                <a:latin typeface="Calibri Light" panose="020F0302020204030204" pitchFamily="34" charset="0"/>
                <a:ea typeface="Calibri Light" panose="020F0302020204030204" pitchFamily="34" charset="0"/>
                <a:cs typeface="Calibri Light" panose="020F0302020204030204" pitchFamily="34" charset="0"/>
              </a:rPr>
              <a:t>please contact the AstraZeneca Local Coordinator </a:t>
            </a:r>
            <a:br>
              <a:rPr lang="en-US" sz="1600">
                <a:latin typeface="Calibri Light" panose="020F0302020204030204" pitchFamily="34" charset="0"/>
                <a:ea typeface="Calibri Light" panose="020F0302020204030204" pitchFamily="34" charset="0"/>
                <a:cs typeface="Calibri Light" panose="020F0302020204030204" pitchFamily="34" charset="0"/>
              </a:rPr>
            </a:br>
            <a:r>
              <a:rPr lang="en-US" sz="1600">
                <a:latin typeface="Calibri Light" panose="020F0302020204030204" pitchFamily="34" charset="0"/>
                <a:ea typeface="Calibri Light" panose="020F0302020204030204" pitchFamily="34" charset="0"/>
                <a:cs typeface="Calibri Light" panose="020F0302020204030204" pitchFamily="34" charset="0"/>
              </a:rPr>
              <a:t>for your study.</a:t>
            </a:r>
            <a:br>
              <a:rPr lang="en-US"/>
            </a:br>
            <a:endParaRPr lang="en-GB"/>
          </a:p>
        </p:txBody>
      </p:sp>
      <p:sp>
        <p:nvSpPr>
          <p:cNvPr id="3" name="Text Placeholder 2">
            <a:extLst>
              <a:ext uri="{FF2B5EF4-FFF2-40B4-BE49-F238E27FC236}">
                <a16:creationId xmlns:a16="http://schemas.microsoft.com/office/drawing/2014/main" id="{750B725B-B048-7D7B-5BE5-6765542C7844}"/>
              </a:ext>
            </a:extLst>
          </p:cNvPr>
          <p:cNvSpPr>
            <a:spLocks noGrp="1"/>
          </p:cNvSpPr>
          <p:nvPr>
            <p:ph type="body" sz="quarter" idx="33"/>
          </p:nvPr>
        </p:nvSpPr>
        <p:spPr>
          <a:xfrm>
            <a:off x="428095" y="863767"/>
            <a:ext cx="936000" cy="936000"/>
          </a:xfrm>
        </p:spPr>
        <p:txBody>
          <a:bodyPr>
            <a:normAutofit fontScale="77500" lnSpcReduction="20000"/>
          </a:bodyPr>
          <a:lstStyle/>
          <a:p>
            <a:r>
              <a:rPr lang="en-GB"/>
              <a:t>8</a:t>
            </a:r>
          </a:p>
        </p:txBody>
      </p:sp>
      <p:pic>
        <p:nvPicPr>
          <p:cNvPr id="4" name="Picture 3" descr="A white circle with yellow and purple letters and a v&#10;&#10;Description automatically generated with low confidence">
            <a:extLst>
              <a:ext uri="{FF2B5EF4-FFF2-40B4-BE49-F238E27FC236}">
                <a16:creationId xmlns:a16="http://schemas.microsoft.com/office/drawing/2014/main" id="{57462646-21B0-0EDF-BF06-9113FA8712E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29460" y="665090"/>
            <a:ext cx="5766379" cy="5760688"/>
          </a:xfrm>
          <a:prstGeom prst="rect">
            <a:avLst/>
          </a:prstGeom>
        </p:spPr>
      </p:pic>
      <p:sp>
        <p:nvSpPr>
          <p:cNvPr id="6" name="Text Placeholder 14">
            <a:extLst>
              <a:ext uri="{FF2B5EF4-FFF2-40B4-BE49-F238E27FC236}">
                <a16:creationId xmlns:a16="http://schemas.microsoft.com/office/drawing/2014/main" id="{C258AB37-00C7-7221-9E5C-3B31DC9DC653}"/>
              </a:ext>
            </a:extLst>
          </p:cNvPr>
          <p:cNvSpPr txBox="1">
            <a:spLocks/>
          </p:cNvSpPr>
          <p:nvPr/>
        </p:nvSpPr>
        <p:spPr>
          <a:xfrm>
            <a:off x="428626" y="5669767"/>
            <a:ext cx="1931116" cy="531008"/>
          </a:xfrm>
          <a:prstGeom prst="rect">
            <a:avLst/>
          </a:prstGeom>
        </p:spPr>
        <p:txBody>
          <a:bodyPr vert="horz" lIns="0" tIns="45720" rIns="91440" bIns="45720" rtlCol="0" anchor="b">
            <a:no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400" kern="1200">
                <a:solidFill>
                  <a:schemeClr val="bg1"/>
                </a:solidFill>
                <a:latin typeface="+mn-lt"/>
                <a:ea typeface="+mn-ea"/>
                <a:cs typeface="+mn-cs"/>
              </a:defRPr>
            </a:lvl1pPr>
            <a:lvl2pPr marL="460800" marR="0" indent="-2304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691200" indent="-2304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3pPr>
            <a:lvl4pPr marL="921600" indent="-2304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4pPr>
            <a:lvl5pPr marL="1152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GB" sz="1200" b="1"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hlinkClick r:id="rId4" action="ppaction://hlinksldjump">
                  <a:extLst>
                    <a:ext uri="{A12FA001-AC4F-418D-AE19-62706E023703}">
                      <ahyp:hlinkClr xmlns:ahyp="http://schemas.microsoft.com/office/drawing/2018/hyperlinkcolor" val="tx"/>
                    </a:ext>
                  </a:extLst>
                </a:hlinkClick>
              </a:rPr>
              <a:t>Return to Contents</a:t>
            </a:r>
            <a:endParaRPr kumimoji="0" lang="en-GB" sz="1200" b="1"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61324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B356C8-D023-3297-8C4A-50626F2BF465}"/>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3" name="Slide Number Placeholder 2">
            <a:extLst>
              <a:ext uri="{FF2B5EF4-FFF2-40B4-BE49-F238E27FC236}">
                <a16:creationId xmlns:a16="http://schemas.microsoft.com/office/drawing/2014/main" id="{173C0EE4-CE64-E5C1-31C5-F0C32711B7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id="{0E7C2909-DC04-6B75-22E1-87A537A27E62}"/>
              </a:ext>
            </a:extLst>
          </p:cNvPr>
          <p:cNvSpPr>
            <a:spLocks noGrp="1"/>
          </p:cNvSpPr>
          <p:nvPr>
            <p:ph type="body" sz="quarter" idx="111"/>
          </p:nvPr>
        </p:nvSpPr>
        <p:spPr/>
        <p:txBody>
          <a:bodyPr/>
          <a:lstStyle/>
          <a:p>
            <a:endParaRPr lang="en-GB"/>
          </a:p>
        </p:txBody>
      </p:sp>
      <p:graphicFrame>
        <p:nvGraphicFramePr>
          <p:cNvPr id="7" name="Table 6">
            <a:extLst>
              <a:ext uri="{FF2B5EF4-FFF2-40B4-BE49-F238E27FC236}">
                <a16:creationId xmlns:a16="http://schemas.microsoft.com/office/drawing/2014/main" id="{C3510854-91F9-1A11-ECD6-55CD1FD88CC3}"/>
              </a:ext>
            </a:extLst>
          </p:cNvPr>
          <p:cNvGraphicFramePr>
            <a:graphicFrameLocks noGrp="1"/>
          </p:cNvGraphicFramePr>
          <p:nvPr>
            <p:extLst>
              <p:ext uri="{D42A27DB-BD31-4B8C-83A1-F6EECF244321}">
                <p14:modId xmlns:p14="http://schemas.microsoft.com/office/powerpoint/2010/main" val="398037146"/>
              </p:ext>
            </p:extLst>
          </p:nvPr>
        </p:nvGraphicFramePr>
        <p:xfrm>
          <a:off x="407987" y="2260880"/>
          <a:ext cx="11394282" cy="2632926"/>
        </p:xfrm>
        <a:graphic>
          <a:graphicData uri="http://schemas.openxmlformats.org/drawingml/2006/table">
            <a:tbl>
              <a:tblPr firstRow="1" bandRow="1">
                <a:effectLst>
                  <a:outerShdw blurRad="50800" dist="38100" dir="5400000" algn="t" rotWithShape="0">
                    <a:prstClr val="black">
                      <a:alpha val="15000"/>
                    </a:prstClr>
                  </a:outerShdw>
                </a:effectLst>
              </a:tblPr>
              <a:tblGrid>
                <a:gridCol w="1018849">
                  <a:extLst>
                    <a:ext uri="{9D8B030D-6E8A-4147-A177-3AD203B41FA5}">
                      <a16:colId xmlns:a16="http://schemas.microsoft.com/office/drawing/2014/main" val="1630901596"/>
                    </a:ext>
                  </a:extLst>
                </a:gridCol>
                <a:gridCol w="2162693">
                  <a:extLst>
                    <a:ext uri="{9D8B030D-6E8A-4147-A177-3AD203B41FA5}">
                      <a16:colId xmlns:a16="http://schemas.microsoft.com/office/drawing/2014/main" val="3611063952"/>
                    </a:ext>
                  </a:extLst>
                </a:gridCol>
                <a:gridCol w="5365622">
                  <a:extLst>
                    <a:ext uri="{9D8B030D-6E8A-4147-A177-3AD203B41FA5}">
                      <a16:colId xmlns:a16="http://schemas.microsoft.com/office/drawing/2014/main" val="2940040977"/>
                    </a:ext>
                  </a:extLst>
                </a:gridCol>
                <a:gridCol w="2847118">
                  <a:extLst>
                    <a:ext uri="{9D8B030D-6E8A-4147-A177-3AD203B41FA5}">
                      <a16:colId xmlns:a16="http://schemas.microsoft.com/office/drawing/2014/main" val="1240544161"/>
                    </a:ext>
                  </a:extLst>
                </a:gridCol>
              </a:tblGrid>
              <a:tr h="419466">
                <a:tc>
                  <a:txBody>
                    <a:bodyPr/>
                    <a:lstStyle>
                      <a:lvl1pPr marL="0" algn="l" defTabSz="914400" rtl="0" eaLnBrk="1" latinLnBrk="0" hangingPunct="1">
                        <a:defRPr sz="1800" b="1" kern="1200">
                          <a:solidFill>
                            <a:schemeClr val="bg1"/>
                          </a:solidFill>
                          <a:latin typeface="Arial"/>
                        </a:defRPr>
                      </a:lvl1pPr>
                      <a:lvl2pPr marL="457200" algn="l" defTabSz="914400" rtl="0" eaLnBrk="1" latinLnBrk="0" hangingPunct="1">
                        <a:defRPr sz="1800" b="1" kern="1200">
                          <a:solidFill>
                            <a:schemeClr val="bg1"/>
                          </a:solidFill>
                          <a:latin typeface="Arial"/>
                        </a:defRPr>
                      </a:lvl2pPr>
                      <a:lvl3pPr marL="914400" algn="l" defTabSz="914400" rtl="0" eaLnBrk="1" latinLnBrk="0" hangingPunct="1">
                        <a:defRPr sz="1800" b="1" kern="1200">
                          <a:solidFill>
                            <a:schemeClr val="bg1"/>
                          </a:solidFill>
                          <a:latin typeface="Arial"/>
                        </a:defRPr>
                      </a:lvl3pPr>
                      <a:lvl4pPr marL="1371600" algn="l" defTabSz="914400" rtl="0" eaLnBrk="1" latinLnBrk="0" hangingPunct="1">
                        <a:defRPr sz="1800" b="1" kern="1200">
                          <a:solidFill>
                            <a:schemeClr val="bg1"/>
                          </a:solidFill>
                          <a:latin typeface="Arial"/>
                        </a:defRPr>
                      </a:lvl4pPr>
                      <a:lvl5pPr marL="1828800" algn="l" defTabSz="914400" rtl="0" eaLnBrk="1" latinLnBrk="0" hangingPunct="1">
                        <a:defRPr sz="1800" b="1" kern="1200">
                          <a:solidFill>
                            <a:schemeClr val="bg1"/>
                          </a:solidFill>
                          <a:latin typeface="Arial"/>
                        </a:defRPr>
                      </a:lvl5pPr>
                      <a:lvl6pPr marL="2286000" algn="l" defTabSz="914400" rtl="0" eaLnBrk="1" latinLnBrk="0" hangingPunct="1">
                        <a:defRPr sz="1800" b="1" kern="1200">
                          <a:solidFill>
                            <a:schemeClr val="bg1"/>
                          </a:solidFill>
                          <a:latin typeface="Arial"/>
                        </a:defRPr>
                      </a:lvl6pPr>
                      <a:lvl7pPr marL="2743200" algn="l" defTabSz="914400" rtl="0" eaLnBrk="1" latinLnBrk="0" hangingPunct="1">
                        <a:defRPr sz="1800" b="1" kern="1200">
                          <a:solidFill>
                            <a:schemeClr val="bg1"/>
                          </a:solidFill>
                          <a:latin typeface="Arial"/>
                        </a:defRPr>
                      </a:lvl7pPr>
                      <a:lvl8pPr marL="3200400" algn="l" defTabSz="914400" rtl="0" eaLnBrk="1" latinLnBrk="0" hangingPunct="1">
                        <a:defRPr sz="1800" b="1" kern="1200">
                          <a:solidFill>
                            <a:schemeClr val="bg1"/>
                          </a:solidFill>
                          <a:latin typeface="Arial"/>
                        </a:defRPr>
                      </a:lvl8pPr>
                      <a:lvl9pPr marL="3657600" algn="l" defTabSz="914400" rtl="0" eaLnBrk="1" latinLnBrk="0" hangingPunct="1">
                        <a:defRPr sz="1800" b="1" kern="1200">
                          <a:solidFill>
                            <a:schemeClr val="bg1"/>
                          </a:solidFill>
                          <a:latin typeface="Arial"/>
                        </a:defRPr>
                      </a:lvl9pPr>
                    </a:lstStyle>
                    <a:p>
                      <a:r>
                        <a:rPr lang="pl-PL" sz="1400">
                          <a:latin typeface="Calibri Light"/>
                          <a:cs typeface="Calibri Light"/>
                        </a:rPr>
                        <a:t>Version</a:t>
                      </a:r>
                    </a:p>
                  </a:txBody>
                  <a:tcPr marL="216000" marR="68580" marT="34290" marB="34290" anchor="ctr">
                    <a:lnL w="6350" cap="flat" cmpd="sng" algn="ctr">
                      <a:solidFill>
                        <a:schemeClr val="accent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b="1" kern="1200">
                          <a:solidFill>
                            <a:schemeClr val="bg1"/>
                          </a:solidFill>
                          <a:latin typeface="Arial"/>
                        </a:defRPr>
                      </a:lvl1pPr>
                      <a:lvl2pPr marL="457200" algn="l" defTabSz="914400" rtl="0" eaLnBrk="1" latinLnBrk="0" hangingPunct="1">
                        <a:defRPr sz="1800" b="1" kern="1200">
                          <a:solidFill>
                            <a:schemeClr val="bg1"/>
                          </a:solidFill>
                          <a:latin typeface="Arial"/>
                        </a:defRPr>
                      </a:lvl2pPr>
                      <a:lvl3pPr marL="914400" algn="l" defTabSz="914400" rtl="0" eaLnBrk="1" latinLnBrk="0" hangingPunct="1">
                        <a:defRPr sz="1800" b="1" kern="1200">
                          <a:solidFill>
                            <a:schemeClr val="bg1"/>
                          </a:solidFill>
                          <a:latin typeface="Arial"/>
                        </a:defRPr>
                      </a:lvl3pPr>
                      <a:lvl4pPr marL="1371600" algn="l" defTabSz="914400" rtl="0" eaLnBrk="1" latinLnBrk="0" hangingPunct="1">
                        <a:defRPr sz="1800" b="1" kern="1200">
                          <a:solidFill>
                            <a:schemeClr val="bg1"/>
                          </a:solidFill>
                          <a:latin typeface="Arial"/>
                        </a:defRPr>
                      </a:lvl4pPr>
                      <a:lvl5pPr marL="1828800" algn="l" defTabSz="914400" rtl="0" eaLnBrk="1" latinLnBrk="0" hangingPunct="1">
                        <a:defRPr sz="1800" b="1" kern="1200">
                          <a:solidFill>
                            <a:schemeClr val="bg1"/>
                          </a:solidFill>
                          <a:latin typeface="Arial"/>
                        </a:defRPr>
                      </a:lvl5pPr>
                      <a:lvl6pPr marL="2286000" algn="l" defTabSz="914400" rtl="0" eaLnBrk="1" latinLnBrk="0" hangingPunct="1">
                        <a:defRPr sz="1800" b="1" kern="1200">
                          <a:solidFill>
                            <a:schemeClr val="bg1"/>
                          </a:solidFill>
                          <a:latin typeface="Arial"/>
                        </a:defRPr>
                      </a:lvl6pPr>
                      <a:lvl7pPr marL="2743200" algn="l" defTabSz="914400" rtl="0" eaLnBrk="1" latinLnBrk="0" hangingPunct="1">
                        <a:defRPr sz="1800" b="1" kern="1200">
                          <a:solidFill>
                            <a:schemeClr val="bg1"/>
                          </a:solidFill>
                          <a:latin typeface="Arial"/>
                        </a:defRPr>
                      </a:lvl7pPr>
                      <a:lvl8pPr marL="3200400" algn="l" defTabSz="914400" rtl="0" eaLnBrk="1" latinLnBrk="0" hangingPunct="1">
                        <a:defRPr sz="1800" b="1" kern="1200">
                          <a:solidFill>
                            <a:schemeClr val="bg1"/>
                          </a:solidFill>
                          <a:latin typeface="Arial"/>
                        </a:defRPr>
                      </a:lvl8pPr>
                      <a:lvl9pPr marL="3657600" algn="l" defTabSz="914400" rtl="0" eaLnBrk="1" latinLnBrk="0" hangingPunct="1">
                        <a:defRPr sz="1800" b="1" kern="1200">
                          <a:solidFill>
                            <a:schemeClr val="bg1"/>
                          </a:solidFill>
                          <a:latin typeface="Arial"/>
                        </a:defRPr>
                      </a:lvl9pPr>
                    </a:lstStyle>
                    <a:p>
                      <a:r>
                        <a:rPr lang="pl-PL" sz="1400" err="1">
                          <a:latin typeface="Calibri Light" panose="020F0302020204030204" pitchFamily="34" charset="0"/>
                          <a:cs typeface="Calibri Light" panose="020F0302020204030204" pitchFamily="34" charset="0"/>
                        </a:rPr>
                        <a:t>Date</a:t>
                      </a:r>
                      <a:endParaRPr lang="pl-PL" sz="1400">
                        <a:latin typeface="Calibri Light" panose="020F0302020204030204" pitchFamily="34" charset="0"/>
                        <a:cs typeface="Calibri Light" panose="020F0302020204030204" pitchFamily="34" charset="0"/>
                      </a:endParaRPr>
                    </a:p>
                  </a:txBody>
                  <a:tcPr marL="216000" marR="6858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b="1" kern="1200">
                          <a:solidFill>
                            <a:schemeClr val="bg1"/>
                          </a:solidFill>
                          <a:latin typeface="Arial"/>
                        </a:defRPr>
                      </a:lvl1pPr>
                      <a:lvl2pPr marL="457200" algn="l" defTabSz="914400" rtl="0" eaLnBrk="1" latinLnBrk="0" hangingPunct="1">
                        <a:defRPr sz="1800" b="1" kern="1200">
                          <a:solidFill>
                            <a:schemeClr val="bg1"/>
                          </a:solidFill>
                          <a:latin typeface="Arial"/>
                        </a:defRPr>
                      </a:lvl2pPr>
                      <a:lvl3pPr marL="914400" algn="l" defTabSz="914400" rtl="0" eaLnBrk="1" latinLnBrk="0" hangingPunct="1">
                        <a:defRPr sz="1800" b="1" kern="1200">
                          <a:solidFill>
                            <a:schemeClr val="bg1"/>
                          </a:solidFill>
                          <a:latin typeface="Arial"/>
                        </a:defRPr>
                      </a:lvl3pPr>
                      <a:lvl4pPr marL="1371600" algn="l" defTabSz="914400" rtl="0" eaLnBrk="1" latinLnBrk="0" hangingPunct="1">
                        <a:defRPr sz="1800" b="1" kern="1200">
                          <a:solidFill>
                            <a:schemeClr val="bg1"/>
                          </a:solidFill>
                          <a:latin typeface="Arial"/>
                        </a:defRPr>
                      </a:lvl4pPr>
                      <a:lvl5pPr marL="1828800" algn="l" defTabSz="914400" rtl="0" eaLnBrk="1" latinLnBrk="0" hangingPunct="1">
                        <a:defRPr sz="1800" b="1" kern="1200">
                          <a:solidFill>
                            <a:schemeClr val="bg1"/>
                          </a:solidFill>
                          <a:latin typeface="Arial"/>
                        </a:defRPr>
                      </a:lvl5pPr>
                      <a:lvl6pPr marL="2286000" algn="l" defTabSz="914400" rtl="0" eaLnBrk="1" latinLnBrk="0" hangingPunct="1">
                        <a:defRPr sz="1800" b="1" kern="1200">
                          <a:solidFill>
                            <a:schemeClr val="bg1"/>
                          </a:solidFill>
                          <a:latin typeface="Arial"/>
                        </a:defRPr>
                      </a:lvl6pPr>
                      <a:lvl7pPr marL="2743200" algn="l" defTabSz="914400" rtl="0" eaLnBrk="1" latinLnBrk="0" hangingPunct="1">
                        <a:defRPr sz="1800" b="1" kern="1200">
                          <a:solidFill>
                            <a:schemeClr val="bg1"/>
                          </a:solidFill>
                          <a:latin typeface="Arial"/>
                        </a:defRPr>
                      </a:lvl7pPr>
                      <a:lvl8pPr marL="3200400" algn="l" defTabSz="914400" rtl="0" eaLnBrk="1" latinLnBrk="0" hangingPunct="1">
                        <a:defRPr sz="1800" b="1" kern="1200">
                          <a:solidFill>
                            <a:schemeClr val="bg1"/>
                          </a:solidFill>
                          <a:latin typeface="Arial"/>
                        </a:defRPr>
                      </a:lvl8pPr>
                      <a:lvl9pPr marL="3657600" algn="l" defTabSz="914400" rtl="0" eaLnBrk="1" latinLnBrk="0" hangingPunct="1">
                        <a:defRPr sz="1800" b="1" kern="1200">
                          <a:solidFill>
                            <a:schemeClr val="bg1"/>
                          </a:solidFill>
                          <a:latin typeface="Arial"/>
                        </a:defRPr>
                      </a:lvl9pPr>
                    </a:lstStyle>
                    <a:p>
                      <a:r>
                        <a:rPr lang="pl-PL" sz="1400" err="1">
                          <a:latin typeface="Calibri Light"/>
                          <a:cs typeface="Calibri Light"/>
                        </a:rPr>
                        <a:t>Description</a:t>
                      </a:r>
                      <a:r>
                        <a:rPr lang="pl-PL" sz="1400">
                          <a:latin typeface="Calibri Light"/>
                          <a:cs typeface="Calibri Light"/>
                        </a:rPr>
                        <a:t> of </a:t>
                      </a:r>
                      <a:r>
                        <a:rPr lang="pl-PL" sz="1400" err="1">
                          <a:latin typeface="Calibri Light"/>
                          <a:cs typeface="Calibri Light"/>
                        </a:rPr>
                        <a:t>change</a:t>
                      </a:r>
                      <a:endParaRPr lang="pl-PL" sz="1400">
                        <a:latin typeface="Calibri Light"/>
                        <a:cs typeface="Calibri Light"/>
                      </a:endParaRPr>
                    </a:p>
                  </a:txBody>
                  <a:tcPr marL="216000" marR="6858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b="1" kern="1200">
                          <a:solidFill>
                            <a:schemeClr val="bg1"/>
                          </a:solidFill>
                          <a:latin typeface="Arial"/>
                        </a:defRPr>
                      </a:lvl1pPr>
                      <a:lvl2pPr marL="457200" algn="l" defTabSz="914400" rtl="0" eaLnBrk="1" latinLnBrk="0" hangingPunct="1">
                        <a:defRPr sz="1800" b="1" kern="1200">
                          <a:solidFill>
                            <a:schemeClr val="bg1"/>
                          </a:solidFill>
                          <a:latin typeface="Arial"/>
                        </a:defRPr>
                      </a:lvl2pPr>
                      <a:lvl3pPr marL="914400" algn="l" defTabSz="914400" rtl="0" eaLnBrk="1" latinLnBrk="0" hangingPunct="1">
                        <a:defRPr sz="1800" b="1" kern="1200">
                          <a:solidFill>
                            <a:schemeClr val="bg1"/>
                          </a:solidFill>
                          <a:latin typeface="Arial"/>
                        </a:defRPr>
                      </a:lvl3pPr>
                      <a:lvl4pPr marL="1371600" algn="l" defTabSz="914400" rtl="0" eaLnBrk="1" latinLnBrk="0" hangingPunct="1">
                        <a:defRPr sz="1800" b="1" kern="1200">
                          <a:solidFill>
                            <a:schemeClr val="bg1"/>
                          </a:solidFill>
                          <a:latin typeface="Arial"/>
                        </a:defRPr>
                      </a:lvl4pPr>
                      <a:lvl5pPr marL="1828800" algn="l" defTabSz="914400" rtl="0" eaLnBrk="1" latinLnBrk="0" hangingPunct="1">
                        <a:defRPr sz="1800" b="1" kern="1200">
                          <a:solidFill>
                            <a:schemeClr val="bg1"/>
                          </a:solidFill>
                          <a:latin typeface="Arial"/>
                        </a:defRPr>
                      </a:lvl5pPr>
                      <a:lvl6pPr marL="2286000" algn="l" defTabSz="914400" rtl="0" eaLnBrk="1" latinLnBrk="0" hangingPunct="1">
                        <a:defRPr sz="1800" b="1" kern="1200">
                          <a:solidFill>
                            <a:schemeClr val="bg1"/>
                          </a:solidFill>
                          <a:latin typeface="Arial"/>
                        </a:defRPr>
                      </a:lvl6pPr>
                      <a:lvl7pPr marL="2743200" algn="l" defTabSz="914400" rtl="0" eaLnBrk="1" latinLnBrk="0" hangingPunct="1">
                        <a:defRPr sz="1800" b="1" kern="1200">
                          <a:solidFill>
                            <a:schemeClr val="bg1"/>
                          </a:solidFill>
                          <a:latin typeface="Arial"/>
                        </a:defRPr>
                      </a:lvl7pPr>
                      <a:lvl8pPr marL="3200400" algn="l" defTabSz="914400" rtl="0" eaLnBrk="1" latinLnBrk="0" hangingPunct="1">
                        <a:defRPr sz="1800" b="1" kern="1200">
                          <a:solidFill>
                            <a:schemeClr val="bg1"/>
                          </a:solidFill>
                          <a:latin typeface="Arial"/>
                        </a:defRPr>
                      </a:lvl8pPr>
                      <a:lvl9pPr marL="3657600" algn="l" defTabSz="914400" rtl="0" eaLnBrk="1" latinLnBrk="0" hangingPunct="1">
                        <a:defRPr sz="1800" b="1" kern="1200">
                          <a:solidFill>
                            <a:schemeClr val="bg1"/>
                          </a:solidFill>
                          <a:latin typeface="Arial"/>
                        </a:defRPr>
                      </a:lvl9pPr>
                    </a:lstStyle>
                    <a:p>
                      <a:r>
                        <a:rPr lang="pl-PL" sz="1400">
                          <a:latin typeface="Calibri Light"/>
                          <a:cs typeface="Calibri Light"/>
                        </a:rPr>
                        <a:t>Author</a:t>
                      </a:r>
                    </a:p>
                  </a:txBody>
                  <a:tcPr marL="216000" marR="68580" marT="34290" marB="34290" anchor="ctr">
                    <a:lnL w="9525" cap="flat" cmpd="sng" algn="ctr">
                      <a:solidFill>
                        <a:schemeClr val="bg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984271290"/>
                  </a:ext>
                </a:extLst>
              </a:tr>
              <a:tr h="40762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pl-PL" sz="1400">
                          <a:latin typeface="Calibri Light"/>
                          <a:cs typeface="Calibri Light"/>
                        </a:rPr>
                        <a:t>0.1</a:t>
                      </a:r>
                    </a:p>
                  </a:txBody>
                  <a:tcPr marL="216000" marR="68580" marT="34290" marB="3429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1400">
                          <a:latin typeface="Calibri Light"/>
                          <a:cs typeface="Calibri Light"/>
                        </a:rPr>
                        <a:t>13.06.2024</a:t>
                      </a:r>
                      <a:endParaRPr lang="pl-PL" sz="1400">
                        <a:latin typeface="Calibri Light"/>
                        <a:cs typeface="Calibri Light"/>
                      </a:endParaRPr>
                    </a:p>
                  </a:txBody>
                  <a:tcPr marL="216000" marR="68580" marT="34290" marB="3429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1400">
                          <a:latin typeface="Calibri Light"/>
                          <a:cs typeface="Calibri Light"/>
                        </a:rPr>
                        <a:t>How to create and manage an ESR study in VCV</a:t>
                      </a:r>
                      <a:endParaRPr lang="pl-PL" sz="1400">
                        <a:latin typeface="Calibri Light"/>
                        <a:cs typeface="Calibri Light"/>
                      </a:endParaRPr>
                    </a:p>
                  </a:txBody>
                  <a:tcPr marL="216000" marR="68580" marT="34290" marB="3429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pl-PL" sz="1400">
                          <a:latin typeface="Calibri Light"/>
                          <a:cs typeface="Calibri Light"/>
                        </a:rPr>
                        <a:t>Paulina Kabaj</a:t>
                      </a:r>
                    </a:p>
                  </a:txBody>
                  <a:tcPr marL="216000" marR="68580" marT="34290" marB="3429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71216570"/>
                  </a:ext>
                </a:extLst>
              </a:tr>
              <a:tr h="40762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pl-PL" sz="1400">
                          <a:latin typeface="Calibri Light"/>
                          <a:cs typeface="Calibri Light"/>
                        </a:rPr>
                        <a:t>0.2</a:t>
                      </a:r>
                    </a:p>
                  </a:txBody>
                  <a:tcPr marL="216000" marR="68580" marT="34290" marB="3429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pl-PL" sz="1400">
                          <a:latin typeface="Calibri Light"/>
                          <a:cs typeface="Calibri Light"/>
                        </a:rPr>
                        <a:t>03.07.2024</a:t>
                      </a:r>
                      <a:endParaRPr lang="pl-PL" sz="1400">
                        <a:latin typeface="Calibri Light" panose="020F0302020204030204" pitchFamily="34" charset="0"/>
                        <a:cs typeface="Calibri Light" panose="020F0302020204030204" pitchFamily="34" charset="0"/>
                      </a:endParaRPr>
                    </a:p>
                  </a:txBody>
                  <a:tcPr marL="216000" marR="68580" marT="34290" marB="3429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pl-PL" sz="1400">
                          <a:latin typeface="Calibri Light"/>
                          <a:cs typeface="Calibri Light"/>
                        </a:rPr>
                        <a:t>How to </a:t>
                      </a:r>
                      <a:r>
                        <a:rPr lang="pl-PL" sz="1400" err="1">
                          <a:latin typeface="Calibri Light"/>
                          <a:cs typeface="Calibri Light"/>
                        </a:rPr>
                        <a:t>create</a:t>
                      </a:r>
                      <a:r>
                        <a:rPr lang="pl-PL" sz="1400">
                          <a:latin typeface="Calibri Light"/>
                          <a:cs typeface="Calibri Light"/>
                        </a:rPr>
                        <a:t> and </a:t>
                      </a:r>
                      <a:r>
                        <a:rPr lang="pl-PL" sz="1400" err="1">
                          <a:latin typeface="Calibri Light"/>
                          <a:cs typeface="Calibri Light"/>
                        </a:rPr>
                        <a:t>manage</a:t>
                      </a:r>
                      <a:r>
                        <a:rPr lang="pl-PL" sz="1400">
                          <a:latin typeface="Calibri Light"/>
                          <a:cs typeface="Calibri Light"/>
                        </a:rPr>
                        <a:t> </a:t>
                      </a:r>
                      <a:r>
                        <a:rPr lang="pl-PL" sz="1400" err="1">
                          <a:latin typeface="Calibri Light"/>
                          <a:cs typeface="Calibri Light"/>
                        </a:rPr>
                        <a:t>an</a:t>
                      </a:r>
                      <a:r>
                        <a:rPr lang="pl-PL" sz="1400">
                          <a:latin typeface="Calibri Light"/>
                          <a:cs typeface="Calibri Light"/>
                        </a:rPr>
                        <a:t> ESR </a:t>
                      </a:r>
                      <a:r>
                        <a:rPr lang="pl-PL" sz="1400" err="1">
                          <a:latin typeface="Calibri Light"/>
                          <a:cs typeface="Calibri Light"/>
                        </a:rPr>
                        <a:t>study</a:t>
                      </a:r>
                      <a:r>
                        <a:rPr lang="pl-PL" sz="1400">
                          <a:latin typeface="Calibri Light"/>
                          <a:cs typeface="Calibri Light"/>
                        </a:rPr>
                        <a:t> in VCV</a:t>
                      </a:r>
                    </a:p>
                  </a:txBody>
                  <a:tcPr marL="216000" marR="68580" marT="34290" marB="3429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pl-PL" sz="1400">
                          <a:latin typeface="Calibri Light"/>
                          <a:cs typeface="Calibri Light"/>
                        </a:rPr>
                        <a:t>Paulina Kabaj</a:t>
                      </a:r>
                    </a:p>
                  </a:txBody>
                  <a:tcPr marL="216000" marR="68580" marT="34290" marB="3429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3456561618"/>
                  </a:ext>
                </a:extLst>
              </a:tr>
              <a:tr h="40762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pl-PL" sz="1400">
                          <a:latin typeface="Calibri Light"/>
                          <a:cs typeface="Calibri Light"/>
                        </a:rPr>
                        <a:t>0.</a:t>
                      </a:r>
                      <a:r>
                        <a:rPr lang="en-GB" sz="1400">
                          <a:latin typeface="Calibri Light"/>
                          <a:cs typeface="Calibri Light"/>
                        </a:rPr>
                        <a:t>3</a:t>
                      </a:r>
                      <a:endParaRPr lang="pl-PL" sz="1400">
                        <a:latin typeface="Calibri Light"/>
                        <a:cs typeface="Calibri Light"/>
                      </a:endParaRPr>
                    </a:p>
                  </a:txBody>
                  <a:tcPr marL="216000" marR="68580" marT="34290" marB="3429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pl-PL" sz="1400">
                          <a:latin typeface="Calibri Light"/>
                          <a:cs typeface="Calibri Light"/>
                        </a:rPr>
                        <a:t>0</a:t>
                      </a:r>
                      <a:r>
                        <a:rPr lang="en-GB" sz="1400">
                          <a:latin typeface="Calibri Light"/>
                          <a:cs typeface="Calibri Light"/>
                        </a:rPr>
                        <a:t>5</a:t>
                      </a:r>
                      <a:r>
                        <a:rPr lang="pl-PL" sz="1400">
                          <a:latin typeface="Calibri Light"/>
                          <a:cs typeface="Calibri Light"/>
                        </a:rPr>
                        <a:t>.07.2024</a:t>
                      </a:r>
                      <a:endParaRPr lang="pl-PL" sz="1400">
                        <a:latin typeface="Calibri Light" panose="020F0302020204030204" pitchFamily="34" charset="0"/>
                        <a:cs typeface="Calibri Light" panose="020F0302020204030204" pitchFamily="34" charset="0"/>
                      </a:endParaRPr>
                    </a:p>
                  </a:txBody>
                  <a:tcPr marL="216000" marR="68580" marT="34290" marB="3429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pl-PL" sz="1400">
                          <a:latin typeface="Calibri Light"/>
                          <a:cs typeface="Calibri Light"/>
                        </a:rPr>
                        <a:t>How to create and manage an ESR study in VCV</a:t>
                      </a:r>
                    </a:p>
                  </a:txBody>
                  <a:tcPr marL="216000" marR="68580" marT="34290" marB="3429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pl-PL" sz="1400">
                          <a:latin typeface="Calibri Light"/>
                          <a:cs typeface="Calibri Light"/>
                        </a:rPr>
                        <a:t>Paulina Kabaj</a:t>
                      </a:r>
                    </a:p>
                  </a:txBody>
                  <a:tcPr marL="216000" marR="68580" marT="34290" marB="3429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34276918"/>
                  </a:ext>
                </a:extLst>
              </a:tr>
              <a:tr h="407620">
                <a:tc>
                  <a:txBody>
                    <a:bodyPr/>
                    <a:lstStyle/>
                    <a:p>
                      <a:r>
                        <a:rPr lang="en-GB" sz="1400">
                          <a:latin typeface="Calibri Light"/>
                          <a:cs typeface="Calibri Light"/>
                        </a:rPr>
                        <a:t>0.4</a:t>
                      </a:r>
                      <a:endParaRPr lang="pl-PL" sz="1400">
                        <a:latin typeface="Calibri Light"/>
                        <a:cs typeface="Calibri Light"/>
                      </a:endParaRPr>
                    </a:p>
                  </a:txBody>
                  <a:tcPr marL="216000" marR="68580" marT="34290" marB="3429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sz="1400">
                          <a:latin typeface="Calibri Light" panose="020F0302020204030204" pitchFamily="34" charset="0"/>
                          <a:cs typeface="Calibri Light" panose="020F0302020204030204" pitchFamily="34" charset="0"/>
                        </a:rPr>
                        <a:t>12.08.2024</a:t>
                      </a:r>
                      <a:endParaRPr lang="pl-PL" sz="1400">
                        <a:latin typeface="Calibri Light" panose="020F0302020204030204" pitchFamily="34" charset="0"/>
                        <a:cs typeface="Calibri Light" panose="020F0302020204030204" pitchFamily="34" charset="0"/>
                      </a:endParaRPr>
                    </a:p>
                  </a:txBody>
                  <a:tcPr marL="216000" marR="68580" marT="34290" marB="3429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400">
                          <a:latin typeface="Calibri Light"/>
                          <a:cs typeface="Calibri Light"/>
                        </a:rPr>
                        <a:t>How to create and manage an ESR study in VCV</a:t>
                      </a:r>
                    </a:p>
                  </a:txBody>
                  <a:tcPr marL="216000" marR="68580" marT="34290" marB="3429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sz="1400">
                          <a:latin typeface="Calibri Light"/>
                          <a:cs typeface="Calibri Light"/>
                        </a:rPr>
                        <a:t>Paulina Kabaj</a:t>
                      </a:r>
                    </a:p>
                    <a:p>
                      <a:r>
                        <a:rPr lang="en-GB" sz="1400">
                          <a:latin typeface="Calibri Light"/>
                          <a:cs typeface="Calibri Light"/>
                        </a:rPr>
                        <a:t>Maja Żuk</a:t>
                      </a:r>
                      <a:endParaRPr lang="pl-PL" sz="1400">
                        <a:latin typeface="Calibri Light"/>
                        <a:cs typeface="Calibri Light"/>
                      </a:endParaRPr>
                    </a:p>
                  </a:txBody>
                  <a:tcPr marL="216000" marR="68580" marT="34290" marB="3429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42758828"/>
                  </a:ext>
                </a:extLst>
              </a:tr>
              <a:tr h="407620">
                <a:tc>
                  <a:txBody>
                    <a:bodyPr/>
                    <a:lstStyle/>
                    <a:p>
                      <a:r>
                        <a:rPr lang="en-GB" sz="1400">
                          <a:latin typeface="Calibri Light"/>
                          <a:cs typeface="Calibri Light"/>
                        </a:rPr>
                        <a:t>0.5</a:t>
                      </a:r>
                      <a:endParaRPr lang="pl-PL" sz="1400">
                        <a:latin typeface="Calibri Light"/>
                        <a:cs typeface="Calibri Light"/>
                      </a:endParaRPr>
                    </a:p>
                  </a:txBody>
                  <a:tcPr marL="216000" marR="68580" marT="34290" marB="3429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sz="1400">
                          <a:latin typeface="Calibri Light" panose="020F0302020204030204" pitchFamily="34" charset="0"/>
                          <a:cs typeface="Calibri Light" panose="020F0302020204030204" pitchFamily="34" charset="0"/>
                        </a:rPr>
                        <a:t>05.05.2025</a:t>
                      </a:r>
                      <a:endParaRPr lang="pl-PL" sz="1400">
                        <a:latin typeface="Calibri Light" panose="020F0302020204030204" pitchFamily="34" charset="0"/>
                        <a:cs typeface="Calibri Light" panose="020F0302020204030204" pitchFamily="34" charset="0"/>
                      </a:endParaRPr>
                    </a:p>
                  </a:txBody>
                  <a:tcPr marL="216000" marR="68580" marT="34290" marB="3429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400">
                          <a:latin typeface="Calibri Light"/>
                          <a:cs typeface="Calibri Light"/>
                        </a:rPr>
                        <a:t>How to create and manage an ESR study in VCV</a:t>
                      </a:r>
                    </a:p>
                  </a:txBody>
                  <a:tcPr marL="216000" marR="68580" marT="34290" marB="3429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sz="1400">
                          <a:latin typeface="Calibri Light"/>
                          <a:cs typeface="Calibri Light"/>
                        </a:rPr>
                        <a:t>Paulina Kabaj</a:t>
                      </a:r>
                    </a:p>
                    <a:p>
                      <a:r>
                        <a:rPr lang="en-GB" sz="1400">
                          <a:latin typeface="Calibri Light"/>
                          <a:cs typeface="Calibri Light"/>
                        </a:rPr>
                        <a:t>Maja Żuk</a:t>
                      </a:r>
                      <a:endParaRPr lang="pl-PL" sz="1400">
                        <a:latin typeface="Calibri Light"/>
                        <a:cs typeface="Calibri Light"/>
                      </a:endParaRPr>
                    </a:p>
                  </a:txBody>
                  <a:tcPr marL="216000" marR="68580" marT="34290" marB="3429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77127364"/>
                  </a:ext>
                </a:extLst>
              </a:tr>
            </a:tbl>
          </a:graphicData>
        </a:graphic>
      </p:graphicFrame>
      <p:sp>
        <p:nvSpPr>
          <p:cNvPr id="5" name="Title 6">
            <a:extLst>
              <a:ext uri="{FF2B5EF4-FFF2-40B4-BE49-F238E27FC236}">
                <a16:creationId xmlns:a16="http://schemas.microsoft.com/office/drawing/2014/main" id="{25148682-3475-9D1C-24A5-2197D83A0DBB}"/>
              </a:ext>
            </a:extLst>
          </p:cNvPr>
          <p:cNvSpPr txBox="1">
            <a:spLocks/>
          </p:cNvSpPr>
          <p:nvPr/>
        </p:nvSpPr>
        <p:spPr>
          <a:xfrm>
            <a:off x="407987" y="404812"/>
            <a:ext cx="11520488" cy="568229"/>
          </a:xfrm>
          <a:prstGeom prst="rect">
            <a:avLst/>
          </a:prstGeom>
        </p:spPr>
        <p:txBody>
          <a:bodyPr lIns="0" tIns="0" rIns="0" bIns="0">
            <a:no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a:ln>
                  <a:noFill/>
                </a:ln>
                <a:solidFill>
                  <a:srgbClr val="830051"/>
                </a:solidFill>
                <a:effectLst/>
                <a:uLnTx/>
                <a:uFillTx/>
                <a:latin typeface="Calisto MT"/>
                <a:ea typeface="+mj-ea"/>
                <a:cs typeface="+mj-cs"/>
              </a:rPr>
              <a:t>Version History </a:t>
            </a:r>
            <a:r>
              <a:rPr kumimoji="0" lang="en-GB" sz="3000" b="0" i="0" u="none" strike="noStrike" kern="1200" cap="none" spc="0" normalizeH="0" baseline="0" noProof="0">
                <a:ln>
                  <a:noFill/>
                </a:ln>
                <a:solidFill>
                  <a:srgbClr val="3F4444"/>
                </a:solidFill>
                <a:effectLst/>
                <a:uLnTx/>
                <a:uFillTx/>
                <a:latin typeface="Calisto MT"/>
                <a:ea typeface="+mj-ea"/>
                <a:cs typeface="+mj-cs"/>
              </a:rPr>
              <a:t>– </a:t>
            </a:r>
            <a:r>
              <a:rPr kumimoji="0" lang="en-US" sz="2800" b="0" i="0" u="none" strike="noStrike" kern="1200" cap="none" spc="0" normalizeH="0" baseline="0" noProof="0">
                <a:ln>
                  <a:noFill/>
                </a:ln>
                <a:solidFill>
                  <a:srgbClr val="3F4444"/>
                </a:solidFill>
                <a:effectLst/>
                <a:uLnTx/>
                <a:uFillTx/>
                <a:latin typeface="Calisto MT"/>
                <a:ea typeface="+mj-ea"/>
                <a:cs typeface="+mj-cs"/>
              </a:rPr>
              <a:t>How to create and manage an ESR study in VCV</a:t>
            </a:r>
            <a:endParaRPr kumimoji="0" lang="en-GB" sz="3000" b="0" i="0" u="none" strike="noStrike" kern="1200" cap="none" spc="0" normalizeH="0" baseline="0" noProof="0">
              <a:ln>
                <a:noFill/>
              </a:ln>
              <a:solidFill>
                <a:srgbClr val="3F4444"/>
              </a:solidFill>
              <a:effectLst/>
              <a:uLnTx/>
              <a:uFillTx/>
              <a:latin typeface="Calisto MT"/>
              <a:ea typeface="+mj-ea"/>
              <a:cs typeface="+mj-cs"/>
            </a:endParaRPr>
          </a:p>
        </p:txBody>
      </p:sp>
    </p:spTree>
    <p:extLst>
      <p:ext uri="{BB962C8B-B14F-4D97-AF65-F5344CB8AC3E}">
        <p14:creationId xmlns:p14="http://schemas.microsoft.com/office/powerpoint/2010/main" val="317529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7B63F81-9FB6-828D-34CD-5A13711732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15" name="Title 6">
            <a:extLst>
              <a:ext uri="{FF2B5EF4-FFF2-40B4-BE49-F238E27FC236}">
                <a16:creationId xmlns:a16="http://schemas.microsoft.com/office/drawing/2014/main" id="{62612849-512C-81C4-872D-1BFB3CD72513}"/>
              </a:ext>
            </a:extLst>
          </p:cNvPr>
          <p:cNvSpPr txBox="1">
            <a:spLocks/>
          </p:cNvSpPr>
          <p:nvPr/>
        </p:nvSpPr>
        <p:spPr>
          <a:xfrm>
            <a:off x="407987" y="404812"/>
            <a:ext cx="11376025" cy="568229"/>
          </a:xfrm>
          <a:prstGeom prst="rect">
            <a:avLst/>
          </a:prstGeom>
        </p:spPr>
        <p:txBody>
          <a:bodyPr vert="horz" lIns="0" tIns="0" rIns="0" bIns="0" rtlCol="0" anchor="t">
            <a:norm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600" b="0" i="0" u="none" strike="noStrike" kern="1200" cap="none" spc="0" normalizeH="0" baseline="0" noProof="0">
                <a:ln>
                  <a:noFill/>
                </a:ln>
                <a:solidFill>
                  <a:srgbClr val="830051"/>
                </a:solidFill>
                <a:effectLst/>
                <a:uLnTx/>
                <a:uFillTx/>
                <a:latin typeface="Calisto MT"/>
                <a:ea typeface="+mj-ea"/>
                <a:cs typeface="+mj-cs"/>
              </a:rPr>
              <a:t>System Navigation Instructions</a:t>
            </a:r>
            <a:endParaRPr kumimoji="0" lang="en-GB" sz="3600" b="0" i="0" u="none" strike="noStrike" kern="1200" cap="none" spc="0" normalizeH="0" baseline="0" noProof="0">
              <a:ln>
                <a:noFill/>
              </a:ln>
              <a:solidFill>
                <a:srgbClr val="3F4444"/>
              </a:solidFill>
              <a:effectLst/>
              <a:uLnTx/>
              <a:uFillTx/>
              <a:latin typeface="Calisto M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3600" b="0" i="0" u="none" strike="noStrike" kern="1200" cap="none" spc="0" normalizeH="0" baseline="0" noProof="0">
              <a:ln>
                <a:noFill/>
              </a:ln>
              <a:solidFill>
                <a:srgbClr val="830051"/>
              </a:solidFill>
              <a:effectLst/>
              <a:uLnTx/>
              <a:uFillTx/>
              <a:latin typeface="Calisto MT"/>
              <a:ea typeface="+mj-ea"/>
              <a:cs typeface="+mj-cs"/>
            </a:endParaRPr>
          </a:p>
        </p:txBody>
      </p:sp>
      <p:sp>
        <p:nvSpPr>
          <p:cNvPr id="56" name="Rounded Rectangle 4">
            <a:extLst>
              <a:ext uri="{FF2B5EF4-FFF2-40B4-BE49-F238E27FC236}">
                <a16:creationId xmlns:a16="http://schemas.microsoft.com/office/drawing/2014/main" id="{D2267FE6-AA9C-561E-BBD1-A7B37C164103}"/>
              </a:ext>
            </a:extLst>
          </p:cNvPr>
          <p:cNvSpPr/>
          <p:nvPr/>
        </p:nvSpPr>
        <p:spPr>
          <a:xfrm>
            <a:off x="2158795" y="3491526"/>
            <a:ext cx="3600000" cy="925020"/>
          </a:xfrm>
          <a:prstGeom prst="roundRect">
            <a:avLst>
              <a:gd name="adj" fmla="val 0"/>
            </a:avLst>
          </a:prstGeom>
          <a:solidFill>
            <a:schemeClr val="tx1"/>
          </a:solidFill>
          <a:ln w="19050" cap="flat" cmpd="sng" algn="ctr">
            <a:noFill/>
            <a:prstDash val="solid"/>
          </a:ln>
          <a:effectLst/>
          <a:extLst>
            <a:ext uri="{91240B29-F687-4F45-9708-019B960494DF}">
              <a14:hiddenLine xmlns:a14="http://schemas.microsoft.com/office/drawing/2010/main" w="19050" cap="flat" cmpd="sng" algn="ctr">
                <a:solidFill>
                  <a:schemeClr val="accent2"/>
                </a:solidFill>
                <a:prstDash val="solid"/>
              </a14:hiddenLine>
            </a:ext>
          </a:extLst>
        </p:spPr>
        <p:txBody>
          <a:bodyPr lIns="288000" tIns="45720" rIns="288000" bIns="45720" rtlCol="0" anchor="ctr">
            <a:normAutofit/>
          </a:bodyPr>
          <a:lstStyle/>
          <a:p>
            <a:pPr algn="ctr" defTabSz="914378">
              <a:lnSpc>
                <a:spcPts val="1400"/>
              </a:lnSpc>
              <a:spcAft>
                <a:spcPts val="300"/>
              </a:spcAft>
              <a:buSzPts val="2400"/>
              <a:defRPr/>
            </a:pPr>
            <a:r>
              <a:rPr lang="en-GB" sz="1200">
                <a:solidFill>
                  <a:schemeClr val="bg1"/>
                </a:solidFill>
                <a:latin typeface="Calibri" panose="020F0502020204030204" pitchFamily="34" charset="0"/>
                <a:cs typeface="Calibri" panose="020F0502020204030204" pitchFamily="34" charset="0"/>
              </a:rPr>
              <a:t>Objects or records may have </a:t>
            </a:r>
            <a:r>
              <a:rPr lang="en-GB" sz="1200" b="1">
                <a:solidFill>
                  <a:schemeClr val="bg1"/>
                </a:solidFill>
                <a:latin typeface="Calibri" panose="020F0502020204030204" pitchFamily="34" charset="0"/>
                <a:cs typeface="Calibri" panose="020F0502020204030204" pitchFamily="34" charset="0"/>
              </a:rPr>
              <a:t>sub-sections</a:t>
            </a:r>
            <a:r>
              <a:rPr lang="en-GB" sz="1200">
                <a:solidFill>
                  <a:schemeClr val="bg1"/>
                </a:solidFill>
                <a:latin typeface="Calibri" panose="020F0502020204030204" pitchFamily="34" charset="0"/>
                <a:cs typeface="Calibri" panose="020F0502020204030204" pitchFamily="34" charset="0"/>
              </a:rPr>
              <a:t> that are not accessible from the Study view and can be seen after </a:t>
            </a:r>
            <a:r>
              <a:rPr lang="en-GB" sz="1200" b="1">
                <a:solidFill>
                  <a:schemeClr val="bg1"/>
                </a:solidFill>
                <a:latin typeface="Calibri" panose="020F0502020204030204" pitchFamily="34" charset="0"/>
                <a:cs typeface="Calibri" panose="020F0502020204030204" pitchFamily="34" charset="0"/>
              </a:rPr>
              <a:t>clicking</a:t>
            </a:r>
            <a:r>
              <a:rPr lang="en-GB" sz="1200">
                <a:solidFill>
                  <a:schemeClr val="bg1"/>
                </a:solidFill>
                <a:latin typeface="Calibri" panose="020F0502020204030204" pitchFamily="34" charset="0"/>
                <a:cs typeface="Calibri" panose="020F0502020204030204" pitchFamily="34" charset="0"/>
              </a:rPr>
              <a:t> on a specific object or record number </a:t>
            </a:r>
            <a:r>
              <a:rPr lang="pl-PL" sz="1200">
                <a:solidFill>
                  <a:schemeClr val="bg1"/>
                </a:solidFill>
                <a:latin typeface="Calibri" panose="020F0502020204030204" pitchFamily="34" charset="0"/>
                <a:cs typeface="Calibri" panose="020F0502020204030204" pitchFamily="34" charset="0"/>
              </a:rPr>
              <a:t>e.g.</a:t>
            </a:r>
            <a:r>
              <a:rPr lang="en-GB" sz="1200">
                <a:solidFill>
                  <a:schemeClr val="bg1"/>
                </a:solidFill>
                <a:latin typeface="Calibri" panose="020F0502020204030204" pitchFamily="34" charset="0"/>
                <a:cs typeface="Calibri" panose="020F0502020204030204" pitchFamily="34" charset="0"/>
              </a:rPr>
              <a:t>, </a:t>
            </a:r>
            <a:r>
              <a:rPr lang="pl-PL" sz="1200" b="1">
                <a:solidFill>
                  <a:schemeClr val="bg1"/>
                </a:solidFill>
                <a:latin typeface="Calibri" panose="020F0502020204030204" pitchFamily="34" charset="0"/>
                <a:cs typeface="Calibri" panose="020F0502020204030204" pitchFamily="34" charset="0"/>
              </a:rPr>
              <a:t>Project Status Update</a:t>
            </a:r>
            <a:r>
              <a:rPr lang="en-GB" sz="1200">
                <a:solidFill>
                  <a:schemeClr val="bg1"/>
                </a:solidFill>
                <a:latin typeface="Calibri" panose="020F0502020204030204" pitchFamily="34" charset="0"/>
                <a:cs typeface="Calibri" panose="020F0502020204030204" pitchFamily="34" charset="0"/>
              </a:rPr>
              <a:t>.</a:t>
            </a:r>
            <a:endParaRPr kumimoji="0" lang="en-GB" sz="1200" b="0" i="0" u="none" strike="noStrike" kern="0" cap="none" spc="0" normalizeH="0" baseline="0" noProof="0">
              <a:ln>
                <a:noFill/>
              </a:ln>
              <a:solidFill>
                <a:schemeClr val="bg1"/>
              </a:solidFill>
              <a:effectLst/>
              <a:uLnTx/>
              <a:uFillTx/>
              <a:latin typeface="Calibri" panose="020F0502020204030204" pitchFamily="34" charset="0"/>
              <a:ea typeface="Calibri"/>
              <a:cs typeface="Calibri" panose="020F0502020204030204" pitchFamily="34" charset="0"/>
            </a:endParaRPr>
          </a:p>
        </p:txBody>
      </p:sp>
      <p:sp>
        <p:nvSpPr>
          <p:cNvPr id="67" name="Rounded Rectangle 4">
            <a:extLst>
              <a:ext uri="{FF2B5EF4-FFF2-40B4-BE49-F238E27FC236}">
                <a16:creationId xmlns:a16="http://schemas.microsoft.com/office/drawing/2014/main" id="{103216C5-909D-86FE-3BB4-775A66167EC4}"/>
              </a:ext>
            </a:extLst>
          </p:cNvPr>
          <p:cNvSpPr/>
          <p:nvPr/>
        </p:nvSpPr>
        <p:spPr>
          <a:xfrm>
            <a:off x="649551" y="1395653"/>
            <a:ext cx="2920868" cy="1237569"/>
          </a:xfrm>
          <a:prstGeom prst="roundRect">
            <a:avLst>
              <a:gd name="adj" fmla="val 0"/>
            </a:avLst>
          </a:prstGeom>
          <a:solidFill>
            <a:srgbClr val="F8D580"/>
          </a:solidFill>
          <a:ln w="19050" cap="flat" cmpd="sng" algn="ctr">
            <a:solidFill>
              <a:schemeClr val="accent2"/>
            </a:solidFill>
            <a:prstDash val="solid"/>
          </a:ln>
          <a:effectLst/>
        </p:spPr>
        <p:txBody>
          <a:bodyPr lIns="288000" tIns="45720" rIns="288000" bIns="45720" rtlCol="0" anchor="ctr">
            <a:normAutofit/>
          </a:bodyPr>
          <a:lstStyle/>
          <a:p>
            <a:pPr algn="ctr" defTabSz="914378">
              <a:lnSpc>
                <a:spcPts val="1400"/>
              </a:lnSpc>
              <a:spcAft>
                <a:spcPts val="300"/>
              </a:spcAft>
              <a:buSzPts val="2400"/>
              <a:defRPr/>
            </a:pPr>
            <a:r>
              <a:rPr lang="en-GB" sz="1200" b="1" kern="0">
                <a:solidFill>
                  <a:srgbClr val="000000"/>
                </a:solidFill>
                <a:latin typeface="Calibri"/>
                <a:cs typeface="Calibri Light"/>
              </a:rPr>
              <a:t> </a:t>
            </a:r>
            <a:r>
              <a:rPr kumimoji="0" lang="en-GB" sz="1200" b="1" i="0" u="none" strike="noStrike" kern="0" cap="none" spc="0" normalizeH="0" baseline="0" noProof="0">
                <a:ln>
                  <a:noFill/>
                </a:ln>
                <a:solidFill>
                  <a:srgbClr val="000000"/>
                </a:solidFill>
                <a:effectLst/>
                <a:uLnTx/>
                <a:uFillTx/>
                <a:latin typeface="Calibri"/>
                <a:ea typeface="Calibri"/>
                <a:cs typeface="Calibri"/>
              </a:rPr>
              <a:t>Blue</a:t>
            </a:r>
            <a:r>
              <a:rPr lang="pl-PL" sz="1200" b="1" kern="0">
                <a:solidFill>
                  <a:srgbClr val="000000"/>
                </a:solidFill>
                <a:latin typeface="Calibri"/>
                <a:ea typeface="Calibri"/>
                <a:cs typeface="Calibri"/>
              </a:rPr>
              <a:t>-link</a:t>
            </a:r>
            <a:r>
              <a:rPr kumimoji="0" lang="en-GB" sz="1200" b="1" i="0" u="none" strike="noStrike" kern="0" cap="none" spc="0" normalizeH="0" baseline="0" noProof="0">
                <a:ln>
                  <a:noFill/>
                </a:ln>
                <a:solidFill>
                  <a:srgbClr val="000000"/>
                </a:solidFill>
                <a:effectLst/>
                <a:uLnTx/>
                <a:uFillTx/>
                <a:latin typeface="Calibri"/>
                <a:ea typeface="Calibri"/>
                <a:cs typeface="Calibri"/>
              </a:rPr>
              <a:t> objects </a:t>
            </a:r>
            <a:r>
              <a:rPr kumimoji="0" lang="en-GB" sz="1200" b="0" i="0" u="none" strike="noStrike" kern="0" cap="none" spc="0" normalizeH="0" baseline="0" noProof="0">
                <a:ln>
                  <a:noFill/>
                </a:ln>
                <a:solidFill>
                  <a:srgbClr val="000000"/>
                </a:solidFill>
                <a:effectLst/>
                <a:uLnTx/>
                <a:uFillTx/>
                <a:latin typeface="Calibri"/>
                <a:ea typeface="Calibri"/>
                <a:cs typeface="Calibri"/>
              </a:rPr>
              <a:t>in VCV e.g., </a:t>
            </a:r>
            <a:r>
              <a:rPr kumimoji="0" lang="en-GB" sz="1200" b="1" i="0" u="none" strike="noStrike" kern="0" cap="none" spc="0" normalizeH="0" baseline="0" noProof="0">
                <a:ln>
                  <a:noFill/>
                </a:ln>
                <a:solidFill>
                  <a:srgbClr val="000000"/>
                </a:solidFill>
                <a:effectLst/>
                <a:uLnTx/>
                <a:uFillTx/>
                <a:latin typeface="Calibri"/>
                <a:ea typeface="Calibri"/>
                <a:cs typeface="Calibri"/>
              </a:rPr>
              <a:t>Product</a:t>
            </a:r>
            <a:r>
              <a:rPr lang="en-GB" sz="1200" kern="0">
                <a:solidFill>
                  <a:srgbClr val="000000"/>
                </a:solidFill>
                <a:latin typeface="Calibri"/>
                <a:ea typeface="Calibri"/>
                <a:cs typeface="Calibri"/>
              </a:rPr>
              <a:t> </a:t>
            </a:r>
            <a:r>
              <a:rPr kumimoji="0" lang="en-GB" sz="1200" b="0" i="0" u="none" strike="noStrike" kern="0" cap="none" spc="0" normalizeH="0" baseline="0" noProof="0">
                <a:ln>
                  <a:noFill/>
                </a:ln>
                <a:solidFill>
                  <a:srgbClr val="000000"/>
                </a:solidFill>
                <a:effectLst/>
                <a:uLnTx/>
                <a:uFillTx/>
                <a:latin typeface="Calibri"/>
                <a:ea typeface="Calibri"/>
                <a:cs typeface="Calibri"/>
              </a:rPr>
              <a:t>are clickable and can be opened </a:t>
            </a:r>
            <a:r>
              <a:rPr lang="en-GB" sz="1200" kern="0">
                <a:solidFill>
                  <a:srgbClr val="000000"/>
                </a:solidFill>
                <a:latin typeface="Calibri"/>
                <a:ea typeface="Calibri"/>
                <a:cs typeface="Calibri"/>
              </a:rPr>
              <a:t>to see their details.</a:t>
            </a:r>
            <a:r>
              <a:rPr kumimoji="0" lang="en-GB" sz="1200" b="0" i="0" u="none" strike="noStrike" kern="0" cap="none" spc="0" normalizeH="0" baseline="0" noProof="0">
                <a:ln>
                  <a:noFill/>
                </a:ln>
                <a:solidFill>
                  <a:srgbClr val="000000"/>
                </a:solidFill>
                <a:effectLst/>
                <a:uLnTx/>
                <a:uFillTx/>
                <a:latin typeface="Calibri"/>
                <a:ea typeface="Calibri"/>
                <a:cs typeface="Calibri"/>
              </a:rPr>
              <a:t> </a:t>
            </a:r>
          </a:p>
          <a:p>
            <a:pPr algn="ctr" defTabSz="914378">
              <a:lnSpc>
                <a:spcPts val="1400"/>
              </a:lnSpc>
              <a:spcAft>
                <a:spcPts val="300"/>
              </a:spcAft>
              <a:buSzPts val="2400"/>
              <a:defRPr/>
            </a:pPr>
            <a:r>
              <a:rPr lang="en-GB" sz="1200">
                <a:solidFill>
                  <a:srgbClr val="000000"/>
                </a:solidFill>
                <a:latin typeface="Calibri" panose="020F0502020204030204" pitchFamily="34" charset="0"/>
                <a:cs typeface="Calibri" panose="020F0502020204030204" pitchFamily="34" charset="0"/>
              </a:rPr>
              <a:t>However, unlike created records, the object information </a:t>
            </a:r>
            <a:r>
              <a:rPr lang="en-GB" sz="1200" b="1">
                <a:solidFill>
                  <a:srgbClr val="000000"/>
                </a:solidFill>
                <a:latin typeface="Calibri" panose="020F0502020204030204" pitchFamily="34" charset="0"/>
                <a:cs typeface="Calibri" panose="020F0502020204030204" pitchFamily="34" charset="0"/>
              </a:rPr>
              <a:t>cannot be edited</a:t>
            </a:r>
            <a:r>
              <a:rPr lang="en-GB" sz="1200">
                <a:solidFill>
                  <a:srgbClr val="000000"/>
                </a:solidFill>
                <a:latin typeface="Calibri" panose="020F0502020204030204" pitchFamily="34" charset="0"/>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ea typeface="Calibri"/>
              <a:cs typeface="Calibri" panose="020F0502020204030204" pitchFamily="34" charset="0"/>
            </a:endParaRPr>
          </a:p>
        </p:txBody>
      </p:sp>
      <p:grpSp>
        <p:nvGrpSpPr>
          <p:cNvPr id="23" name="Group 22">
            <a:extLst>
              <a:ext uri="{FF2B5EF4-FFF2-40B4-BE49-F238E27FC236}">
                <a16:creationId xmlns:a16="http://schemas.microsoft.com/office/drawing/2014/main" id="{165FEF2F-E743-0979-734F-282E1F309585}"/>
              </a:ext>
            </a:extLst>
          </p:cNvPr>
          <p:cNvGrpSpPr/>
          <p:nvPr/>
        </p:nvGrpSpPr>
        <p:grpSpPr>
          <a:xfrm>
            <a:off x="6975092" y="3733381"/>
            <a:ext cx="4808920" cy="2302894"/>
            <a:chOff x="6975092" y="3787565"/>
            <a:chExt cx="4808920" cy="2302894"/>
          </a:xfrm>
        </p:grpSpPr>
        <p:pic>
          <p:nvPicPr>
            <p:cNvPr id="32" name="Picture 31">
              <a:extLst>
                <a:ext uri="{FF2B5EF4-FFF2-40B4-BE49-F238E27FC236}">
                  <a16:creationId xmlns:a16="http://schemas.microsoft.com/office/drawing/2014/main" id="{81270CA7-16B6-5400-2F35-4F3F9C61558F}"/>
                </a:ext>
              </a:extLst>
            </p:cNvPr>
            <p:cNvPicPr>
              <a:picLocks noChangeAspect="1"/>
            </p:cNvPicPr>
            <p:nvPr/>
          </p:nvPicPr>
          <p:blipFill>
            <a:blip r:embed="rId3"/>
            <a:stretch>
              <a:fillRect/>
            </a:stretch>
          </p:blipFill>
          <p:spPr>
            <a:xfrm>
              <a:off x="7172412" y="3787565"/>
              <a:ext cx="4611600" cy="2302894"/>
            </a:xfrm>
            <a:prstGeom prst="rect">
              <a:avLst/>
            </a:prstGeom>
            <a:ln w="12700">
              <a:solidFill>
                <a:schemeClr val="accent2"/>
              </a:solidFill>
            </a:ln>
          </p:spPr>
        </p:pic>
        <p:pic>
          <p:nvPicPr>
            <p:cNvPr id="34" name="Picture 33">
              <a:extLst>
                <a:ext uri="{FF2B5EF4-FFF2-40B4-BE49-F238E27FC236}">
                  <a16:creationId xmlns:a16="http://schemas.microsoft.com/office/drawing/2014/main" id="{AF6792C3-5334-ACDD-3955-89778F4E6AAC}"/>
                </a:ext>
              </a:extLst>
            </p:cNvPr>
            <p:cNvPicPr>
              <a:picLocks noChangeAspect="1"/>
            </p:cNvPicPr>
            <p:nvPr/>
          </p:nvPicPr>
          <p:blipFill rotWithShape="1">
            <a:blip r:embed="rId4"/>
            <a:srcRect r="17146" b="8304"/>
            <a:stretch/>
          </p:blipFill>
          <p:spPr>
            <a:xfrm>
              <a:off x="6975092" y="4243193"/>
              <a:ext cx="847258" cy="1000490"/>
            </a:xfrm>
            <a:prstGeom prst="rect">
              <a:avLst/>
            </a:prstGeom>
            <a:ln w="12700">
              <a:solidFill>
                <a:schemeClr val="accent2"/>
              </a:solidFill>
            </a:ln>
          </p:spPr>
        </p:pic>
      </p:grpSp>
      <p:grpSp>
        <p:nvGrpSpPr>
          <p:cNvPr id="9" name="Group 8">
            <a:extLst>
              <a:ext uri="{FF2B5EF4-FFF2-40B4-BE49-F238E27FC236}">
                <a16:creationId xmlns:a16="http://schemas.microsoft.com/office/drawing/2014/main" id="{86B343F7-619F-6F7E-1F2E-CD80FB45E339}"/>
              </a:ext>
            </a:extLst>
          </p:cNvPr>
          <p:cNvGrpSpPr/>
          <p:nvPr/>
        </p:nvGrpSpPr>
        <p:grpSpPr>
          <a:xfrm>
            <a:off x="7172412" y="1340047"/>
            <a:ext cx="4614922" cy="2219704"/>
            <a:chOff x="7172412" y="1294677"/>
            <a:chExt cx="4614922" cy="2219704"/>
          </a:xfrm>
        </p:grpSpPr>
        <p:grpSp>
          <p:nvGrpSpPr>
            <p:cNvPr id="5" name="Group 4">
              <a:extLst>
                <a:ext uri="{FF2B5EF4-FFF2-40B4-BE49-F238E27FC236}">
                  <a16:creationId xmlns:a16="http://schemas.microsoft.com/office/drawing/2014/main" id="{BA65E58D-57C9-C266-AE93-0EDD2EB4492A}"/>
                </a:ext>
              </a:extLst>
            </p:cNvPr>
            <p:cNvGrpSpPr/>
            <p:nvPr/>
          </p:nvGrpSpPr>
          <p:grpSpPr>
            <a:xfrm>
              <a:off x="7172412" y="1294677"/>
              <a:ext cx="4614922" cy="2219704"/>
              <a:chOff x="7172412" y="1294677"/>
              <a:chExt cx="4614922" cy="2219704"/>
            </a:xfrm>
          </p:grpSpPr>
          <p:pic>
            <p:nvPicPr>
              <p:cNvPr id="40" name="Picture 39">
                <a:extLst>
                  <a:ext uri="{FF2B5EF4-FFF2-40B4-BE49-F238E27FC236}">
                    <a16:creationId xmlns:a16="http://schemas.microsoft.com/office/drawing/2014/main" id="{BCFBB6A3-92BE-6ECD-27D3-DC38024F7199}"/>
                  </a:ext>
                </a:extLst>
              </p:cNvPr>
              <p:cNvPicPr>
                <a:picLocks noChangeAspect="1"/>
              </p:cNvPicPr>
              <p:nvPr/>
            </p:nvPicPr>
            <p:blipFill>
              <a:blip r:embed="rId5"/>
              <a:stretch>
                <a:fillRect/>
              </a:stretch>
            </p:blipFill>
            <p:spPr>
              <a:xfrm>
                <a:off x="7172412" y="1294677"/>
                <a:ext cx="4611600" cy="2219704"/>
              </a:xfrm>
              <a:prstGeom prst="rect">
                <a:avLst/>
              </a:prstGeom>
              <a:ln w="12700">
                <a:solidFill>
                  <a:schemeClr val="accent2"/>
                </a:solidFill>
              </a:ln>
            </p:spPr>
          </p:pic>
          <p:pic>
            <p:nvPicPr>
              <p:cNvPr id="3" name="Picture 2">
                <a:extLst>
                  <a:ext uri="{FF2B5EF4-FFF2-40B4-BE49-F238E27FC236}">
                    <a16:creationId xmlns:a16="http://schemas.microsoft.com/office/drawing/2014/main" id="{3BF3110D-5A39-E9F0-074B-E745C9FAD592}"/>
                  </a:ext>
                </a:extLst>
              </p:cNvPr>
              <p:cNvPicPr>
                <a:picLocks noChangeAspect="1"/>
              </p:cNvPicPr>
              <p:nvPr/>
            </p:nvPicPr>
            <p:blipFill rotWithShape="1">
              <a:blip r:embed="rId6"/>
              <a:srcRect r="13109"/>
              <a:stretch/>
            </p:blipFill>
            <p:spPr>
              <a:xfrm>
                <a:off x="7824011" y="1782607"/>
                <a:ext cx="3963323" cy="673627"/>
              </a:xfrm>
              <a:prstGeom prst="rect">
                <a:avLst/>
              </a:prstGeom>
            </p:spPr>
          </p:pic>
          <p:pic>
            <p:nvPicPr>
              <p:cNvPr id="37" name="Picture 36">
                <a:extLst>
                  <a:ext uri="{FF2B5EF4-FFF2-40B4-BE49-F238E27FC236}">
                    <a16:creationId xmlns:a16="http://schemas.microsoft.com/office/drawing/2014/main" id="{581BE1EF-5084-C398-6543-35325386CD01}"/>
                  </a:ext>
                </a:extLst>
              </p:cNvPr>
              <p:cNvPicPr>
                <a:picLocks noChangeAspect="1"/>
              </p:cNvPicPr>
              <p:nvPr/>
            </p:nvPicPr>
            <p:blipFill>
              <a:blip r:embed="rId7"/>
              <a:stretch>
                <a:fillRect/>
              </a:stretch>
            </p:blipFill>
            <p:spPr>
              <a:xfrm>
                <a:off x="9178056" y="2186914"/>
                <a:ext cx="607294" cy="225566"/>
              </a:xfrm>
              <a:prstGeom prst="rect">
                <a:avLst/>
              </a:prstGeom>
              <a:ln w="19050">
                <a:solidFill>
                  <a:schemeClr val="accent2"/>
                </a:solidFill>
              </a:ln>
            </p:spPr>
          </p:pic>
        </p:grpSp>
        <p:pic>
          <p:nvPicPr>
            <p:cNvPr id="8" name="Picture 7">
              <a:extLst>
                <a:ext uri="{FF2B5EF4-FFF2-40B4-BE49-F238E27FC236}">
                  <a16:creationId xmlns:a16="http://schemas.microsoft.com/office/drawing/2014/main" id="{C23897F6-1B22-57C0-9036-C83598B0AC81}"/>
                </a:ext>
              </a:extLst>
            </p:cNvPr>
            <p:cNvPicPr>
              <a:picLocks noChangeAspect="1"/>
            </p:cNvPicPr>
            <p:nvPr/>
          </p:nvPicPr>
          <p:blipFill>
            <a:blip r:embed="rId8"/>
            <a:stretch>
              <a:fillRect/>
            </a:stretch>
          </p:blipFill>
          <p:spPr>
            <a:xfrm>
              <a:off x="7825672" y="2456234"/>
              <a:ext cx="3958340" cy="775710"/>
            </a:xfrm>
            <a:prstGeom prst="rect">
              <a:avLst/>
            </a:prstGeom>
          </p:spPr>
        </p:pic>
        <p:pic>
          <p:nvPicPr>
            <p:cNvPr id="46" name="Picture 45">
              <a:extLst>
                <a:ext uri="{FF2B5EF4-FFF2-40B4-BE49-F238E27FC236}">
                  <a16:creationId xmlns:a16="http://schemas.microsoft.com/office/drawing/2014/main" id="{4AA69B1D-BCC3-CC6E-DE73-D5459411FA9C}"/>
                </a:ext>
              </a:extLst>
            </p:cNvPr>
            <p:cNvPicPr>
              <a:picLocks noChangeAspect="1"/>
            </p:cNvPicPr>
            <p:nvPr/>
          </p:nvPicPr>
          <p:blipFill rotWithShape="1">
            <a:blip r:embed="rId9"/>
            <a:srcRect t="1" r="14969" b="-1"/>
            <a:stretch/>
          </p:blipFill>
          <p:spPr>
            <a:xfrm>
              <a:off x="7822350" y="2934079"/>
              <a:ext cx="1069427" cy="169957"/>
            </a:xfrm>
            <a:prstGeom prst="rect">
              <a:avLst/>
            </a:prstGeom>
            <a:ln w="19050">
              <a:solidFill>
                <a:schemeClr val="accent2"/>
              </a:solidFill>
            </a:ln>
          </p:spPr>
        </p:pic>
      </p:grpSp>
      <p:cxnSp>
        <p:nvCxnSpPr>
          <p:cNvPr id="19" name="Connector: Elbow 18">
            <a:extLst>
              <a:ext uri="{FF2B5EF4-FFF2-40B4-BE49-F238E27FC236}">
                <a16:creationId xmlns:a16="http://schemas.microsoft.com/office/drawing/2014/main" id="{BC250859-405D-B67E-D43B-E6C35B86E84F}"/>
              </a:ext>
            </a:extLst>
          </p:cNvPr>
          <p:cNvCxnSpPr>
            <a:cxnSpLocks/>
            <a:stCxn id="67" idx="3"/>
            <a:endCxn id="37" idx="1"/>
          </p:cNvCxnSpPr>
          <p:nvPr/>
        </p:nvCxnSpPr>
        <p:spPr>
          <a:xfrm>
            <a:off x="3570419" y="2014438"/>
            <a:ext cx="5607637" cy="330629"/>
          </a:xfrm>
          <a:prstGeom prst="bentConnector3">
            <a:avLst>
              <a:gd name="adj1" fmla="val 50000"/>
            </a:avLst>
          </a:prstGeom>
          <a:noFill/>
          <a:ln w="19050" cap="flat" cmpd="sng" algn="ctr">
            <a:solidFill>
              <a:schemeClr val="accent2"/>
            </a:solidFill>
            <a:prstDash val="dash"/>
            <a:tailEnd type="triangle"/>
          </a:ln>
          <a:effectLst/>
        </p:spPr>
      </p:cxnSp>
      <p:grpSp>
        <p:nvGrpSpPr>
          <p:cNvPr id="17" name="Group 16">
            <a:extLst>
              <a:ext uri="{FF2B5EF4-FFF2-40B4-BE49-F238E27FC236}">
                <a16:creationId xmlns:a16="http://schemas.microsoft.com/office/drawing/2014/main" id="{030C47BA-A82B-20FA-C09D-95068E6AF14E}"/>
              </a:ext>
            </a:extLst>
          </p:cNvPr>
          <p:cNvGrpSpPr/>
          <p:nvPr/>
        </p:nvGrpSpPr>
        <p:grpSpPr>
          <a:xfrm>
            <a:off x="3897049" y="1531728"/>
            <a:ext cx="2948733" cy="1401111"/>
            <a:chOff x="3579129" y="2633222"/>
            <a:chExt cx="3189242" cy="1533458"/>
          </a:xfrm>
        </p:grpSpPr>
        <p:pic>
          <p:nvPicPr>
            <p:cNvPr id="44" name="Picture 43">
              <a:extLst>
                <a:ext uri="{FF2B5EF4-FFF2-40B4-BE49-F238E27FC236}">
                  <a16:creationId xmlns:a16="http://schemas.microsoft.com/office/drawing/2014/main" id="{E8AAF47E-2251-3089-78DE-CBE6823AB8E7}"/>
                </a:ext>
              </a:extLst>
            </p:cNvPr>
            <p:cNvPicPr>
              <a:picLocks noChangeAspect="1"/>
            </p:cNvPicPr>
            <p:nvPr/>
          </p:nvPicPr>
          <p:blipFill>
            <a:blip r:embed="rId10"/>
            <a:stretch>
              <a:fillRect/>
            </a:stretch>
          </p:blipFill>
          <p:spPr>
            <a:xfrm>
              <a:off x="3579129" y="2633222"/>
              <a:ext cx="3189242" cy="1533458"/>
            </a:xfrm>
            <a:prstGeom prst="rect">
              <a:avLst/>
            </a:prstGeom>
            <a:ln w="12700">
              <a:solidFill>
                <a:schemeClr val="accent2"/>
              </a:solidFill>
            </a:ln>
          </p:spPr>
        </p:pic>
        <p:pic>
          <p:nvPicPr>
            <p:cNvPr id="16" name="Picture 15">
              <a:extLst>
                <a:ext uri="{FF2B5EF4-FFF2-40B4-BE49-F238E27FC236}">
                  <a16:creationId xmlns:a16="http://schemas.microsoft.com/office/drawing/2014/main" id="{17B854F4-3640-6D92-E1B6-E8BFF2CBDF14}"/>
                </a:ext>
              </a:extLst>
            </p:cNvPr>
            <p:cNvPicPr>
              <a:picLocks noChangeAspect="1"/>
            </p:cNvPicPr>
            <p:nvPr/>
          </p:nvPicPr>
          <p:blipFill>
            <a:blip r:embed="rId11"/>
            <a:stretch>
              <a:fillRect/>
            </a:stretch>
          </p:blipFill>
          <p:spPr>
            <a:xfrm>
              <a:off x="3600449" y="2934080"/>
              <a:ext cx="1992277" cy="296560"/>
            </a:xfrm>
            <a:prstGeom prst="rect">
              <a:avLst/>
            </a:prstGeom>
          </p:spPr>
        </p:pic>
      </p:grpSp>
      <p:pic>
        <p:nvPicPr>
          <p:cNvPr id="30" name="Picture 29">
            <a:extLst>
              <a:ext uri="{FF2B5EF4-FFF2-40B4-BE49-F238E27FC236}">
                <a16:creationId xmlns:a16="http://schemas.microsoft.com/office/drawing/2014/main" id="{2852380F-E3A6-8742-966F-410B2D05A6C7}"/>
              </a:ext>
            </a:extLst>
          </p:cNvPr>
          <p:cNvPicPr>
            <a:picLocks noChangeAspect="1"/>
          </p:cNvPicPr>
          <p:nvPr/>
        </p:nvPicPr>
        <p:blipFill>
          <a:blip r:embed="rId12"/>
          <a:stretch>
            <a:fillRect/>
          </a:stretch>
        </p:blipFill>
        <p:spPr>
          <a:xfrm>
            <a:off x="7822349" y="5255715"/>
            <a:ext cx="3864553" cy="524476"/>
          </a:xfrm>
          <a:prstGeom prst="rect">
            <a:avLst/>
          </a:prstGeom>
        </p:spPr>
      </p:pic>
      <p:sp>
        <p:nvSpPr>
          <p:cNvPr id="31" name="Rounded Rectangle 4">
            <a:extLst>
              <a:ext uri="{FF2B5EF4-FFF2-40B4-BE49-F238E27FC236}">
                <a16:creationId xmlns:a16="http://schemas.microsoft.com/office/drawing/2014/main" id="{3FFB25CB-DE88-D561-47AD-A21A03B8A909}"/>
              </a:ext>
            </a:extLst>
          </p:cNvPr>
          <p:cNvSpPr/>
          <p:nvPr/>
        </p:nvSpPr>
        <p:spPr>
          <a:xfrm>
            <a:off x="649551" y="5075704"/>
            <a:ext cx="4230000" cy="722351"/>
          </a:xfrm>
          <a:prstGeom prst="roundRect">
            <a:avLst>
              <a:gd name="adj" fmla="val 0"/>
            </a:avLst>
          </a:prstGeom>
          <a:solidFill>
            <a:srgbClr val="F8D580"/>
          </a:solidFill>
          <a:ln w="19050" cap="flat" cmpd="sng" algn="ctr">
            <a:solidFill>
              <a:schemeClr val="accent2"/>
            </a:solidFill>
            <a:prstDash val="solid"/>
          </a:ln>
          <a:effectLst/>
        </p:spPr>
        <p:txBody>
          <a:bodyPr lIns="288000" tIns="45720" rIns="288000" bIns="45720" rtlCol="0" anchor="ctr">
            <a:normAutofit/>
          </a:bodyPr>
          <a:lstStyle/>
          <a:p>
            <a:pPr algn="ctr" defTabSz="914378">
              <a:lnSpc>
                <a:spcPts val="1400"/>
              </a:lnSpc>
              <a:spcAft>
                <a:spcPts val="300"/>
              </a:spcAft>
              <a:buSzPts val="2400"/>
              <a:defRPr/>
            </a:pPr>
            <a:r>
              <a:rPr lang="en-GB" sz="1200">
                <a:solidFill>
                  <a:srgbClr val="000000"/>
                </a:solidFill>
                <a:latin typeface="Calibri" panose="020F0502020204030204" pitchFamily="34" charset="0"/>
                <a:cs typeface="Calibri" panose="020F0502020204030204" pitchFamily="34" charset="0"/>
              </a:rPr>
              <a:t>In certain sub-sections, objects and/or documents can be added. They will </a:t>
            </a:r>
            <a:r>
              <a:rPr lang="en-GB" sz="1200" b="1">
                <a:solidFill>
                  <a:srgbClr val="000000"/>
                </a:solidFill>
                <a:latin typeface="Calibri" panose="020F0502020204030204" pitchFamily="34" charset="0"/>
                <a:cs typeface="Calibri" panose="020F0502020204030204" pitchFamily="34" charset="0"/>
              </a:rPr>
              <a:t>only</a:t>
            </a:r>
            <a:r>
              <a:rPr lang="en-GB" sz="1200">
                <a:solidFill>
                  <a:srgbClr val="000000"/>
                </a:solidFill>
                <a:latin typeface="Calibri" panose="020F0502020204030204" pitchFamily="34" charset="0"/>
                <a:cs typeface="Calibri" panose="020F0502020204030204" pitchFamily="34" charset="0"/>
              </a:rPr>
              <a:t> appear in a specific </a:t>
            </a:r>
            <a:r>
              <a:rPr lang="en-GB" sz="1200" b="1">
                <a:solidFill>
                  <a:srgbClr val="000000"/>
                </a:solidFill>
                <a:latin typeface="Calibri" panose="020F0502020204030204" pitchFamily="34" charset="0"/>
                <a:cs typeface="Calibri" panose="020F0502020204030204" pitchFamily="34" charset="0"/>
              </a:rPr>
              <a:t>record’s subsection</a:t>
            </a:r>
            <a:r>
              <a:rPr lang="en-GB" sz="1200">
                <a:solidFill>
                  <a:srgbClr val="000000"/>
                </a:solidFill>
                <a:latin typeface="Calibri" panose="020F0502020204030204" pitchFamily="34" charset="0"/>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ea typeface="Calibri"/>
              <a:cs typeface="Calibri" panose="020F0502020204030204" pitchFamily="34" charset="0"/>
            </a:endParaRPr>
          </a:p>
        </p:txBody>
      </p:sp>
      <p:cxnSp>
        <p:nvCxnSpPr>
          <p:cNvPr id="57" name="Connector: Elbow 56">
            <a:extLst>
              <a:ext uri="{FF2B5EF4-FFF2-40B4-BE49-F238E27FC236}">
                <a16:creationId xmlns:a16="http://schemas.microsoft.com/office/drawing/2014/main" id="{AC53BB20-BA06-7383-2B86-B09E11932763}"/>
              </a:ext>
            </a:extLst>
          </p:cNvPr>
          <p:cNvCxnSpPr>
            <a:cxnSpLocks/>
            <a:stCxn id="31" idx="3"/>
            <a:endCxn id="30" idx="1"/>
          </p:cNvCxnSpPr>
          <p:nvPr/>
        </p:nvCxnSpPr>
        <p:spPr>
          <a:xfrm>
            <a:off x="4879551" y="5436880"/>
            <a:ext cx="2942798" cy="81073"/>
          </a:xfrm>
          <a:prstGeom prst="bentConnector3">
            <a:avLst>
              <a:gd name="adj1" fmla="val 50000"/>
            </a:avLst>
          </a:prstGeom>
          <a:noFill/>
          <a:ln w="19050" cap="flat" cmpd="sng" algn="ctr">
            <a:solidFill>
              <a:schemeClr val="accent1"/>
            </a:solidFill>
            <a:prstDash val="dash"/>
            <a:tailEnd type="triangle"/>
          </a:ln>
          <a:effectLst/>
        </p:spPr>
      </p:cxnSp>
    </p:spTree>
    <p:extLst>
      <p:ext uri="{BB962C8B-B14F-4D97-AF65-F5344CB8AC3E}">
        <p14:creationId xmlns:p14="http://schemas.microsoft.com/office/powerpoint/2010/main" val="339678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straZeneca Standard Template">
  <a:themeElements>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normAutofit/>
      </a:bodyPr>
      <a:lstStyle>
        <a:defPPr algn="ctr">
          <a:lnSpc>
            <a:spcPct val="90000"/>
          </a:lnSpc>
          <a:spcAft>
            <a:spcPts val="6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spcAft>
            <a:spcPts val="600"/>
          </a:spcAft>
          <a:defRPr dirty="0" err="1" smtClean="0"/>
        </a:defPPr>
      </a:lstStyle>
    </a:txDef>
  </a:objectDefaults>
  <a:extraClrSchemeLst/>
  <a:custClrLst>
    <a:custClr name="White">
      <a:srgbClr val="FFFFFF"/>
    </a:custClr>
    <a:custClr name="Graphite, Lighter 60%">
      <a:srgbClr val="B2B4B4"/>
    </a:custClr>
    <a:custClr name="Platinum, Lighter 60%">
      <a:srgbClr val="D8DFDE"/>
    </a:custClr>
    <a:custClr name="Navy, Lighter 60%">
      <a:srgbClr val="99AFC1"/>
    </a:custClr>
    <a:custClr name="Mulberry, Lighter 60%">
      <a:srgbClr val="CD99B9"/>
    </a:custClr>
    <a:custClr name="Gold, Lighter 60%">
      <a:srgbClr val="F9DD99"/>
    </a:custClr>
    <a:custClr name="Magenta, Lighter 60%">
      <a:srgbClr val="EC99C5"/>
    </a:custClr>
    <a:custClr name="Purple, Lighter 60%">
      <a:srgbClr val="B19FBA"/>
    </a:custClr>
    <a:custClr name="Lime Green, Lighter 60%">
      <a:srgbClr val="E7EF99"/>
    </a:custClr>
    <a:custClr name="Light Blue, Lighter 60%">
      <a:srgbClr val="C3EDF2"/>
    </a:custClr>
    <a:custClr name="White">
      <a:srgbClr val="FFFFFF"/>
    </a:custClr>
    <a:custClr name="Graphite, Lighter 40%">
      <a:srgbClr val="8C8F8F"/>
    </a:custClr>
    <a:custClr name="Platinum, Lighter 40%">
      <a:srgbClr val="C4D0CD"/>
    </a:custClr>
    <a:custClr name="Navy, Lighter 40%">
      <a:srgbClr val="6688A3"/>
    </a:custClr>
    <a:custClr name="Mulberry, Lighter 40%">
      <a:srgbClr val="B56697"/>
    </a:custClr>
    <a:custClr name="Gold, Lighter 40%">
      <a:srgbClr val="F6CD66"/>
    </a:custClr>
    <a:custClr name="Magenta, Lighter 40%">
      <a:srgbClr val="E366A9"/>
    </a:custClr>
    <a:custClr name="Purple, Lighter 40%">
      <a:srgbClr val="8A7098"/>
    </a:custClr>
    <a:custClr name="Lime Green, Lighter 40%">
      <a:srgbClr val="DCE666"/>
    </a:custClr>
    <a:custClr name="Light Blue, Lighter 40%">
      <a:srgbClr val="A4E4EC"/>
    </a:custClr>
    <a:custClr name="White">
      <a:srgbClr val="FFFFFF"/>
    </a:custClr>
    <a:custClr name="Graphite, Darker 40%">
      <a:srgbClr val="262929"/>
    </a:custClr>
    <a:custClr name="Platinum, Darker 40%">
      <a:srgbClr val="5E6A67"/>
    </a:custClr>
    <a:custClr name="Navy, Darker 40%">
      <a:srgbClr val="00223D"/>
    </a:custClr>
    <a:custClr name="Mulberry, Darker 40%">
      <a:srgbClr val="4F0031"/>
    </a:custClr>
    <a:custClr name="Gold, Darker 40%">
      <a:srgbClr val="906700"/>
    </a:custClr>
    <a:custClr name="Magenta, Darker 40%">
      <a:srgbClr val="7D0043"/>
    </a:custClr>
    <a:custClr name="Purple, Darker 40%">
      <a:srgbClr val="240A32"/>
    </a:custClr>
    <a:custClr name="Lime Green, Darker 40%">
      <a:srgbClr val="768000"/>
    </a:custClr>
    <a:custClr name="Light Blue, Darker 40%">
      <a:srgbClr val="3E7E86"/>
    </a:custClr>
    <a:custClr name="White">
      <a:srgbClr val="FFFFFF"/>
    </a:custClr>
    <a:custClr name="Graphite, Darker 60%">
      <a:srgbClr val="191B1B"/>
    </a:custClr>
    <a:custClr name="Platinum, Darker 60%">
      <a:srgbClr val="3F4645"/>
    </a:custClr>
    <a:custClr name="Navy, Darker 60%">
      <a:srgbClr val="001628"/>
    </a:custClr>
    <a:custClr name="Mulberry, Darker 60%">
      <a:srgbClr val="340020"/>
    </a:custClr>
    <a:custClr name="Gold, Darker 60%">
      <a:srgbClr val="604400"/>
    </a:custClr>
    <a:custClr name="Magenta, Darker 60%">
      <a:srgbClr val="53002C"/>
    </a:custClr>
    <a:custClr name="Purple, Darker 60%">
      <a:srgbClr val="180621"/>
    </a:custClr>
    <a:custClr name="Lime Green, Darker 60%">
      <a:srgbClr val="4E5600"/>
    </a:custClr>
    <a:custClr name="Light Blue, Darker 60%">
      <a:srgbClr val="2A5459"/>
    </a:custClr>
  </a:custClrLst>
  <a:extLst>
    <a:ext uri="{05A4C25C-085E-4340-85A3-A5531E510DB2}">
      <thm15:themeFamily xmlns:thm15="http://schemas.microsoft.com/office/thememl/2012/main" name="AstraZeneca template external 24.05.22 TD.potx" id="{7B7B6ED7-7A54-4B01-9EC5-6B744F3B00AE}" vid="{39BD2334-DE02-4E3B-BF15-5468BC688B0B}"/>
    </a:ext>
  </a:extLst>
</a:theme>
</file>

<file path=ppt/theme/theme2.xml><?xml version="1.0" encoding="utf-8"?>
<a:theme xmlns:a="http://schemas.openxmlformats.org/drawingml/2006/main" name="1_AstraZeneca Standard Template">
  <a:themeElements>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normAutofit/>
      </a:bodyPr>
      <a:lstStyle>
        <a:defPPr algn="ctr">
          <a:lnSpc>
            <a:spcPct val="90000"/>
          </a:lnSpc>
          <a:spcAft>
            <a:spcPts val="6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noFill/>
        <a:ln w="19050" cap="flat" cmpd="sng" algn="ctr">
          <a:solidFill>
            <a:schemeClr val="accent2"/>
          </a:solidFill>
          <a:prstDash val="dash"/>
          <a:tailEnd type="triangle"/>
        </a:ln>
        <a:effectLst/>
      </a:spPr>
      <a:bodyPr/>
      <a:lstStyle/>
    </a:lnDef>
    <a:txDef>
      <a:spPr>
        <a:noFill/>
      </a:spPr>
      <a:bodyPr wrap="square" rtlCol="0">
        <a:spAutoFit/>
      </a:bodyPr>
      <a:lstStyle>
        <a:defPPr algn="l">
          <a:lnSpc>
            <a:spcPct val="90000"/>
          </a:lnSpc>
          <a:spcAft>
            <a:spcPts val="600"/>
          </a:spcAft>
          <a:defRPr dirty="0" err="1" smtClean="0"/>
        </a:defPPr>
      </a:lstStyle>
    </a:txDef>
  </a:objectDefaults>
  <a:extraClrSchemeLst/>
  <a:custClrLst>
    <a:custClr name="White">
      <a:srgbClr val="FFFFFF"/>
    </a:custClr>
    <a:custClr name="Graphite, Lighter 60%">
      <a:srgbClr val="B2B4B4"/>
    </a:custClr>
    <a:custClr name="Platinum, Lighter 60%">
      <a:srgbClr val="D8DFDE"/>
    </a:custClr>
    <a:custClr name="Navy, Lighter 60%">
      <a:srgbClr val="99AFC1"/>
    </a:custClr>
    <a:custClr name="Mulberry, Lighter 60%">
      <a:srgbClr val="CD99B9"/>
    </a:custClr>
    <a:custClr name="Gold, Lighter 60%">
      <a:srgbClr val="F9DD99"/>
    </a:custClr>
    <a:custClr name="Magenta, Lighter 60%">
      <a:srgbClr val="EC99C5"/>
    </a:custClr>
    <a:custClr name="Purple, Lighter 60%">
      <a:srgbClr val="B19FBA"/>
    </a:custClr>
    <a:custClr name="Lime Green, Lighter 60%">
      <a:srgbClr val="E7EF99"/>
    </a:custClr>
    <a:custClr name="Light Blue, Lighter 60%">
      <a:srgbClr val="C3EDF2"/>
    </a:custClr>
    <a:custClr name="White">
      <a:srgbClr val="FFFFFF"/>
    </a:custClr>
    <a:custClr name="Graphite, Lighter 40%">
      <a:srgbClr val="8C8F8F"/>
    </a:custClr>
    <a:custClr name="Platinum, Lighter 40%">
      <a:srgbClr val="C4D0CD"/>
    </a:custClr>
    <a:custClr name="Navy, Lighter 40%">
      <a:srgbClr val="6688A3"/>
    </a:custClr>
    <a:custClr name="Mulberry, Lighter 40%">
      <a:srgbClr val="B56697"/>
    </a:custClr>
    <a:custClr name="Gold, Lighter 40%">
      <a:srgbClr val="F6CD66"/>
    </a:custClr>
    <a:custClr name="Magenta, Lighter 40%">
      <a:srgbClr val="E366A9"/>
    </a:custClr>
    <a:custClr name="Purple, Lighter 40%">
      <a:srgbClr val="8A7098"/>
    </a:custClr>
    <a:custClr name="Lime Green, Lighter 40%">
      <a:srgbClr val="DCE666"/>
    </a:custClr>
    <a:custClr name="Light Blue, Lighter 40%">
      <a:srgbClr val="A4E4EC"/>
    </a:custClr>
    <a:custClr name="White">
      <a:srgbClr val="FFFFFF"/>
    </a:custClr>
    <a:custClr name="Graphite, Darker 40%">
      <a:srgbClr val="262929"/>
    </a:custClr>
    <a:custClr name="Platinum, Darker 40%">
      <a:srgbClr val="5E6A67"/>
    </a:custClr>
    <a:custClr name="Navy, Darker 40%">
      <a:srgbClr val="00223D"/>
    </a:custClr>
    <a:custClr name="Mulberry, Darker 40%">
      <a:srgbClr val="4F0031"/>
    </a:custClr>
    <a:custClr name="Gold, Darker 40%">
      <a:srgbClr val="906700"/>
    </a:custClr>
    <a:custClr name="Magenta, Darker 40%">
      <a:srgbClr val="7D0043"/>
    </a:custClr>
    <a:custClr name="Purple, Darker 40%">
      <a:srgbClr val="240A32"/>
    </a:custClr>
    <a:custClr name="Lime Green, Darker 40%">
      <a:srgbClr val="768000"/>
    </a:custClr>
    <a:custClr name="Light Blue, Darker 40%">
      <a:srgbClr val="3E7E86"/>
    </a:custClr>
    <a:custClr name="White">
      <a:srgbClr val="FFFFFF"/>
    </a:custClr>
    <a:custClr name="Graphite, Darker 60%">
      <a:srgbClr val="191B1B"/>
    </a:custClr>
    <a:custClr name="Platinum, Darker 60%">
      <a:srgbClr val="3F4645"/>
    </a:custClr>
    <a:custClr name="Navy, Darker 60%">
      <a:srgbClr val="001628"/>
    </a:custClr>
    <a:custClr name="Mulberry, Darker 60%">
      <a:srgbClr val="340020"/>
    </a:custClr>
    <a:custClr name="Gold, Darker 60%">
      <a:srgbClr val="604400"/>
    </a:custClr>
    <a:custClr name="Magenta, Darker 60%">
      <a:srgbClr val="53002C"/>
    </a:custClr>
    <a:custClr name="Purple, Darker 60%">
      <a:srgbClr val="180621"/>
    </a:custClr>
    <a:custClr name="Lime Green, Darker 60%">
      <a:srgbClr val="4E5600"/>
    </a:custClr>
    <a:custClr name="Light Blue, Darker 60%">
      <a:srgbClr val="2A5459"/>
    </a:custClr>
  </a:custClrLst>
  <a:extLst>
    <a:ext uri="{05A4C25C-085E-4340-85A3-A5531E510DB2}">
      <thm15:themeFamily xmlns:thm15="http://schemas.microsoft.com/office/thememl/2012/main" name="AstraZeneca template_Mac 24.05.22 TD.potx" id="{324EEF79-98B9-4CC2-A2CF-F3744E2AE098}" vid="{3D1ADA0F-E4F2-4312-ACB0-EE7E5E474255}"/>
    </a:ext>
  </a:extLst>
</a:theme>
</file>

<file path=ppt/theme/theme3.xml><?xml version="1.0" encoding="utf-8"?>
<a:theme xmlns:a="http://schemas.openxmlformats.org/drawingml/2006/main" name="Alternative Content Layouts">
  <a:themeElements>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w="19050" cap="flat" cmpd="sng" algn="ctr">
          <a:solidFill>
            <a:schemeClr val="tx1">
              <a:lumMod val="50000"/>
            </a:schemeClr>
          </a:solidFill>
          <a:prstDash val="solid"/>
        </a:ln>
        <a:effectLst/>
      </a:spPr>
      <a:bodyPr lIns="288000" rIns="288000" rtlCol="0" anchor="ctr">
        <a:normAutofit/>
      </a:bodyPr>
      <a:lstStyle>
        <a:defPPr algn="ctr">
          <a:defRPr sz="1200">
            <a:solidFill>
              <a:schemeClr val="bg1"/>
            </a:solidFill>
            <a:effectLst/>
            <a:latin typeface="Calibri" panose="020F0502020204030204" pitchFamily="34" charset="0"/>
            <a:cs typeface="Calibri" panose="020F0502020204030204" pitchFamily="34" charset="0"/>
          </a:defRPr>
        </a:defPPr>
      </a:lst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spcAft>
            <a:spcPts val="600"/>
          </a:spcAft>
          <a:defRPr dirty="0" err="1" smtClean="0"/>
        </a:defPPr>
      </a:lstStyle>
    </a:txDef>
  </a:objectDefaults>
  <a:extraClrSchemeLst/>
  <a:custClrLst>
    <a:custClr name="White">
      <a:srgbClr val="FFFFFF"/>
    </a:custClr>
    <a:custClr name="Graphite, Lighter 60%">
      <a:srgbClr val="B2B4B4"/>
    </a:custClr>
    <a:custClr name="Platinum, Lighter 60%">
      <a:srgbClr val="D8DFDE"/>
    </a:custClr>
    <a:custClr name="Navy, Lighter 60%">
      <a:srgbClr val="99AFC1"/>
    </a:custClr>
    <a:custClr name="Mulberry, Lighter 60%">
      <a:srgbClr val="CD99B9"/>
    </a:custClr>
    <a:custClr name="Gold, Lighter 60%">
      <a:srgbClr val="F9DD99"/>
    </a:custClr>
    <a:custClr name="Magenta, Lighter 60%">
      <a:srgbClr val="EC99C5"/>
    </a:custClr>
    <a:custClr name="Purple, Lighter 60%">
      <a:srgbClr val="B19FBA"/>
    </a:custClr>
    <a:custClr name="Lime Green, Lighter 60%">
      <a:srgbClr val="E7EF99"/>
    </a:custClr>
    <a:custClr name="Light Blue, Lighter 60%">
      <a:srgbClr val="C3EDF2"/>
    </a:custClr>
    <a:custClr name="White">
      <a:srgbClr val="FFFFFF"/>
    </a:custClr>
    <a:custClr name="Graphite, Lighter 40%">
      <a:srgbClr val="8C8F8F"/>
    </a:custClr>
    <a:custClr name="Platinum, Lighter 40%">
      <a:srgbClr val="C4D0CD"/>
    </a:custClr>
    <a:custClr name="Navy, Lighter 40%">
      <a:srgbClr val="6688A3"/>
    </a:custClr>
    <a:custClr name="Mulberry, Lighter 40%">
      <a:srgbClr val="B56697"/>
    </a:custClr>
    <a:custClr name="Gold, Lighter 40%">
      <a:srgbClr val="F6CD66"/>
    </a:custClr>
    <a:custClr name="Magenta, Lighter 40%">
      <a:srgbClr val="E366A9"/>
    </a:custClr>
    <a:custClr name="Purple, Lighter 40%">
      <a:srgbClr val="8A7098"/>
    </a:custClr>
    <a:custClr name="Lime Green, Lighter 40%">
      <a:srgbClr val="DCE666"/>
    </a:custClr>
    <a:custClr name="Light Blue, Lighter 40%">
      <a:srgbClr val="A4E4EC"/>
    </a:custClr>
    <a:custClr name="White">
      <a:srgbClr val="FFFFFF"/>
    </a:custClr>
    <a:custClr name="Graphite, Darker 40%">
      <a:srgbClr val="262929"/>
    </a:custClr>
    <a:custClr name="Platinum, Darker 40%">
      <a:srgbClr val="5E6A67"/>
    </a:custClr>
    <a:custClr name="Navy, Darker 40%">
      <a:srgbClr val="00223D"/>
    </a:custClr>
    <a:custClr name="Mulberry, Darker 40%">
      <a:srgbClr val="4F0031"/>
    </a:custClr>
    <a:custClr name="Gold, Darker 40%">
      <a:srgbClr val="906700"/>
    </a:custClr>
    <a:custClr name="Magenta, Darker 40%">
      <a:srgbClr val="7D0043"/>
    </a:custClr>
    <a:custClr name="Purple, Darker 40%">
      <a:srgbClr val="240A32"/>
    </a:custClr>
    <a:custClr name="Lime Green, Darker 40%">
      <a:srgbClr val="768000"/>
    </a:custClr>
    <a:custClr name="Light Blue, Darker 40%">
      <a:srgbClr val="3E7E86"/>
    </a:custClr>
    <a:custClr name="White">
      <a:srgbClr val="FFFFFF"/>
    </a:custClr>
    <a:custClr name="Graphite, Darker 60%">
      <a:srgbClr val="191B1B"/>
    </a:custClr>
    <a:custClr name="Platinum, Darker 60%">
      <a:srgbClr val="3F4645"/>
    </a:custClr>
    <a:custClr name="Navy, Darker 60%">
      <a:srgbClr val="001628"/>
    </a:custClr>
    <a:custClr name="Mulberry, Darker 60%">
      <a:srgbClr val="340020"/>
    </a:custClr>
    <a:custClr name="Gold, Darker 60%">
      <a:srgbClr val="604400"/>
    </a:custClr>
    <a:custClr name="Magenta, Darker 60%">
      <a:srgbClr val="53002C"/>
    </a:custClr>
    <a:custClr name="Purple, Darker 60%">
      <a:srgbClr val="180621"/>
    </a:custClr>
    <a:custClr name="Lime Green, Darker 60%">
      <a:srgbClr val="4E5600"/>
    </a:custClr>
    <a:custClr name="Light Blue, Darker 60%">
      <a:srgbClr val="2A5459"/>
    </a:custClr>
  </a:custClrLst>
  <a:extLst>
    <a:ext uri="{05A4C25C-085E-4340-85A3-A5531E510DB2}">
      <thm15:themeFamily xmlns:thm15="http://schemas.microsoft.com/office/thememl/2012/main" name="AstraZeneca template external 24.05.22 TD.potx" id="{7B7B6ED7-7A54-4B01-9EC5-6B744F3B00AE}" vid="{EC6C77C4-59FD-411C-AD48-86B82146ACD4}"/>
    </a:ext>
  </a:extLst>
</a:theme>
</file>

<file path=ppt/theme/theme4.xml><?xml version="1.0" encoding="utf-8"?>
<a:theme xmlns:a="http://schemas.openxmlformats.org/drawingml/2006/main" name="Agendas">
  <a:themeElements>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normAutofit/>
      </a:bodyPr>
      <a:lstStyle>
        <a:defPPr algn="ctr">
          <a:lnSpc>
            <a:spcPct val="90000"/>
          </a:lnSpc>
          <a:spcAft>
            <a:spcPts val="6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spcAft>
            <a:spcPts val="600"/>
          </a:spcAft>
          <a:defRPr dirty="0" err="1" smtClean="0"/>
        </a:defPPr>
      </a:lstStyle>
    </a:txDef>
  </a:objectDefaults>
  <a:extraClrSchemeLst/>
  <a:custClrLst>
    <a:custClr name="White">
      <a:srgbClr val="FFFFFF"/>
    </a:custClr>
    <a:custClr name="Graphite, Lighter 60%">
      <a:srgbClr val="B2B4B4"/>
    </a:custClr>
    <a:custClr name="Platinum, Lighter 60%">
      <a:srgbClr val="D8DFDE"/>
    </a:custClr>
    <a:custClr name="Navy, Lighter 60%">
      <a:srgbClr val="99AFC1"/>
    </a:custClr>
    <a:custClr name="Mulberry, Lighter 60%">
      <a:srgbClr val="CD99B9"/>
    </a:custClr>
    <a:custClr name="Gold, Lighter 60%">
      <a:srgbClr val="F9DD99"/>
    </a:custClr>
    <a:custClr name="Magenta, Lighter 60%">
      <a:srgbClr val="EC99C5"/>
    </a:custClr>
    <a:custClr name="Purple, Lighter 60%">
      <a:srgbClr val="B19FBA"/>
    </a:custClr>
    <a:custClr name="Lime Green, Lighter 60%">
      <a:srgbClr val="E7EF99"/>
    </a:custClr>
    <a:custClr name="Light Blue, Lighter 60%">
      <a:srgbClr val="C3EDF2"/>
    </a:custClr>
    <a:custClr name="White">
      <a:srgbClr val="FFFFFF"/>
    </a:custClr>
    <a:custClr name="Graphite, Lighter 40%">
      <a:srgbClr val="8C8F8F"/>
    </a:custClr>
    <a:custClr name="Platinum, Lighter 40%">
      <a:srgbClr val="C4D0CD"/>
    </a:custClr>
    <a:custClr name="Navy, Lighter 40%">
      <a:srgbClr val="6688A3"/>
    </a:custClr>
    <a:custClr name="Mulberry, Lighter 40%">
      <a:srgbClr val="B56697"/>
    </a:custClr>
    <a:custClr name="Gold, Lighter 40%">
      <a:srgbClr val="F6CD66"/>
    </a:custClr>
    <a:custClr name="Magenta, Lighter 40%">
      <a:srgbClr val="E366A9"/>
    </a:custClr>
    <a:custClr name="Purple, Lighter 40%">
      <a:srgbClr val="8A7098"/>
    </a:custClr>
    <a:custClr name="Lime Green, Lighter 40%">
      <a:srgbClr val="DCE666"/>
    </a:custClr>
    <a:custClr name="Light Blue, Lighter 40%">
      <a:srgbClr val="A4E4EC"/>
    </a:custClr>
    <a:custClr name="White">
      <a:srgbClr val="FFFFFF"/>
    </a:custClr>
    <a:custClr name="Graphite, Darker 40%">
      <a:srgbClr val="262929"/>
    </a:custClr>
    <a:custClr name="Platinum, Darker 40%">
      <a:srgbClr val="5E6A67"/>
    </a:custClr>
    <a:custClr name="Navy, Darker 40%">
      <a:srgbClr val="00223D"/>
    </a:custClr>
    <a:custClr name="Mulberry, Darker 40%">
      <a:srgbClr val="4F0031"/>
    </a:custClr>
    <a:custClr name="Gold, Darker 40%">
      <a:srgbClr val="906700"/>
    </a:custClr>
    <a:custClr name="Magenta, Darker 40%">
      <a:srgbClr val="7D0043"/>
    </a:custClr>
    <a:custClr name="Purple, Darker 40%">
      <a:srgbClr val="240A32"/>
    </a:custClr>
    <a:custClr name="Lime Green, Darker 40%">
      <a:srgbClr val="768000"/>
    </a:custClr>
    <a:custClr name="Light Blue, Darker 40%">
      <a:srgbClr val="3E7E86"/>
    </a:custClr>
    <a:custClr name="White">
      <a:srgbClr val="FFFFFF"/>
    </a:custClr>
    <a:custClr name="Graphite, Darker 60%">
      <a:srgbClr val="191B1B"/>
    </a:custClr>
    <a:custClr name="Platinum, Darker 60%">
      <a:srgbClr val="3F4645"/>
    </a:custClr>
    <a:custClr name="Navy, Darker 60%">
      <a:srgbClr val="001628"/>
    </a:custClr>
    <a:custClr name="Mulberry, Darker 60%">
      <a:srgbClr val="340020"/>
    </a:custClr>
    <a:custClr name="Gold, Darker 60%">
      <a:srgbClr val="604400"/>
    </a:custClr>
    <a:custClr name="Magenta, Darker 60%">
      <a:srgbClr val="53002C"/>
    </a:custClr>
    <a:custClr name="Purple, Darker 60%">
      <a:srgbClr val="180621"/>
    </a:custClr>
    <a:custClr name="Lime Green, Darker 60%">
      <a:srgbClr val="4E5600"/>
    </a:custClr>
    <a:custClr name="Light Blue, Darker 60%">
      <a:srgbClr val="2A5459"/>
    </a:custClr>
  </a:custClrLst>
  <a:extLst>
    <a:ext uri="{05A4C25C-085E-4340-85A3-A5531E510DB2}">
      <thm15:themeFamily xmlns:thm15="http://schemas.microsoft.com/office/thememl/2012/main" name="AstraZeneca template external 24.05.22 TD.potx" id="{7B7B6ED7-7A54-4B01-9EC5-6B744F3B00AE}" vid="{3CCC81D0-7912-422E-B2E4-78A467D1140B}"/>
    </a:ext>
  </a:extLst>
</a:theme>
</file>

<file path=ppt/theme/theme5.xml><?xml version="1.0" encoding="utf-8"?>
<a:theme xmlns:a="http://schemas.openxmlformats.org/drawingml/2006/main" name="2_AstraZeneca Standard Template">
  <a:themeElements>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normAutofit/>
      </a:bodyPr>
      <a:lstStyle>
        <a:defPPr algn="ctr">
          <a:spcAft>
            <a:spcPts val="6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spcAft>
            <a:spcPts val="600"/>
          </a:spcAft>
          <a:defRPr dirty="0" err="1" smtClean="0"/>
        </a:defPPr>
      </a:lstStyle>
    </a:txDef>
  </a:objectDefaults>
  <a:extraClrSchemeLst/>
  <a:custClrLst>
    <a:custClr name="White">
      <a:srgbClr val="FFFFFF"/>
    </a:custClr>
    <a:custClr name="Graphite, Lighter 60%">
      <a:srgbClr val="B2B4B4"/>
    </a:custClr>
    <a:custClr name="Platinum, Lighter 60%">
      <a:srgbClr val="D8DFDE"/>
    </a:custClr>
    <a:custClr name="Navy, Lighter 60%">
      <a:srgbClr val="99AFC1"/>
    </a:custClr>
    <a:custClr name="Mulberry, Lighter 60%">
      <a:srgbClr val="CD99B9"/>
    </a:custClr>
    <a:custClr name="Gold, Lighter 60%">
      <a:srgbClr val="F9DD99"/>
    </a:custClr>
    <a:custClr name="Magenta, Lighter 60%">
      <a:srgbClr val="EC99C5"/>
    </a:custClr>
    <a:custClr name="Purple, Lighter 60%">
      <a:srgbClr val="B19FBA"/>
    </a:custClr>
    <a:custClr name="Lime Green, Lighter 60%">
      <a:srgbClr val="E7EF99"/>
    </a:custClr>
    <a:custClr name="Light Blue, Lighter 60%">
      <a:srgbClr val="C3EDF2"/>
    </a:custClr>
    <a:custClr name="White">
      <a:srgbClr val="FFFFFF"/>
    </a:custClr>
    <a:custClr name="Graphite, Lighter 40%">
      <a:srgbClr val="8C8F8F"/>
    </a:custClr>
    <a:custClr name="Platinum, Lighter 40%">
      <a:srgbClr val="C4D0CD"/>
    </a:custClr>
    <a:custClr name="Navy, Lighter 40%">
      <a:srgbClr val="6688A3"/>
    </a:custClr>
    <a:custClr name="Mulberry, Lighter 40%">
      <a:srgbClr val="B56697"/>
    </a:custClr>
    <a:custClr name="Gold, Lighter 40%">
      <a:srgbClr val="F6CD66"/>
    </a:custClr>
    <a:custClr name="Magenta, Lighter 40%">
      <a:srgbClr val="E366A9"/>
    </a:custClr>
    <a:custClr name="Purple, Lighter 40%">
      <a:srgbClr val="8A7098"/>
    </a:custClr>
    <a:custClr name="Lime Green, Lighter 40%">
      <a:srgbClr val="DCE666"/>
    </a:custClr>
    <a:custClr name="Light Blue, Lighter 40%">
      <a:srgbClr val="A4E4EC"/>
    </a:custClr>
    <a:custClr name="White">
      <a:srgbClr val="FFFFFF"/>
    </a:custClr>
    <a:custClr name="Graphite, Darker 40%">
      <a:srgbClr val="262929"/>
    </a:custClr>
    <a:custClr name="Platinum, Darker 40%">
      <a:srgbClr val="5E6A67"/>
    </a:custClr>
    <a:custClr name="Navy, Darker 40%">
      <a:srgbClr val="00223D"/>
    </a:custClr>
    <a:custClr name="Mulberry, Darker 40%">
      <a:srgbClr val="4F0031"/>
    </a:custClr>
    <a:custClr name="Gold, Darker 40%">
      <a:srgbClr val="906700"/>
    </a:custClr>
    <a:custClr name="Magenta, Darker 40%">
      <a:srgbClr val="7D0043"/>
    </a:custClr>
    <a:custClr name="Purple, Darker 40%">
      <a:srgbClr val="240A32"/>
    </a:custClr>
    <a:custClr name="Lime Green, Darker 40%">
      <a:srgbClr val="768000"/>
    </a:custClr>
    <a:custClr name="Light Blue, Darker 40%">
      <a:srgbClr val="3E7E86"/>
    </a:custClr>
    <a:custClr name="White">
      <a:srgbClr val="FFFFFF"/>
    </a:custClr>
    <a:custClr name="Graphite, Darker 60%">
      <a:srgbClr val="191B1B"/>
    </a:custClr>
    <a:custClr name="Platinum, Darker 60%">
      <a:srgbClr val="3F4645"/>
    </a:custClr>
    <a:custClr name="Navy, Darker 60%">
      <a:srgbClr val="001628"/>
    </a:custClr>
    <a:custClr name="Mulberry, Darker 60%">
      <a:srgbClr val="340020"/>
    </a:custClr>
    <a:custClr name="Gold, Darker 60%">
      <a:srgbClr val="604400"/>
    </a:custClr>
    <a:custClr name="Magenta, Darker 60%">
      <a:srgbClr val="53002C"/>
    </a:custClr>
    <a:custClr name="Purple, Darker 60%">
      <a:srgbClr val="180621"/>
    </a:custClr>
    <a:custClr name="Lime Green, Darker 60%">
      <a:srgbClr val="4E5600"/>
    </a:custClr>
    <a:custClr name="Light Blue, Darker 60%">
      <a:srgbClr val="2A5459"/>
    </a:custClr>
  </a:custClrLst>
  <a:extLst>
    <a:ext uri="{05A4C25C-085E-4340-85A3-A5531E510DB2}">
      <thm15:themeFamily xmlns:thm15="http://schemas.microsoft.com/office/thememl/2012/main" name="Presentation26" id="{D7E69D7D-BD01-F144-A314-71D737CE3493}" vid="{AF65277B-5A4A-E847-B91C-4A043C0B3E39}"/>
    </a:ext>
  </a:extLst>
</a:theme>
</file>

<file path=ppt/theme/theme6.xml><?xml version="1.0" encoding="utf-8"?>
<a:theme xmlns:a="http://schemas.openxmlformats.org/drawingml/2006/main" name="4_AstraZeneca Standard Template">
  <a:themeElements>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normAutofit/>
      </a:bodyPr>
      <a:lstStyle>
        <a:defPPr algn="ctr">
          <a:spcAft>
            <a:spcPts val="6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spcAft>
            <a:spcPts val="600"/>
          </a:spcAft>
          <a:defRPr dirty="0" err="1" smtClean="0"/>
        </a:defPPr>
      </a:lstStyle>
    </a:txDef>
  </a:objectDefaults>
  <a:extraClrSchemeLst/>
  <a:custClrLst>
    <a:custClr name="White">
      <a:srgbClr val="FFFFFF"/>
    </a:custClr>
    <a:custClr name="Graphite, Lighter 60%">
      <a:srgbClr val="B2B4B4"/>
    </a:custClr>
    <a:custClr name="Platinum, Lighter 60%">
      <a:srgbClr val="D8DFDE"/>
    </a:custClr>
    <a:custClr name="Navy, Lighter 60%">
      <a:srgbClr val="99AFC1"/>
    </a:custClr>
    <a:custClr name="Mulberry, Lighter 60%">
      <a:srgbClr val="CD99B9"/>
    </a:custClr>
    <a:custClr name="Gold, Lighter 60%">
      <a:srgbClr val="F9DD99"/>
    </a:custClr>
    <a:custClr name="Magenta, Lighter 60%">
      <a:srgbClr val="EC99C5"/>
    </a:custClr>
    <a:custClr name="Purple, Lighter 60%">
      <a:srgbClr val="B19FBA"/>
    </a:custClr>
    <a:custClr name="Lime Green, Lighter 60%">
      <a:srgbClr val="E7EF99"/>
    </a:custClr>
    <a:custClr name="Light Blue, Lighter 60%">
      <a:srgbClr val="C3EDF2"/>
    </a:custClr>
    <a:custClr name="White">
      <a:srgbClr val="FFFFFF"/>
    </a:custClr>
    <a:custClr name="Graphite, Lighter 40%">
      <a:srgbClr val="8C8F8F"/>
    </a:custClr>
    <a:custClr name="Platinum, Lighter 40%">
      <a:srgbClr val="C4D0CD"/>
    </a:custClr>
    <a:custClr name="Navy, Lighter 40%">
      <a:srgbClr val="6688A3"/>
    </a:custClr>
    <a:custClr name="Mulberry, Lighter 40%">
      <a:srgbClr val="B56697"/>
    </a:custClr>
    <a:custClr name="Gold, Lighter 40%">
      <a:srgbClr val="F6CD66"/>
    </a:custClr>
    <a:custClr name="Magenta, Lighter 40%">
      <a:srgbClr val="E366A9"/>
    </a:custClr>
    <a:custClr name="Purple, Lighter 40%">
      <a:srgbClr val="8A7098"/>
    </a:custClr>
    <a:custClr name="Lime Green, Lighter 40%">
      <a:srgbClr val="DCE666"/>
    </a:custClr>
    <a:custClr name="Light Blue, Lighter 40%">
      <a:srgbClr val="A4E4EC"/>
    </a:custClr>
    <a:custClr name="White">
      <a:srgbClr val="FFFFFF"/>
    </a:custClr>
    <a:custClr name="Graphite, Darker 40%">
      <a:srgbClr val="262929"/>
    </a:custClr>
    <a:custClr name="Platinum, Darker 40%">
      <a:srgbClr val="5E6A67"/>
    </a:custClr>
    <a:custClr name="Navy, Darker 40%">
      <a:srgbClr val="00223D"/>
    </a:custClr>
    <a:custClr name="Mulberry, Darker 40%">
      <a:srgbClr val="4F0031"/>
    </a:custClr>
    <a:custClr name="Gold, Darker 40%">
      <a:srgbClr val="906700"/>
    </a:custClr>
    <a:custClr name="Magenta, Darker 40%">
      <a:srgbClr val="7D0043"/>
    </a:custClr>
    <a:custClr name="Purple, Darker 40%">
      <a:srgbClr val="240A32"/>
    </a:custClr>
    <a:custClr name="Lime Green, Darker 40%">
      <a:srgbClr val="768000"/>
    </a:custClr>
    <a:custClr name="Light Blue, Darker 40%">
      <a:srgbClr val="3E7E86"/>
    </a:custClr>
    <a:custClr name="White">
      <a:srgbClr val="FFFFFF"/>
    </a:custClr>
    <a:custClr name="Graphite, Darker 60%">
      <a:srgbClr val="191B1B"/>
    </a:custClr>
    <a:custClr name="Platinum, Darker 60%">
      <a:srgbClr val="3F4645"/>
    </a:custClr>
    <a:custClr name="Navy, Darker 60%">
      <a:srgbClr val="001628"/>
    </a:custClr>
    <a:custClr name="Mulberry, Darker 60%">
      <a:srgbClr val="340020"/>
    </a:custClr>
    <a:custClr name="Gold, Darker 60%">
      <a:srgbClr val="604400"/>
    </a:custClr>
    <a:custClr name="Magenta, Darker 60%">
      <a:srgbClr val="53002C"/>
    </a:custClr>
    <a:custClr name="Purple, Darker 60%">
      <a:srgbClr val="180621"/>
    </a:custClr>
    <a:custClr name="Lime Green, Darker 60%">
      <a:srgbClr val="4E5600"/>
    </a:custClr>
    <a:custClr name="Light Blue, Darker 60%">
      <a:srgbClr val="2A5459"/>
    </a:custClr>
  </a:custClrLst>
  <a:extLst>
    <a:ext uri="{05A4C25C-085E-4340-85A3-A5531E510DB2}">
      <thm15:themeFamily xmlns:thm15="http://schemas.microsoft.com/office/thememl/2012/main" name="Presentation26" id="{D7E69D7D-BD01-F144-A314-71D737CE3493}" vid="{AF65277B-5A4A-E847-B91C-4A043C0B3E39}"/>
    </a:ext>
  </a:extLst>
</a:theme>
</file>

<file path=ppt/theme/theme7.xml><?xml version="1.0" encoding="utf-8"?>
<a:theme xmlns:a="http://schemas.openxmlformats.org/drawingml/2006/main" name="11_AZ Cover Slide Options">
  <a:themeElements>
    <a:clrScheme name="Custom 256">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B0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Z Internal Template 16x9" id="{B3F4083C-19C8-2E42-9D3E-11ECA03493C1}" vid="{CCED4957-F4CA-AD42-B4C5-786210ACDA0C}"/>
    </a:ext>
  </a:extLst>
</a:theme>
</file>

<file path=ppt/theme/theme8.xml><?xml version="1.0" encoding="utf-8"?>
<a:theme xmlns:a="http://schemas.openxmlformats.org/drawingml/2006/main" name="12_AZ Cover Slide Options">
  <a:themeElements>
    <a:clrScheme name="Custom 256">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B0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Z Internal Template 16x9" id="{B3F4083C-19C8-2E42-9D3E-11ECA03493C1}" vid="{CCED4957-F4CA-AD42-B4C5-786210ACDA0C}"/>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BrandIn lastLayout="1"/>
</file>

<file path=customXml/item3.xml><?xml version="1.0" encoding="utf-8"?>
<BrandIn lastLayout="1"/>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851683ea-2ac9-4f9a-a956-37ed5ecb6fb4">
      <Terms xmlns="http://schemas.microsoft.com/office/infopath/2007/PartnerControls"/>
    </lcf76f155ced4ddcb4097134ff3c332f>
  </documentManagement>
</p:properties>
</file>

<file path=customXml/item5.xml><?xml version="1.0" encoding="utf-8"?>
<BrandIn lastLayout="1"/>
</file>

<file path=customXml/item6.xml><?xml version="1.0" encoding="utf-8"?>
<ct:contentTypeSchema xmlns:ct="http://schemas.microsoft.com/office/2006/metadata/contentType" xmlns:ma="http://schemas.microsoft.com/office/2006/metadata/properties/metaAttributes" ct:_="" ma:_="" ma:contentTypeName="Document" ma:contentTypeID="0x0101002D7F757113B3F14C812AFCC066B1FE6B" ma:contentTypeVersion="13" ma:contentTypeDescription="Create a new document." ma:contentTypeScope="" ma:versionID="6789c2eec9f06c6fc381db8c2ec6abfe">
  <xsd:schema xmlns:xsd="http://www.w3.org/2001/XMLSchema" xmlns:xs="http://www.w3.org/2001/XMLSchema" xmlns:p="http://schemas.microsoft.com/office/2006/metadata/properties" xmlns:ns2="851683ea-2ac9-4f9a-a956-37ed5ecb6fb4" xmlns:ns3="5a89877d-91f8-4413-8e09-0057008938a5" targetNamespace="http://schemas.microsoft.com/office/2006/metadata/properties" ma:root="true" ma:fieldsID="d83604e0fc28fadcb11557aad071eaa2" ns2:_="" ns3:_="">
    <xsd:import namespace="851683ea-2ac9-4f9a-a956-37ed5ecb6fb4"/>
    <xsd:import namespace="5a89877d-91f8-4413-8e09-0057008938a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1683ea-2ac9-4f9a-a956-37ed5ecb6f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1ee89e71-04cd-405e-9ca3-99e020c1694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a89877d-91f8-4413-8e09-0057008938a5"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7.xml><?xml version="1.0" encoding="utf-8"?>
<BrandIn lastLayout="1"/>
</file>

<file path=customXml/item8.xml><?xml version="1.0" encoding="utf-8"?>
<BrandIn lastLayout="1"/>
</file>

<file path=customXml/item9.xml><?xml version="1.0" encoding="utf-8"?>
<BrandIn lastLayout="1"/>
</file>

<file path=customXml/itemProps1.xml><?xml version="1.0" encoding="utf-8"?>
<ds:datastoreItem xmlns:ds="http://schemas.openxmlformats.org/officeDocument/2006/customXml" ds:itemID="{F370C0FF-5503-4270-8875-C559C8B8BF00}">
  <ds:schemaRefs>
    <ds:schemaRef ds:uri="http://schemas.microsoft.com/sharepoint/v3/contenttype/forms"/>
  </ds:schemaRefs>
</ds:datastoreItem>
</file>

<file path=customXml/itemProps2.xml><?xml version="1.0" encoding="utf-8"?>
<ds:datastoreItem xmlns:ds="http://schemas.openxmlformats.org/officeDocument/2006/customXml" ds:itemID="{7CC006EE-B048-4382-991A-FAEC0180C37C}">
  <ds:schemaRefs/>
</ds:datastoreItem>
</file>

<file path=customXml/itemProps3.xml><?xml version="1.0" encoding="utf-8"?>
<ds:datastoreItem xmlns:ds="http://schemas.openxmlformats.org/officeDocument/2006/customXml" ds:itemID="{990B582A-5678-4525-9D25-C28AC297A758}">
  <ds:schemaRefs/>
</ds:datastoreItem>
</file>

<file path=customXml/itemProps4.xml><?xml version="1.0" encoding="utf-8"?>
<ds:datastoreItem xmlns:ds="http://schemas.openxmlformats.org/officeDocument/2006/customXml" ds:itemID="{66DBDAD5-8C6D-4A21-AA7C-6E5DC5A12E59}">
  <ds:schemaRefs>
    <ds:schemaRef ds:uri="5a89877d-91f8-4413-8e09-0057008938a5"/>
    <ds:schemaRef ds:uri="851683ea-2ac9-4f9a-a956-37ed5ecb6f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xml><?xml version="1.0" encoding="utf-8"?>
<ds:datastoreItem xmlns:ds="http://schemas.openxmlformats.org/officeDocument/2006/customXml" ds:itemID="{65C99F1C-FB57-46A7-9B3A-75339810ED4F}">
  <ds:schemaRefs/>
</ds:datastoreItem>
</file>

<file path=customXml/itemProps6.xml><?xml version="1.0" encoding="utf-8"?>
<ds:datastoreItem xmlns:ds="http://schemas.openxmlformats.org/officeDocument/2006/customXml" ds:itemID="{359F6728-A77B-4DD3-AF67-FA4ADF6CD3F9}">
  <ds:schemaRefs>
    <ds:schemaRef ds:uri="5a89877d-91f8-4413-8e09-0057008938a5"/>
    <ds:schemaRef ds:uri="851683ea-2ac9-4f9a-a956-37ed5ecb6f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7.xml><?xml version="1.0" encoding="utf-8"?>
<ds:datastoreItem xmlns:ds="http://schemas.openxmlformats.org/officeDocument/2006/customXml" ds:itemID="{1B0F4F4F-CFCE-44DA-BEA7-872D58B5EAD8}">
  <ds:schemaRefs/>
</ds:datastoreItem>
</file>

<file path=customXml/itemProps8.xml><?xml version="1.0" encoding="utf-8"?>
<ds:datastoreItem xmlns:ds="http://schemas.openxmlformats.org/officeDocument/2006/customXml" ds:itemID="{A9377F0E-6DE4-47A6-94F7-B5269FE2FCE0}">
  <ds:schemaRefs/>
</ds:datastoreItem>
</file>

<file path=customXml/itemProps9.xml><?xml version="1.0" encoding="utf-8"?>
<ds:datastoreItem xmlns:ds="http://schemas.openxmlformats.org/officeDocument/2006/customXml" ds:itemID="{8B6B0787-9734-4296-B5D3-EC4759041B1D}">
  <ds:schemaRefs/>
</ds:datastoreItem>
</file>

<file path=docProps/app.xml><?xml version="1.0" encoding="utf-8"?>
<Properties xmlns="http://schemas.openxmlformats.org/officeDocument/2006/extended-properties" xmlns:vt="http://schemas.openxmlformats.org/officeDocument/2006/docPropsVTypes">
  <TotalTime>0</TotalTime>
  <Words>7199</Words>
  <Application>Microsoft Office PowerPoint</Application>
  <PresentationFormat>Widescreen</PresentationFormat>
  <Paragraphs>896</Paragraphs>
  <Slides>83</Slides>
  <Notes>56</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83</vt:i4>
      </vt:variant>
    </vt:vector>
  </HeadingPairs>
  <TitlesOfParts>
    <vt:vector size="99" baseType="lpstr">
      <vt:lpstr>Aptos</vt:lpstr>
      <vt:lpstr>Arial</vt:lpstr>
      <vt:lpstr>Arial Nova Light</vt:lpstr>
      <vt:lpstr>Calibri</vt:lpstr>
      <vt:lpstr>Calibri Light</vt:lpstr>
      <vt:lpstr>Calisto MT</vt:lpstr>
      <vt:lpstr>Cambria Math</vt:lpstr>
      <vt:lpstr>Graphik Black</vt:lpstr>
      <vt:lpstr>AstraZeneca Standard Template</vt:lpstr>
      <vt:lpstr>1_AstraZeneca Standard Template</vt:lpstr>
      <vt:lpstr>Alternative Content Layouts</vt:lpstr>
      <vt:lpstr>Agendas</vt:lpstr>
      <vt:lpstr>2_AstraZeneca Standard Template</vt:lpstr>
      <vt:lpstr>4_AstraZeneca Standard Template</vt:lpstr>
      <vt:lpstr>11_AZ Cover Slide Options</vt:lpstr>
      <vt:lpstr>12_AZ Cover Slide Options</vt:lpstr>
      <vt:lpstr>How to create and manage an ESR study in VCV</vt:lpstr>
      <vt:lpstr>How to use this guide  </vt:lpstr>
      <vt:lpstr>Contents and how to navigate these guidelines</vt:lpstr>
      <vt:lpstr>PowerPoint Presentation</vt:lpstr>
      <vt:lpstr>PowerPoint Presentation</vt:lpstr>
      <vt:lpstr>PowerPoint Presentation</vt:lpstr>
      <vt:lpstr>PowerPoint Presentation</vt:lpstr>
      <vt:lpstr>PowerPoint Presentation</vt:lpstr>
      <vt:lpstr>PowerPoint Presentation</vt:lpstr>
      <vt:lpstr>        How to create  a Proposal</vt:lpstr>
      <vt:lpstr>Overview – How to create an ESR study proposal</vt:lpstr>
      <vt:lpstr>VCV Walkthrough - How to create an ESR study proposal</vt:lpstr>
      <vt:lpstr>VCV Walkthrough - How to create an ESR study proposal</vt:lpstr>
      <vt:lpstr>VCV Walkthrough - How to create an ESR study proposal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VCV Walkthrough - How to create an ESR study proposal</vt:lpstr>
      <vt:lpstr>PowerPoint Presentation</vt:lpstr>
      <vt:lpstr>VCV Walkthrough - How to create an ESR study proposal</vt:lpstr>
      <vt:lpstr>            for a Proposal/Protocol Quality Check (QC),  Local Proposal Review or (HQ) Proposal/Protocol Review</vt:lpstr>
      <vt:lpstr>PowerPoint Presentation</vt:lpstr>
      <vt:lpstr>        How to submit  a Protocol</vt:lpstr>
      <vt:lpstr>PowerPoint Presentation</vt:lpstr>
      <vt:lpstr>PowerPoint Presentation</vt:lpstr>
      <vt:lpstr>        How to provide a Project Status Update (PSU)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VCV Walkthrough - How to provide a Project Status Update</vt:lpstr>
      <vt:lpstr>        How to create  an Amendment</vt:lpstr>
      <vt:lpstr>PowerPoint Presentation</vt:lpstr>
      <vt:lpstr>PowerPoint Presentation</vt:lpstr>
      <vt:lpstr>PowerPoint Presentation</vt:lpstr>
      <vt:lpstr>VCV Walkthrough - How to create an Amendment</vt:lpstr>
      <vt:lpstr>PowerPoint Presentation</vt:lpstr>
      <vt:lpstr>PowerPoint Presentation</vt:lpstr>
      <vt:lpstr>PowerPoint Presentation</vt:lpstr>
      <vt:lpstr>        How to provide  Final Deliverables</vt:lpstr>
      <vt:lpstr>PowerPoint Presentation</vt:lpstr>
      <vt:lpstr>PowerPoint Presentation</vt:lpstr>
      <vt:lpstr>PowerPoint Presentation</vt:lpstr>
      <vt:lpstr>PowerPoint Presentation</vt:lpstr>
      <vt:lpstr>VCV Walkthrough - How to provide Final Deliverables</vt:lpstr>
      <vt:lpstr>        How to upload  a document</vt:lpstr>
      <vt:lpstr>PowerPoint Presentation</vt:lpstr>
      <vt:lpstr>PowerPoint Presentation</vt:lpstr>
      <vt:lpstr>PowerPoint Presentation</vt:lpstr>
      <vt:lpstr>PowerPoint Presentation</vt:lpstr>
      <vt:lpstr>VCV Walkthrough - How to upload a document</vt:lpstr>
      <vt:lpstr>         Any questions?  If you have any questions about VCV or your ESR,  please contact the AstraZeneca Local Coordinator  for your study.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create and manage an ESR study in VCV</dc:title>
  <dc:creator>Armstrong, Katherine (AG Communications)</dc:creator>
  <cp:lastModifiedBy>Żuk, Maja</cp:lastModifiedBy>
  <cp:revision>2</cp:revision>
  <dcterms:created xsi:type="dcterms:W3CDTF">2024-06-26T08:27:22Z</dcterms:created>
  <dcterms:modified xsi:type="dcterms:W3CDTF">2026-02-17T14:44:32Z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0x0101002D7F757113B3F14C812AFCC066B1FE6B</vt:lpwstr>
  </property>
  <property fmtid="{D5CDD505-2E9C-101B-9397-08002B2CF9AE}" pid="3" name="MediaServiceImageTags">
    <vt:lpwstr/>
  </property>
</Properties>
</file>